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14"/>
  </p:handoutMasterIdLst>
  <p:sldIdLst>
    <p:sldId id="256" r:id="rId6"/>
    <p:sldId id="257" r:id="rId7"/>
    <p:sldId id="259" r:id="rId8"/>
    <p:sldId id="265" r:id="rId9"/>
    <p:sldId id="264" r:id="rId10"/>
    <p:sldId id="268" r:id="rId11"/>
    <p:sldId id="266" r:id="rId12"/>
    <p:sldId id="267" r:id="rId13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7FD3D1F-ED5A-4108-A391-D3824FD439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55E2EA0-C027-4801-9A27-6F902889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2428805"/>
            <a:ext cx="7879478" cy="12457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Holmes Elementary Joint Use Facility General Development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649946"/>
            <a:ext cx="6324600" cy="693204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760236"/>
            <a:ext cx="1005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Park and Recreation Board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June 21, 2018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Action Item #101</a:t>
            </a: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28" y="3123846"/>
            <a:ext cx="4908397" cy="41119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initiative put forth by Mayor Kevin Faulconer and Superintendent Cindy Marten in 2016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45 new joint use facilities in the next 5-10 years.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831728"/>
            <a:ext cx="476035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Play All Day Parks Program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47051"/>
              </p:ext>
            </p:extLst>
          </p:nvPr>
        </p:nvGraphicFramePr>
        <p:xfrm>
          <a:off x="5373191" y="1480881"/>
          <a:ext cx="3942383" cy="51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3191" y="1480881"/>
                        <a:ext cx="3942383" cy="51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99" y="2589334"/>
            <a:ext cx="3393772" cy="463370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provides for the design and construction of a new joint use facility at Holmes Elementary School.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 at 4902 Mt Ararat Drive within the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Clairemont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Community, Council District 6.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provide approx. 2.96 acres of population based park land.		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05011" y="3004401"/>
            <a:ext cx="551799" cy="58581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6147" y="962526"/>
            <a:ext cx="4475748" cy="1716506"/>
          </a:xfrm>
          <a:custGeom>
            <a:avLst/>
            <a:gdLst>
              <a:gd name="connsiteX0" fmla="*/ 4475748 w 4475748"/>
              <a:gd name="connsiteY0" fmla="*/ 16042 h 1716506"/>
              <a:gd name="connsiteX1" fmla="*/ 3850106 w 4475748"/>
              <a:gd name="connsiteY1" fmla="*/ 368969 h 1716506"/>
              <a:gd name="connsiteX2" fmla="*/ 3256548 w 4475748"/>
              <a:gd name="connsiteY2" fmla="*/ 721895 h 1716506"/>
              <a:gd name="connsiteX3" fmla="*/ 3128211 w 4475748"/>
              <a:gd name="connsiteY3" fmla="*/ 770021 h 1716506"/>
              <a:gd name="connsiteX4" fmla="*/ 2903621 w 4475748"/>
              <a:gd name="connsiteY4" fmla="*/ 930442 h 1716506"/>
              <a:gd name="connsiteX5" fmla="*/ 2791327 w 4475748"/>
              <a:gd name="connsiteY5" fmla="*/ 1010653 h 1716506"/>
              <a:gd name="connsiteX6" fmla="*/ 2743200 w 4475748"/>
              <a:gd name="connsiteY6" fmla="*/ 1058779 h 1716506"/>
              <a:gd name="connsiteX7" fmla="*/ 2614864 w 4475748"/>
              <a:gd name="connsiteY7" fmla="*/ 1171074 h 1716506"/>
              <a:gd name="connsiteX8" fmla="*/ 2470485 w 4475748"/>
              <a:gd name="connsiteY8" fmla="*/ 1267327 h 1716506"/>
              <a:gd name="connsiteX9" fmla="*/ 2229853 w 4475748"/>
              <a:gd name="connsiteY9" fmla="*/ 1395663 h 1716506"/>
              <a:gd name="connsiteX10" fmla="*/ 2117558 w 4475748"/>
              <a:gd name="connsiteY10" fmla="*/ 1507958 h 1716506"/>
              <a:gd name="connsiteX11" fmla="*/ 2069432 w 4475748"/>
              <a:gd name="connsiteY11" fmla="*/ 1524000 h 1716506"/>
              <a:gd name="connsiteX12" fmla="*/ 1892969 w 4475748"/>
              <a:gd name="connsiteY12" fmla="*/ 1604211 h 1716506"/>
              <a:gd name="connsiteX13" fmla="*/ 1668379 w 4475748"/>
              <a:gd name="connsiteY13" fmla="*/ 1668379 h 1716506"/>
              <a:gd name="connsiteX14" fmla="*/ 1235242 w 4475748"/>
              <a:gd name="connsiteY14" fmla="*/ 1716506 h 1716506"/>
              <a:gd name="connsiteX15" fmla="*/ 1074821 w 4475748"/>
              <a:gd name="connsiteY15" fmla="*/ 1716506 h 1716506"/>
              <a:gd name="connsiteX16" fmla="*/ 753979 w 4475748"/>
              <a:gd name="connsiteY16" fmla="*/ 1652337 h 1716506"/>
              <a:gd name="connsiteX17" fmla="*/ 529390 w 4475748"/>
              <a:gd name="connsiteY17" fmla="*/ 1652337 h 1716506"/>
              <a:gd name="connsiteX18" fmla="*/ 336885 w 4475748"/>
              <a:gd name="connsiteY18" fmla="*/ 1652337 h 1716506"/>
              <a:gd name="connsiteX19" fmla="*/ 128337 w 4475748"/>
              <a:gd name="connsiteY19" fmla="*/ 1636295 h 1716506"/>
              <a:gd name="connsiteX20" fmla="*/ 0 w 4475748"/>
              <a:gd name="connsiteY20" fmla="*/ 160421 h 1716506"/>
              <a:gd name="connsiteX21" fmla="*/ 2005264 w 4475748"/>
              <a:gd name="connsiteY21" fmla="*/ 48127 h 1716506"/>
              <a:gd name="connsiteX22" fmla="*/ 4267200 w 4475748"/>
              <a:gd name="connsiteY22" fmla="*/ 0 h 1716506"/>
              <a:gd name="connsiteX23" fmla="*/ 4395537 w 4475748"/>
              <a:gd name="connsiteY23" fmla="*/ 0 h 17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75748" h="1716506">
                <a:moveTo>
                  <a:pt x="4475748" y="16042"/>
                </a:moveTo>
                <a:lnTo>
                  <a:pt x="3850106" y="368969"/>
                </a:lnTo>
                <a:lnTo>
                  <a:pt x="3256548" y="721895"/>
                </a:lnTo>
                <a:lnTo>
                  <a:pt x="3128211" y="770021"/>
                </a:lnTo>
                <a:lnTo>
                  <a:pt x="2903621" y="930442"/>
                </a:lnTo>
                <a:cubicBezTo>
                  <a:pt x="2866190" y="957179"/>
                  <a:pt x="2827637" y="982412"/>
                  <a:pt x="2791327" y="1010653"/>
                </a:cubicBezTo>
                <a:cubicBezTo>
                  <a:pt x="2791322" y="1010657"/>
                  <a:pt x="2751224" y="1050755"/>
                  <a:pt x="2743200" y="1058779"/>
                </a:cubicBezTo>
                <a:lnTo>
                  <a:pt x="2614864" y="1171074"/>
                </a:lnTo>
                <a:cubicBezTo>
                  <a:pt x="2492839" y="1258235"/>
                  <a:pt x="2543713" y="1230713"/>
                  <a:pt x="2470485" y="1267327"/>
                </a:cubicBezTo>
                <a:lnTo>
                  <a:pt x="2229853" y="1395663"/>
                </a:lnTo>
                <a:cubicBezTo>
                  <a:pt x="2192421" y="1433095"/>
                  <a:pt x="2158894" y="1474889"/>
                  <a:pt x="2117558" y="1507958"/>
                </a:cubicBezTo>
                <a:cubicBezTo>
                  <a:pt x="2104354" y="1518521"/>
                  <a:pt x="2069432" y="1524000"/>
                  <a:pt x="2069432" y="1524000"/>
                </a:cubicBezTo>
                <a:lnTo>
                  <a:pt x="1892969" y="1604211"/>
                </a:lnTo>
                <a:lnTo>
                  <a:pt x="1668379" y="1668379"/>
                </a:lnTo>
                <a:lnTo>
                  <a:pt x="1235242" y="1716506"/>
                </a:lnTo>
                <a:lnTo>
                  <a:pt x="1074821" y="1716506"/>
                </a:lnTo>
                <a:lnTo>
                  <a:pt x="753979" y="1652337"/>
                </a:lnTo>
                <a:lnTo>
                  <a:pt x="529390" y="1652337"/>
                </a:lnTo>
                <a:lnTo>
                  <a:pt x="336885" y="1652337"/>
                </a:lnTo>
                <a:lnTo>
                  <a:pt x="128337" y="1636295"/>
                </a:lnTo>
                <a:lnTo>
                  <a:pt x="0" y="160421"/>
                </a:lnTo>
                <a:lnTo>
                  <a:pt x="2005264" y="48127"/>
                </a:lnTo>
                <a:lnTo>
                  <a:pt x="4267200" y="0"/>
                </a:lnTo>
                <a:lnTo>
                  <a:pt x="4395537" y="0"/>
                </a:lnTo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4262" y="1799438"/>
            <a:ext cx="8639013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Holmes Elem School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10167" r="2490" b="21320"/>
          <a:stretch>
            <a:fillRect/>
          </a:stretch>
        </p:blipFill>
        <p:spPr bwMode="auto">
          <a:xfrm>
            <a:off x="4476751" y="1116092"/>
            <a:ext cx="5353050" cy="60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 bwMode="auto">
          <a:xfrm>
            <a:off x="7247505" y="3655736"/>
            <a:ext cx="546100" cy="576262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52" y="1981654"/>
            <a:ext cx="3866046" cy="51526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construction of a multi-purpose natural turf field, walking track, drinking fountain, fencing and trees.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None/>
            </a:pPr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 for Design and Construction: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 Diego Unified School District Proposition S &amp; Z Capital Improvement Bond Program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49540" y="5821680"/>
            <a:ext cx="68580" cy="27432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15684" y="6154143"/>
            <a:ext cx="264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Location, Aerial Map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9260" y="4925538"/>
            <a:ext cx="169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Marvin Elementary School</a:t>
            </a:r>
          </a:p>
        </p:txBody>
      </p:sp>
      <p:pic>
        <p:nvPicPr>
          <p:cNvPr id="11" name="Picture 21" descr="Holmes_Arial_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/>
          <a:stretch/>
        </p:blipFill>
        <p:spPr bwMode="auto">
          <a:xfrm>
            <a:off x="4419600" y="1895475"/>
            <a:ext cx="54292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 rot="16200000">
            <a:off x="7086691" y="3819206"/>
            <a:ext cx="213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</a:rPr>
              <a:t>Mt </a:t>
            </a:r>
            <a:r>
              <a:rPr lang="en-US" altLang="en-US" sz="1400" dirty="0" err="1">
                <a:solidFill>
                  <a:schemeClr val="bg1"/>
                </a:solidFill>
              </a:rPr>
              <a:t>Brundage</a:t>
            </a:r>
            <a:r>
              <a:rPr lang="en-US" altLang="en-US" sz="1400" dirty="0">
                <a:solidFill>
                  <a:schemeClr val="bg1"/>
                </a:solidFill>
              </a:rPr>
              <a:t> Ave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 rot="21240563">
            <a:off x="6444546" y="5125151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</a:rPr>
              <a:t>Mt Ararat </a:t>
            </a:r>
            <a:r>
              <a:rPr lang="en-US" altLang="en-US" sz="1400" dirty="0" err="1">
                <a:solidFill>
                  <a:schemeClr val="bg1"/>
                </a:solidFill>
              </a:rPr>
              <a:t>Dr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143624" y="2421887"/>
            <a:ext cx="2124075" cy="1390650"/>
          </a:xfrm>
          <a:custGeom>
            <a:avLst/>
            <a:gdLst>
              <a:gd name="connsiteX0" fmla="*/ 790575 w 2152650"/>
              <a:gd name="connsiteY0" fmla="*/ 0 h 1390650"/>
              <a:gd name="connsiteX1" fmla="*/ 0 w 2152650"/>
              <a:gd name="connsiteY1" fmla="*/ 476250 h 1390650"/>
              <a:gd name="connsiteX2" fmla="*/ 466725 w 2152650"/>
              <a:gd name="connsiteY2" fmla="*/ 1276350 h 1390650"/>
              <a:gd name="connsiteX3" fmla="*/ 742950 w 2152650"/>
              <a:gd name="connsiteY3" fmla="*/ 1238250 h 1390650"/>
              <a:gd name="connsiteX4" fmla="*/ 981075 w 2152650"/>
              <a:gd name="connsiteY4" fmla="*/ 1371600 h 1390650"/>
              <a:gd name="connsiteX5" fmla="*/ 1209675 w 2152650"/>
              <a:gd name="connsiteY5" fmla="*/ 1390650 h 1390650"/>
              <a:gd name="connsiteX6" fmla="*/ 1571625 w 2152650"/>
              <a:gd name="connsiteY6" fmla="*/ 1390650 h 1390650"/>
              <a:gd name="connsiteX7" fmla="*/ 1924050 w 2152650"/>
              <a:gd name="connsiteY7" fmla="*/ 1285875 h 1390650"/>
              <a:gd name="connsiteX8" fmla="*/ 1962150 w 2152650"/>
              <a:gd name="connsiteY8" fmla="*/ 1019175 h 1390650"/>
              <a:gd name="connsiteX9" fmla="*/ 2019300 w 2152650"/>
              <a:gd name="connsiteY9" fmla="*/ 762000 h 1390650"/>
              <a:gd name="connsiteX10" fmla="*/ 2085975 w 2152650"/>
              <a:gd name="connsiteY10" fmla="*/ 523875 h 1390650"/>
              <a:gd name="connsiteX11" fmla="*/ 2152650 w 2152650"/>
              <a:gd name="connsiteY11" fmla="*/ 352425 h 1390650"/>
              <a:gd name="connsiteX12" fmla="*/ 790575 w 2152650"/>
              <a:gd name="connsiteY12" fmla="*/ 0 h 1390650"/>
              <a:gd name="connsiteX0" fmla="*/ 790575 w 2124075"/>
              <a:gd name="connsiteY0" fmla="*/ 0 h 1390650"/>
              <a:gd name="connsiteX1" fmla="*/ 0 w 2124075"/>
              <a:gd name="connsiteY1" fmla="*/ 476250 h 1390650"/>
              <a:gd name="connsiteX2" fmla="*/ 466725 w 2124075"/>
              <a:gd name="connsiteY2" fmla="*/ 1276350 h 1390650"/>
              <a:gd name="connsiteX3" fmla="*/ 742950 w 2124075"/>
              <a:gd name="connsiteY3" fmla="*/ 1238250 h 1390650"/>
              <a:gd name="connsiteX4" fmla="*/ 981075 w 2124075"/>
              <a:gd name="connsiteY4" fmla="*/ 1371600 h 1390650"/>
              <a:gd name="connsiteX5" fmla="*/ 1209675 w 2124075"/>
              <a:gd name="connsiteY5" fmla="*/ 1390650 h 1390650"/>
              <a:gd name="connsiteX6" fmla="*/ 1571625 w 2124075"/>
              <a:gd name="connsiteY6" fmla="*/ 1390650 h 1390650"/>
              <a:gd name="connsiteX7" fmla="*/ 1924050 w 2124075"/>
              <a:gd name="connsiteY7" fmla="*/ 1285875 h 1390650"/>
              <a:gd name="connsiteX8" fmla="*/ 1962150 w 2124075"/>
              <a:gd name="connsiteY8" fmla="*/ 1019175 h 1390650"/>
              <a:gd name="connsiteX9" fmla="*/ 2019300 w 2124075"/>
              <a:gd name="connsiteY9" fmla="*/ 762000 h 1390650"/>
              <a:gd name="connsiteX10" fmla="*/ 2085975 w 2124075"/>
              <a:gd name="connsiteY10" fmla="*/ 523875 h 1390650"/>
              <a:gd name="connsiteX11" fmla="*/ 2124075 w 2124075"/>
              <a:gd name="connsiteY11" fmla="*/ 352425 h 1390650"/>
              <a:gd name="connsiteX12" fmla="*/ 790575 w 2124075"/>
              <a:gd name="connsiteY12" fmla="*/ 0 h 1390650"/>
              <a:gd name="connsiteX0" fmla="*/ 790575 w 2124075"/>
              <a:gd name="connsiteY0" fmla="*/ 0 h 1390650"/>
              <a:gd name="connsiteX1" fmla="*/ 0 w 2124075"/>
              <a:gd name="connsiteY1" fmla="*/ 476250 h 1390650"/>
              <a:gd name="connsiteX2" fmla="*/ 466725 w 2124075"/>
              <a:gd name="connsiteY2" fmla="*/ 1276350 h 1390650"/>
              <a:gd name="connsiteX3" fmla="*/ 742950 w 2124075"/>
              <a:gd name="connsiteY3" fmla="*/ 1238250 h 1390650"/>
              <a:gd name="connsiteX4" fmla="*/ 981075 w 2124075"/>
              <a:gd name="connsiteY4" fmla="*/ 1371600 h 1390650"/>
              <a:gd name="connsiteX5" fmla="*/ 1209675 w 2124075"/>
              <a:gd name="connsiteY5" fmla="*/ 1390650 h 1390650"/>
              <a:gd name="connsiteX6" fmla="*/ 1571625 w 2124075"/>
              <a:gd name="connsiteY6" fmla="*/ 1390650 h 1390650"/>
              <a:gd name="connsiteX7" fmla="*/ 1924050 w 2124075"/>
              <a:gd name="connsiteY7" fmla="*/ 1285875 h 1390650"/>
              <a:gd name="connsiteX8" fmla="*/ 1962150 w 2124075"/>
              <a:gd name="connsiteY8" fmla="*/ 1019175 h 1390650"/>
              <a:gd name="connsiteX9" fmla="*/ 1962150 w 2124075"/>
              <a:gd name="connsiteY9" fmla="*/ 781050 h 1390650"/>
              <a:gd name="connsiteX10" fmla="*/ 2085975 w 2124075"/>
              <a:gd name="connsiteY10" fmla="*/ 523875 h 1390650"/>
              <a:gd name="connsiteX11" fmla="*/ 2124075 w 2124075"/>
              <a:gd name="connsiteY11" fmla="*/ 352425 h 1390650"/>
              <a:gd name="connsiteX12" fmla="*/ 790575 w 2124075"/>
              <a:gd name="connsiteY12" fmla="*/ 0 h 1390650"/>
              <a:gd name="connsiteX0" fmla="*/ 790575 w 2124075"/>
              <a:gd name="connsiteY0" fmla="*/ 0 h 1390650"/>
              <a:gd name="connsiteX1" fmla="*/ 0 w 2124075"/>
              <a:gd name="connsiteY1" fmla="*/ 476250 h 1390650"/>
              <a:gd name="connsiteX2" fmla="*/ 466725 w 2124075"/>
              <a:gd name="connsiteY2" fmla="*/ 1276350 h 1390650"/>
              <a:gd name="connsiteX3" fmla="*/ 742950 w 2124075"/>
              <a:gd name="connsiteY3" fmla="*/ 1238250 h 1390650"/>
              <a:gd name="connsiteX4" fmla="*/ 981075 w 2124075"/>
              <a:gd name="connsiteY4" fmla="*/ 1371600 h 1390650"/>
              <a:gd name="connsiteX5" fmla="*/ 1209675 w 2124075"/>
              <a:gd name="connsiteY5" fmla="*/ 1390650 h 1390650"/>
              <a:gd name="connsiteX6" fmla="*/ 1571625 w 2124075"/>
              <a:gd name="connsiteY6" fmla="*/ 1390650 h 1390650"/>
              <a:gd name="connsiteX7" fmla="*/ 1924050 w 2124075"/>
              <a:gd name="connsiteY7" fmla="*/ 1285875 h 1390650"/>
              <a:gd name="connsiteX8" fmla="*/ 1962150 w 2124075"/>
              <a:gd name="connsiteY8" fmla="*/ 1019175 h 1390650"/>
              <a:gd name="connsiteX9" fmla="*/ 1962150 w 2124075"/>
              <a:gd name="connsiteY9" fmla="*/ 781050 h 1390650"/>
              <a:gd name="connsiteX10" fmla="*/ 2047875 w 2124075"/>
              <a:gd name="connsiteY10" fmla="*/ 523875 h 1390650"/>
              <a:gd name="connsiteX11" fmla="*/ 2124075 w 2124075"/>
              <a:gd name="connsiteY11" fmla="*/ 352425 h 1390650"/>
              <a:gd name="connsiteX12" fmla="*/ 790575 w 2124075"/>
              <a:gd name="connsiteY12" fmla="*/ 0 h 1390650"/>
              <a:gd name="connsiteX0" fmla="*/ 790575 w 2124075"/>
              <a:gd name="connsiteY0" fmla="*/ 0 h 1390650"/>
              <a:gd name="connsiteX1" fmla="*/ 0 w 2124075"/>
              <a:gd name="connsiteY1" fmla="*/ 476250 h 1390650"/>
              <a:gd name="connsiteX2" fmla="*/ 466725 w 2124075"/>
              <a:gd name="connsiteY2" fmla="*/ 1276350 h 1390650"/>
              <a:gd name="connsiteX3" fmla="*/ 742950 w 2124075"/>
              <a:gd name="connsiteY3" fmla="*/ 1238250 h 1390650"/>
              <a:gd name="connsiteX4" fmla="*/ 981075 w 2124075"/>
              <a:gd name="connsiteY4" fmla="*/ 1371600 h 1390650"/>
              <a:gd name="connsiteX5" fmla="*/ 1209675 w 2124075"/>
              <a:gd name="connsiteY5" fmla="*/ 1390650 h 1390650"/>
              <a:gd name="connsiteX6" fmla="*/ 1571625 w 2124075"/>
              <a:gd name="connsiteY6" fmla="*/ 1390650 h 1390650"/>
              <a:gd name="connsiteX7" fmla="*/ 1924050 w 2124075"/>
              <a:gd name="connsiteY7" fmla="*/ 1285875 h 1390650"/>
              <a:gd name="connsiteX8" fmla="*/ 1914525 w 2124075"/>
              <a:gd name="connsiteY8" fmla="*/ 1019175 h 1390650"/>
              <a:gd name="connsiteX9" fmla="*/ 1962150 w 2124075"/>
              <a:gd name="connsiteY9" fmla="*/ 781050 h 1390650"/>
              <a:gd name="connsiteX10" fmla="*/ 2047875 w 2124075"/>
              <a:gd name="connsiteY10" fmla="*/ 523875 h 1390650"/>
              <a:gd name="connsiteX11" fmla="*/ 2124075 w 2124075"/>
              <a:gd name="connsiteY11" fmla="*/ 352425 h 1390650"/>
              <a:gd name="connsiteX12" fmla="*/ 790575 w 2124075"/>
              <a:gd name="connsiteY12" fmla="*/ 0 h 1390650"/>
              <a:gd name="connsiteX0" fmla="*/ 790575 w 2124075"/>
              <a:gd name="connsiteY0" fmla="*/ 0 h 1390650"/>
              <a:gd name="connsiteX1" fmla="*/ 0 w 2124075"/>
              <a:gd name="connsiteY1" fmla="*/ 476250 h 1390650"/>
              <a:gd name="connsiteX2" fmla="*/ 466725 w 2124075"/>
              <a:gd name="connsiteY2" fmla="*/ 1276350 h 1390650"/>
              <a:gd name="connsiteX3" fmla="*/ 742950 w 2124075"/>
              <a:gd name="connsiteY3" fmla="*/ 1238250 h 1390650"/>
              <a:gd name="connsiteX4" fmla="*/ 981075 w 2124075"/>
              <a:gd name="connsiteY4" fmla="*/ 1371600 h 1390650"/>
              <a:gd name="connsiteX5" fmla="*/ 1209675 w 2124075"/>
              <a:gd name="connsiteY5" fmla="*/ 1390650 h 1390650"/>
              <a:gd name="connsiteX6" fmla="*/ 1571625 w 2124075"/>
              <a:gd name="connsiteY6" fmla="*/ 1390650 h 1390650"/>
              <a:gd name="connsiteX7" fmla="*/ 1847850 w 2124075"/>
              <a:gd name="connsiteY7" fmla="*/ 1295400 h 1390650"/>
              <a:gd name="connsiteX8" fmla="*/ 1914525 w 2124075"/>
              <a:gd name="connsiteY8" fmla="*/ 1019175 h 1390650"/>
              <a:gd name="connsiteX9" fmla="*/ 1962150 w 2124075"/>
              <a:gd name="connsiteY9" fmla="*/ 781050 h 1390650"/>
              <a:gd name="connsiteX10" fmla="*/ 2047875 w 2124075"/>
              <a:gd name="connsiteY10" fmla="*/ 523875 h 1390650"/>
              <a:gd name="connsiteX11" fmla="*/ 2124075 w 2124075"/>
              <a:gd name="connsiteY11" fmla="*/ 352425 h 1390650"/>
              <a:gd name="connsiteX12" fmla="*/ 790575 w 2124075"/>
              <a:gd name="connsiteY12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075" h="1390650">
                <a:moveTo>
                  <a:pt x="790575" y="0"/>
                </a:moveTo>
                <a:lnTo>
                  <a:pt x="0" y="476250"/>
                </a:lnTo>
                <a:lnTo>
                  <a:pt x="466725" y="1276350"/>
                </a:lnTo>
                <a:lnTo>
                  <a:pt x="742950" y="1238250"/>
                </a:lnTo>
                <a:lnTo>
                  <a:pt x="981075" y="1371600"/>
                </a:lnTo>
                <a:lnTo>
                  <a:pt x="1209675" y="1390650"/>
                </a:lnTo>
                <a:lnTo>
                  <a:pt x="1571625" y="1390650"/>
                </a:lnTo>
                <a:lnTo>
                  <a:pt x="1847850" y="1295400"/>
                </a:lnTo>
                <a:lnTo>
                  <a:pt x="1914525" y="1019175"/>
                </a:lnTo>
                <a:lnTo>
                  <a:pt x="1962150" y="781050"/>
                </a:lnTo>
                <a:lnTo>
                  <a:pt x="2047875" y="523875"/>
                </a:lnTo>
                <a:lnTo>
                  <a:pt x="2124075" y="352425"/>
                </a:lnTo>
                <a:lnTo>
                  <a:pt x="790575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22"/>
          <p:cNvCxnSpPr>
            <a:cxnSpLocks noChangeShapeType="1"/>
          </p:cNvCxnSpPr>
          <p:nvPr/>
        </p:nvCxnSpPr>
        <p:spPr bwMode="auto">
          <a:xfrm>
            <a:off x="5901320" y="3406219"/>
            <a:ext cx="457200" cy="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388433" y="3287157"/>
            <a:ext cx="1512887" cy="25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en-US" sz="1200" dirty="0"/>
              <a:t>Joint Use Boundary</a:t>
            </a:r>
          </a:p>
        </p:txBody>
      </p:sp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17347"/>
            <a:ext cx="8789738" cy="4674504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 of Amenities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Shade trees and backstops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PTA 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Comfort Station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the Joint Use Field in the mornings before school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school programs in place to alleviate drop off congestion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Community Concerns</a:t>
            </a:r>
          </a:p>
        </p:txBody>
      </p:sp>
    </p:spTree>
    <p:extLst>
      <p:ext uri="{BB962C8B-B14F-4D97-AF65-F5344CB8AC3E}">
        <p14:creationId xmlns:p14="http://schemas.microsoft.com/office/powerpoint/2010/main" val="6418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Input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262" y="1818362"/>
            <a:ext cx="9181624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Recreation Council Recommendation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4262" y="2517827"/>
            <a:ext cx="8990705" cy="480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June 21, 2017, the North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Clairemont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Recreation Council voted (4-0-1) to recommend approval the General Development Plan for Holmes Elementary School Joint Use Facility.</a:t>
            </a:r>
          </a:p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North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Clairemont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Recreation Council voted (3-0-2) to recommend inclusion of a future comfort station to the General Development Plan for Holmes Elementary School Joint Use Facility.</a:t>
            </a:r>
          </a:p>
          <a:p>
            <a:pPr defTabSz="842963"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42963"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</p:spTree>
    <p:extLst>
      <p:ext uri="{BB962C8B-B14F-4D97-AF65-F5344CB8AC3E}">
        <p14:creationId xmlns:p14="http://schemas.microsoft.com/office/powerpoint/2010/main" val="388912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Development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2" y="1682750"/>
            <a:ext cx="8334375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4024" y="2306812"/>
            <a:ext cx="7478429" cy="48074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approval of the proposed General Development Plan (GDP) for the Holmes Elementary School Joint Use Facility</a:t>
            </a:r>
          </a:p>
        </p:txBody>
      </p:sp>
    </p:spTree>
    <p:extLst>
      <p:ext uri="{BB962C8B-B14F-4D97-AF65-F5344CB8AC3E}">
        <p14:creationId xmlns:p14="http://schemas.microsoft.com/office/powerpoint/2010/main" val="32823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D43E5">
            <a:alpha val="67000"/>
          </a:srgbClr>
        </a:solidFill>
        <a:ln w="508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- 11x8.5.pptx" id="{95BF130B-18D2-47FB-9132-8C26515A6838}" vid="{53C51375-9A4B-45CD-82F4-B1D0F1DA9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F4040-408B-45FE-A9D5-C2DC410FDAC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1435c4e-884a-411d-b670-ef9087f2302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- 11x8.5</Template>
  <TotalTime>6741</TotalTime>
  <Words>301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Open Sans</vt:lpstr>
      <vt:lpstr>Open Sans Semibold</vt:lpstr>
      <vt:lpstr>Wingdings</vt:lpstr>
      <vt:lpstr>Office Theme</vt:lpstr>
      <vt:lpstr>Acrobat Document</vt:lpstr>
      <vt:lpstr>Holmes Elementary Joint Use Facility General Development Plan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All Day Joint Use Parks Program</dc:title>
  <dc:creator>Scoggins, Shannon</dc:creator>
  <cp:lastModifiedBy>Scoggins, Shannon</cp:lastModifiedBy>
  <cp:revision>71</cp:revision>
  <cp:lastPrinted>2017-05-05T21:32:39Z</cp:lastPrinted>
  <dcterms:created xsi:type="dcterms:W3CDTF">2016-06-15T14:36:18Z</dcterms:created>
  <dcterms:modified xsi:type="dcterms:W3CDTF">2018-06-13T22:11:07Z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