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6" r:id="rId2"/>
    <p:sldId id="297" r:id="rId3"/>
    <p:sldId id="304" r:id="rId4"/>
    <p:sldId id="296" r:id="rId5"/>
    <p:sldId id="299" r:id="rId6"/>
    <p:sldId id="303" r:id="rId7"/>
    <p:sldId id="300" r:id="rId8"/>
    <p:sldId id="301" r:id="rId9"/>
    <p:sldId id="302" r:id="rId10"/>
    <p:sldId id="29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61C2"/>
    <a:srgbClr val="9DB5DF"/>
    <a:srgbClr val="4170CF"/>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94660"/>
  </p:normalViewPr>
  <p:slideViewPr>
    <p:cSldViewPr>
      <p:cViewPr varScale="1">
        <p:scale>
          <a:sx n="103" d="100"/>
          <a:sy n="103" d="100"/>
        </p:scale>
        <p:origin x="4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F22074-CA93-4CA6-941B-198301CC3CC5}" type="doc">
      <dgm:prSet loTypeId="urn:microsoft.com/office/officeart/2005/8/layout/radial1" loCatId="relationship" qsTypeId="urn:microsoft.com/office/officeart/2005/8/quickstyle/simple1" qsCatId="simple" csTypeId="urn:microsoft.com/office/officeart/2005/8/colors/accent1_2" csCatId="accent1"/>
      <dgm:spPr/>
    </dgm:pt>
    <dgm:pt modelId="{7610BA52-71FA-4085-97FB-9B3D69F2FE3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Circle Values</a:t>
          </a:r>
        </a:p>
      </dgm:t>
    </dgm:pt>
    <dgm:pt modelId="{6DB25E4F-0578-40B7-9BA7-CE1A7955BED2}" type="parTrans" cxnId="{A0FC7572-F9DC-4877-96A1-CC1CBE981A3C}">
      <dgm:prSet/>
      <dgm:spPr/>
    </dgm:pt>
    <dgm:pt modelId="{CB0BD5CA-98B6-4CA1-B7EC-FC615670FCE1}" type="sibTrans" cxnId="{A0FC7572-F9DC-4877-96A1-CC1CBE981A3C}">
      <dgm:prSet/>
      <dgm:spPr/>
    </dgm:pt>
    <dgm:pt modelId="{0303C79B-5094-436C-B055-D16083C62D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Love</a:t>
          </a:r>
        </a:p>
      </dgm:t>
    </dgm:pt>
    <dgm:pt modelId="{F85CD420-1C25-4D33-9E46-3BFA85298154}" type="parTrans" cxnId="{4F268142-315C-47AF-B927-2B56FF7A4EB7}">
      <dgm:prSet/>
      <dgm:spPr/>
      <dgm:t>
        <a:bodyPr/>
        <a:lstStyle/>
        <a:p>
          <a:endParaRPr lang="en-US"/>
        </a:p>
      </dgm:t>
    </dgm:pt>
    <dgm:pt modelId="{B1761D05-31D4-4CF1-AC21-0F31E41D4FD2}" type="sibTrans" cxnId="{4F268142-315C-47AF-B927-2B56FF7A4EB7}">
      <dgm:prSet/>
      <dgm:spPr/>
    </dgm:pt>
    <dgm:pt modelId="{4C1943D3-DF7E-4EF6-A214-F2F0481234D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Respect</a:t>
          </a:r>
        </a:p>
      </dgm:t>
    </dgm:pt>
    <dgm:pt modelId="{29095900-A76A-4720-86D6-051C59D72F49}" type="parTrans" cxnId="{EBE9F50E-A90F-40D6-BD71-6EB9266E1BE2}">
      <dgm:prSet/>
      <dgm:spPr/>
      <dgm:t>
        <a:bodyPr/>
        <a:lstStyle/>
        <a:p>
          <a:endParaRPr lang="en-US"/>
        </a:p>
      </dgm:t>
    </dgm:pt>
    <dgm:pt modelId="{7DDFE6D7-3F62-457A-8E46-EDF5F2A624D7}" type="sibTrans" cxnId="{EBE9F50E-A90F-40D6-BD71-6EB9266E1BE2}">
      <dgm:prSet/>
      <dgm:spPr/>
    </dgm:pt>
    <dgm:pt modelId="{4F34C0F9-D32B-4344-96EE-B3660AAF91C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Honesty</a:t>
          </a:r>
        </a:p>
      </dgm:t>
    </dgm:pt>
    <dgm:pt modelId="{7E93CD6E-46CD-4A5E-A2C9-E0AAD81AC688}" type="parTrans" cxnId="{E3C43595-9A7A-485D-A209-34D5488BBBCF}">
      <dgm:prSet/>
      <dgm:spPr/>
      <dgm:t>
        <a:bodyPr/>
        <a:lstStyle/>
        <a:p>
          <a:endParaRPr lang="en-US"/>
        </a:p>
      </dgm:t>
    </dgm:pt>
    <dgm:pt modelId="{90B744F6-3AA1-42FB-B563-5E7E0463B2F7}" type="sibTrans" cxnId="{E3C43595-9A7A-485D-A209-34D5488BBBCF}">
      <dgm:prSet/>
      <dgm:spPr/>
    </dgm:pt>
    <dgm:pt modelId="{A037E7F1-8CB7-4508-89DE-9605B5F7251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Humility</a:t>
          </a:r>
        </a:p>
      </dgm:t>
    </dgm:pt>
    <dgm:pt modelId="{BA563E41-27AF-4360-8817-91C8C6156A21}" type="parTrans" cxnId="{7E629B65-9275-4E89-A8AA-7035D1DD39CB}">
      <dgm:prSet/>
      <dgm:spPr/>
      <dgm:t>
        <a:bodyPr/>
        <a:lstStyle/>
        <a:p>
          <a:endParaRPr lang="en-US"/>
        </a:p>
      </dgm:t>
    </dgm:pt>
    <dgm:pt modelId="{25D5CAD4-9BA4-4B65-BBD6-910BAEDA116F}" type="sibTrans" cxnId="{7E629B65-9275-4E89-A8AA-7035D1DD39CB}">
      <dgm:prSet/>
      <dgm:spPr/>
    </dgm:pt>
    <dgm:pt modelId="{476B8B3F-04AE-43E7-9A4C-BB57522CCAE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Sharing</a:t>
          </a:r>
        </a:p>
      </dgm:t>
    </dgm:pt>
    <dgm:pt modelId="{C8387451-7564-45F4-9998-CE5B333D6165}" type="parTrans" cxnId="{813D979A-175A-4501-B2A5-1EA07467FC15}">
      <dgm:prSet/>
      <dgm:spPr/>
      <dgm:t>
        <a:bodyPr/>
        <a:lstStyle/>
        <a:p>
          <a:endParaRPr lang="en-US"/>
        </a:p>
      </dgm:t>
    </dgm:pt>
    <dgm:pt modelId="{493A111A-BB36-47FE-AA71-2B1FFD3C8974}" type="sibTrans" cxnId="{813D979A-175A-4501-B2A5-1EA07467FC15}">
      <dgm:prSet/>
      <dgm:spPr/>
    </dgm:pt>
    <dgm:pt modelId="{418BAB43-6CD5-49C9-9093-2B43EF84055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Courage</a:t>
          </a:r>
        </a:p>
      </dgm:t>
    </dgm:pt>
    <dgm:pt modelId="{19A1640C-FB27-4456-BE63-A66C72DA5EF3}" type="parTrans" cxnId="{3CE4E972-E4B7-445B-8223-7A2AEB642CB4}">
      <dgm:prSet/>
      <dgm:spPr/>
      <dgm:t>
        <a:bodyPr/>
        <a:lstStyle/>
        <a:p>
          <a:endParaRPr lang="en-US"/>
        </a:p>
      </dgm:t>
    </dgm:pt>
    <dgm:pt modelId="{7EA9E6CE-AA3A-400D-B1D1-8E811E38E9F4}" type="sibTrans" cxnId="{3CE4E972-E4B7-445B-8223-7A2AEB642CB4}">
      <dgm:prSet/>
      <dgm:spPr/>
    </dgm:pt>
    <dgm:pt modelId="{ABA3900C-4F3C-40DA-BF24-D476CE1B77C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Inclusivity</a:t>
          </a:r>
        </a:p>
      </dgm:t>
    </dgm:pt>
    <dgm:pt modelId="{3BD4F501-C1E5-4768-B8F6-920B9BE8B828}" type="parTrans" cxnId="{0C20EC13-7C9E-4A98-B22B-A7E64C5322E0}">
      <dgm:prSet/>
      <dgm:spPr/>
      <dgm:t>
        <a:bodyPr/>
        <a:lstStyle/>
        <a:p>
          <a:endParaRPr lang="en-US"/>
        </a:p>
      </dgm:t>
    </dgm:pt>
    <dgm:pt modelId="{25C3FF81-773A-471B-83A7-7E51C831E9E2}" type="sibTrans" cxnId="{0C20EC13-7C9E-4A98-B22B-A7E64C5322E0}">
      <dgm:prSet/>
      <dgm:spPr/>
    </dgm:pt>
    <dgm:pt modelId="{48D0E051-5B03-4D0A-B926-6B819ED79DE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Empathy</a:t>
          </a:r>
        </a:p>
      </dgm:t>
    </dgm:pt>
    <dgm:pt modelId="{EC5683DA-E8B1-420F-B670-52F9191B7624}" type="parTrans" cxnId="{B32850F9-62B6-439B-85E3-73E2A070F137}">
      <dgm:prSet/>
      <dgm:spPr/>
      <dgm:t>
        <a:bodyPr/>
        <a:lstStyle/>
        <a:p>
          <a:endParaRPr lang="en-US"/>
        </a:p>
      </dgm:t>
    </dgm:pt>
    <dgm:pt modelId="{2031DB51-DB48-4D32-BBE2-6CC31249977B}" type="sibTrans" cxnId="{B32850F9-62B6-439B-85E3-73E2A070F137}">
      <dgm:prSet/>
      <dgm:spPr/>
    </dgm:pt>
    <dgm:pt modelId="{BD34ACD9-E7A5-48AD-A94F-7DD48E0104B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Trust</a:t>
          </a:r>
        </a:p>
      </dgm:t>
    </dgm:pt>
    <dgm:pt modelId="{E3531718-69B9-4636-9A83-02ED18422190}" type="parTrans" cxnId="{54110674-3C9B-4BF5-8446-A8597E294152}">
      <dgm:prSet/>
      <dgm:spPr/>
      <dgm:t>
        <a:bodyPr/>
        <a:lstStyle/>
        <a:p>
          <a:endParaRPr lang="en-US"/>
        </a:p>
      </dgm:t>
    </dgm:pt>
    <dgm:pt modelId="{AF8A5428-44DE-45D1-A28D-D7948BA342AE}" type="sibTrans" cxnId="{54110674-3C9B-4BF5-8446-A8597E294152}">
      <dgm:prSet/>
      <dgm:spPr/>
    </dgm:pt>
    <dgm:pt modelId="{03F1486D-8073-4F2E-8291-732FC880DBA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rPr>
            <a:t>Forgiveness</a:t>
          </a:r>
        </a:p>
      </dgm:t>
    </dgm:pt>
    <dgm:pt modelId="{A77C21BD-947C-493D-9977-7D1247043AC9}" type="parTrans" cxnId="{A0B5782E-8748-41F7-A226-58BF3D6C657A}">
      <dgm:prSet/>
      <dgm:spPr/>
      <dgm:t>
        <a:bodyPr/>
        <a:lstStyle/>
        <a:p>
          <a:endParaRPr lang="en-US"/>
        </a:p>
      </dgm:t>
    </dgm:pt>
    <dgm:pt modelId="{C2BCA830-8F44-494C-BB7D-B18658100428}" type="sibTrans" cxnId="{A0B5782E-8748-41F7-A226-58BF3D6C657A}">
      <dgm:prSet/>
      <dgm:spPr/>
    </dgm:pt>
    <dgm:pt modelId="{F36A0EDF-B0AE-4E93-BA5B-68D2CCE25210}" type="pres">
      <dgm:prSet presAssocID="{5BF22074-CA93-4CA6-941B-198301CC3CC5}" presName="cycle" presStyleCnt="0">
        <dgm:presLayoutVars>
          <dgm:chMax val="1"/>
          <dgm:dir/>
          <dgm:animLvl val="ctr"/>
          <dgm:resizeHandles val="exact"/>
        </dgm:presLayoutVars>
      </dgm:prSet>
      <dgm:spPr/>
    </dgm:pt>
    <dgm:pt modelId="{8CBDEA89-AB85-4B00-8105-DDECD33A1198}" type="pres">
      <dgm:prSet presAssocID="{7610BA52-71FA-4085-97FB-9B3D69F2FE32}" presName="centerShape" presStyleLbl="node0" presStyleIdx="0" presStyleCnt="1"/>
      <dgm:spPr/>
      <dgm:t>
        <a:bodyPr/>
        <a:lstStyle/>
        <a:p>
          <a:endParaRPr lang="en-US"/>
        </a:p>
      </dgm:t>
    </dgm:pt>
    <dgm:pt modelId="{B7986870-D75D-4017-9584-294CC407BC35}" type="pres">
      <dgm:prSet presAssocID="{F85CD420-1C25-4D33-9E46-3BFA85298154}" presName="Name9" presStyleLbl="parChTrans1D2" presStyleIdx="0" presStyleCnt="10"/>
      <dgm:spPr/>
      <dgm:t>
        <a:bodyPr/>
        <a:lstStyle/>
        <a:p>
          <a:endParaRPr lang="en-US"/>
        </a:p>
      </dgm:t>
    </dgm:pt>
    <dgm:pt modelId="{8C35443C-582D-44BF-AA2B-D7F78CECE44A}" type="pres">
      <dgm:prSet presAssocID="{F85CD420-1C25-4D33-9E46-3BFA85298154}" presName="connTx" presStyleLbl="parChTrans1D2" presStyleIdx="0" presStyleCnt="10"/>
      <dgm:spPr/>
      <dgm:t>
        <a:bodyPr/>
        <a:lstStyle/>
        <a:p>
          <a:endParaRPr lang="en-US"/>
        </a:p>
      </dgm:t>
    </dgm:pt>
    <dgm:pt modelId="{3A71B39B-F9A6-47E7-B4B7-8452B503E114}" type="pres">
      <dgm:prSet presAssocID="{0303C79B-5094-436C-B055-D16083C62DA3}" presName="node" presStyleLbl="node1" presStyleIdx="0" presStyleCnt="10">
        <dgm:presLayoutVars>
          <dgm:bulletEnabled val="1"/>
        </dgm:presLayoutVars>
      </dgm:prSet>
      <dgm:spPr/>
      <dgm:t>
        <a:bodyPr/>
        <a:lstStyle/>
        <a:p>
          <a:endParaRPr lang="en-US"/>
        </a:p>
      </dgm:t>
    </dgm:pt>
    <dgm:pt modelId="{3515F40A-ABCC-41B6-B6A3-3CD9ABEF32B8}" type="pres">
      <dgm:prSet presAssocID="{29095900-A76A-4720-86D6-051C59D72F49}" presName="Name9" presStyleLbl="parChTrans1D2" presStyleIdx="1" presStyleCnt="10"/>
      <dgm:spPr/>
      <dgm:t>
        <a:bodyPr/>
        <a:lstStyle/>
        <a:p>
          <a:endParaRPr lang="en-US"/>
        </a:p>
      </dgm:t>
    </dgm:pt>
    <dgm:pt modelId="{6688E1C6-2173-4552-840C-F8AC0518A50D}" type="pres">
      <dgm:prSet presAssocID="{29095900-A76A-4720-86D6-051C59D72F49}" presName="connTx" presStyleLbl="parChTrans1D2" presStyleIdx="1" presStyleCnt="10"/>
      <dgm:spPr/>
      <dgm:t>
        <a:bodyPr/>
        <a:lstStyle/>
        <a:p>
          <a:endParaRPr lang="en-US"/>
        </a:p>
      </dgm:t>
    </dgm:pt>
    <dgm:pt modelId="{54C4E0F0-3913-4377-9E25-F521071AD840}" type="pres">
      <dgm:prSet presAssocID="{4C1943D3-DF7E-4EF6-A214-F2F0481234D5}" presName="node" presStyleLbl="node1" presStyleIdx="1" presStyleCnt="10">
        <dgm:presLayoutVars>
          <dgm:bulletEnabled val="1"/>
        </dgm:presLayoutVars>
      </dgm:prSet>
      <dgm:spPr/>
      <dgm:t>
        <a:bodyPr/>
        <a:lstStyle/>
        <a:p>
          <a:endParaRPr lang="en-US"/>
        </a:p>
      </dgm:t>
    </dgm:pt>
    <dgm:pt modelId="{572BBB99-C64E-4C72-AFDE-255DABA28063}" type="pres">
      <dgm:prSet presAssocID="{7E93CD6E-46CD-4A5E-A2C9-E0AAD81AC688}" presName="Name9" presStyleLbl="parChTrans1D2" presStyleIdx="2" presStyleCnt="10"/>
      <dgm:spPr/>
      <dgm:t>
        <a:bodyPr/>
        <a:lstStyle/>
        <a:p>
          <a:endParaRPr lang="en-US"/>
        </a:p>
      </dgm:t>
    </dgm:pt>
    <dgm:pt modelId="{8F09D499-A404-4A37-9B58-646377F3C062}" type="pres">
      <dgm:prSet presAssocID="{7E93CD6E-46CD-4A5E-A2C9-E0AAD81AC688}" presName="connTx" presStyleLbl="parChTrans1D2" presStyleIdx="2" presStyleCnt="10"/>
      <dgm:spPr/>
      <dgm:t>
        <a:bodyPr/>
        <a:lstStyle/>
        <a:p>
          <a:endParaRPr lang="en-US"/>
        </a:p>
      </dgm:t>
    </dgm:pt>
    <dgm:pt modelId="{761D20CB-AB3C-4CDB-89BD-EAFF9D977B9C}" type="pres">
      <dgm:prSet presAssocID="{4F34C0F9-D32B-4344-96EE-B3660AAF91C4}" presName="node" presStyleLbl="node1" presStyleIdx="2" presStyleCnt="10">
        <dgm:presLayoutVars>
          <dgm:bulletEnabled val="1"/>
        </dgm:presLayoutVars>
      </dgm:prSet>
      <dgm:spPr/>
      <dgm:t>
        <a:bodyPr/>
        <a:lstStyle/>
        <a:p>
          <a:endParaRPr lang="en-US"/>
        </a:p>
      </dgm:t>
    </dgm:pt>
    <dgm:pt modelId="{C02499D4-468C-4D93-A0B5-D6FA17CC06A9}" type="pres">
      <dgm:prSet presAssocID="{BA563E41-27AF-4360-8817-91C8C6156A21}" presName="Name9" presStyleLbl="parChTrans1D2" presStyleIdx="3" presStyleCnt="10"/>
      <dgm:spPr/>
      <dgm:t>
        <a:bodyPr/>
        <a:lstStyle/>
        <a:p>
          <a:endParaRPr lang="en-US"/>
        </a:p>
      </dgm:t>
    </dgm:pt>
    <dgm:pt modelId="{827221C1-4590-465E-B245-E126FA0D7027}" type="pres">
      <dgm:prSet presAssocID="{BA563E41-27AF-4360-8817-91C8C6156A21}" presName="connTx" presStyleLbl="parChTrans1D2" presStyleIdx="3" presStyleCnt="10"/>
      <dgm:spPr/>
      <dgm:t>
        <a:bodyPr/>
        <a:lstStyle/>
        <a:p>
          <a:endParaRPr lang="en-US"/>
        </a:p>
      </dgm:t>
    </dgm:pt>
    <dgm:pt modelId="{A8146253-A941-4513-BD6A-4BC1DA5452F7}" type="pres">
      <dgm:prSet presAssocID="{A037E7F1-8CB7-4508-89DE-9605B5F7251A}" presName="node" presStyleLbl="node1" presStyleIdx="3" presStyleCnt="10">
        <dgm:presLayoutVars>
          <dgm:bulletEnabled val="1"/>
        </dgm:presLayoutVars>
      </dgm:prSet>
      <dgm:spPr/>
      <dgm:t>
        <a:bodyPr/>
        <a:lstStyle/>
        <a:p>
          <a:endParaRPr lang="en-US"/>
        </a:p>
      </dgm:t>
    </dgm:pt>
    <dgm:pt modelId="{8DA491DF-FAC6-4105-A80B-1860BAFD7AFB}" type="pres">
      <dgm:prSet presAssocID="{C8387451-7564-45F4-9998-CE5B333D6165}" presName="Name9" presStyleLbl="parChTrans1D2" presStyleIdx="4" presStyleCnt="10"/>
      <dgm:spPr/>
      <dgm:t>
        <a:bodyPr/>
        <a:lstStyle/>
        <a:p>
          <a:endParaRPr lang="en-US"/>
        </a:p>
      </dgm:t>
    </dgm:pt>
    <dgm:pt modelId="{AB4C81B6-927D-47C0-89F1-6AFFF00DFBA2}" type="pres">
      <dgm:prSet presAssocID="{C8387451-7564-45F4-9998-CE5B333D6165}" presName="connTx" presStyleLbl="parChTrans1D2" presStyleIdx="4" presStyleCnt="10"/>
      <dgm:spPr/>
      <dgm:t>
        <a:bodyPr/>
        <a:lstStyle/>
        <a:p>
          <a:endParaRPr lang="en-US"/>
        </a:p>
      </dgm:t>
    </dgm:pt>
    <dgm:pt modelId="{16DEC53A-C82F-43E2-B1EA-5BEA9048AE5B}" type="pres">
      <dgm:prSet presAssocID="{476B8B3F-04AE-43E7-9A4C-BB57522CCAEE}" presName="node" presStyleLbl="node1" presStyleIdx="4" presStyleCnt="10">
        <dgm:presLayoutVars>
          <dgm:bulletEnabled val="1"/>
        </dgm:presLayoutVars>
      </dgm:prSet>
      <dgm:spPr/>
      <dgm:t>
        <a:bodyPr/>
        <a:lstStyle/>
        <a:p>
          <a:endParaRPr lang="en-US"/>
        </a:p>
      </dgm:t>
    </dgm:pt>
    <dgm:pt modelId="{8745D308-EC6E-481D-AEA5-BC1EBBC1CC16}" type="pres">
      <dgm:prSet presAssocID="{19A1640C-FB27-4456-BE63-A66C72DA5EF3}" presName="Name9" presStyleLbl="parChTrans1D2" presStyleIdx="5" presStyleCnt="10"/>
      <dgm:spPr/>
      <dgm:t>
        <a:bodyPr/>
        <a:lstStyle/>
        <a:p>
          <a:endParaRPr lang="en-US"/>
        </a:p>
      </dgm:t>
    </dgm:pt>
    <dgm:pt modelId="{ABFAB040-01C3-4829-BE82-7F1613E9A092}" type="pres">
      <dgm:prSet presAssocID="{19A1640C-FB27-4456-BE63-A66C72DA5EF3}" presName="connTx" presStyleLbl="parChTrans1D2" presStyleIdx="5" presStyleCnt="10"/>
      <dgm:spPr/>
      <dgm:t>
        <a:bodyPr/>
        <a:lstStyle/>
        <a:p>
          <a:endParaRPr lang="en-US"/>
        </a:p>
      </dgm:t>
    </dgm:pt>
    <dgm:pt modelId="{87B8997F-F89D-480D-A62B-499405239B08}" type="pres">
      <dgm:prSet presAssocID="{418BAB43-6CD5-49C9-9093-2B43EF840554}" presName="node" presStyleLbl="node1" presStyleIdx="5" presStyleCnt="10">
        <dgm:presLayoutVars>
          <dgm:bulletEnabled val="1"/>
        </dgm:presLayoutVars>
      </dgm:prSet>
      <dgm:spPr/>
      <dgm:t>
        <a:bodyPr/>
        <a:lstStyle/>
        <a:p>
          <a:endParaRPr lang="en-US"/>
        </a:p>
      </dgm:t>
    </dgm:pt>
    <dgm:pt modelId="{16BBA80D-CE30-45BC-AF3C-F2736D0FDCF1}" type="pres">
      <dgm:prSet presAssocID="{3BD4F501-C1E5-4768-B8F6-920B9BE8B828}" presName="Name9" presStyleLbl="parChTrans1D2" presStyleIdx="6" presStyleCnt="10"/>
      <dgm:spPr/>
      <dgm:t>
        <a:bodyPr/>
        <a:lstStyle/>
        <a:p>
          <a:endParaRPr lang="en-US"/>
        </a:p>
      </dgm:t>
    </dgm:pt>
    <dgm:pt modelId="{BE01EF5A-3DD1-4295-B584-3DAC7CF91F25}" type="pres">
      <dgm:prSet presAssocID="{3BD4F501-C1E5-4768-B8F6-920B9BE8B828}" presName="connTx" presStyleLbl="parChTrans1D2" presStyleIdx="6" presStyleCnt="10"/>
      <dgm:spPr/>
      <dgm:t>
        <a:bodyPr/>
        <a:lstStyle/>
        <a:p>
          <a:endParaRPr lang="en-US"/>
        </a:p>
      </dgm:t>
    </dgm:pt>
    <dgm:pt modelId="{94DC256C-FF12-4941-A8AE-9F3A08932195}" type="pres">
      <dgm:prSet presAssocID="{ABA3900C-4F3C-40DA-BF24-D476CE1B77CD}" presName="node" presStyleLbl="node1" presStyleIdx="6" presStyleCnt="10">
        <dgm:presLayoutVars>
          <dgm:bulletEnabled val="1"/>
        </dgm:presLayoutVars>
      </dgm:prSet>
      <dgm:spPr/>
      <dgm:t>
        <a:bodyPr/>
        <a:lstStyle/>
        <a:p>
          <a:endParaRPr lang="en-US"/>
        </a:p>
      </dgm:t>
    </dgm:pt>
    <dgm:pt modelId="{2E06B459-02D7-4D86-91E6-6B24F9B69DF2}" type="pres">
      <dgm:prSet presAssocID="{EC5683DA-E8B1-420F-B670-52F9191B7624}" presName="Name9" presStyleLbl="parChTrans1D2" presStyleIdx="7" presStyleCnt="10"/>
      <dgm:spPr/>
      <dgm:t>
        <a:bodyPr/>
        <a:lstStyle/>
        <a:p>
          <a:endParaRPr lang="en-US"/>
        </a:p>
      </dgm:t>
    </dgm:pt>
    <dgm:pt modelId="{5238D8BF-599F-44D9-800F-04165D4C539A}" type="pres">
      <dgm:prSet presAssocID="{EC5683DA-E8B1-420F-B670-52F9191B7624}" presName="connTx" presStyleLbl="parChTrans1D2" presStyleIdx="7" presStyleCnt="10"/>
      <dgm:spPr/>
      <dgm:t>
        <a:bodyPr/>
        <a:lstStyle/>
        <a:p>
          <a:endParaRPr lang="en-US"/>
        </a:p>
      </dgm:t>
    </dgm:pt>
    <dgm:pt modelId="{93AD1209-058D-4775-94EE-905BF5944B5C}" type="pres">
      <dgm:prSet presAssocID="{48D0E051-5B03-4D0A-B926-6B819ED79DEE}" presName="node" presStyleLbl="node1" presStyleIdx="7" presStyleCnt="10">
        <dgm:presLayoutVars>
          <dgm:bulletEnabled val="1"/>
        </dgm:presLayoutVars>
      </dgm:prSet>
      <dgm:spPr/>
      <dgm:t>
        <a:bodyPr/>
        <a:lstStyle/>
        <a:p>
          <a:endParaRPr lang="en-US"/>
        </a:p>
      </dgm:t>
    </dgm:pt>
    <dgm:pt modelId="{3C8C31DA-FFB9-498E-99CF-C36A3DE09AA2}" type="pres">
      <dgm:prSet presAssocID="{E3531718-69B9-4636-9A83-02ED18422190}" presName="Name9" presStyleLbl="parChTrans1D2" presStyleIdx="8" presStyleCnt="10"/>
      <dgm:spPr/>
      <dgm:t>
        <a:bodyPr/>
        <a:lstStyle/>
        <a:p>
          <a:endParaRPr lang="en-US"/>
        </a:p>
      </dgm:t>
    </dgm:pt>
    <dgm:pt modelId="{592F256F-8414-4D6B-86E6-430658135BED}" type="pres">
      <dgm:prSet presAssocID="{E3531718-69B9-4636-9A83-02ED18422190}" presName="connTx" presStyleLbl="parChTrans1D2" presStyleIdx="8" presStyleCnt="10"/>
      <dgm:spPr/>
      <dgm:t>
        <a:bodyPr/>
        <a:lstStyle/>
        <a:p>
          <a:endParaRPr lang="en-US"/>
        </a:p>
      </dgm:t>
    </dgm:pt>
    <dgm:pt modelId="{B935F7B0-90AE-4797-B4A8-CF864B42B227}" type="pres">
      <dgm:prSet presAssocID="{BD34ACD9-E7A5-48AD-A94F-7DD48E0104BA}" presName="node" presStyleLbl="node1" presStyleIdx="8" presStyleCnt="10">
        <dgm:presLayoutVars>
          <dgm:bulletEnabled val="1"/>
        </dgm:presLayoutVars>
      </dgm:prSet>
      <dgm:spPr/>
      <dgm:t>
        <a:bodyPr/>
        <a:lstStyle/>
        <a:p>
          <a:endParaRPr lang="en-US"/>
        </a:p>
      </dgm:t>
    </dgm:pt>
    <dgm:pt modelId="{25A53D5F-9232-4158-B6DE-2B5D1B919F44}" type="pres">
      <dgm:prSet presAssocID="{A77C21BD-947C-493D-9977-7D1247043AC9}" presName="Name9" presStyleLbl="parChTrans1D2" presStyleIdx="9" presStyleCnt="10"/>
      <dgm:spPr/>
      <dgm:t>
        <a:bodyPr/>
        <a:lstStyle/>
        <a:p>
          <a:endParaRPr lang="en-US"/>
        </a:p>
      </dgm:t>
    </dgm:pt>
    <dgm:pt modelId="{7E1EAFF0-39B3-4BB0-8DC5-74A34CA57365}" type="pres">
      <dgm:prSet presAssocID="{A77C21BD-947C-493D-9977-7D1247043AC9}" presName="connTx" presStyleLbl="parChTrans1D2" presStyleIdx="9" presStyleCnt="10"/>
      <dgm:spPr/>
      <dgm:t>
        <a:bodyPr/>
        <a:lstStyle/>
        <a:p>
          <a:endParaRPr lang="en-US"/>
        </a:p>
      </dgm:t>
    </dgm:pt>
    <dgm:pt modelId="{79AFE48F-D3BF-4B91-BD29-A6A93913A4FA}" type="pres">
      <dgm:prSet presAssocID="{03F1486D-8073-4F2E-8291-732FC880DBA9}" presName="node" presStyleLbl="node1" presStyleIdx="9" presStyleCnt="10">
        <dgm:presLayoutVars>
          <dgm:bulletEnabled val="1"/>
        </dgm:presLayoutVars>
      </dgm:prSet>
      <dgm:spPr/>
      <dgm:t>
        <a:bodyPr/>
        <a:lstStyle/>
        <a:p>
          <a:endParaRPr lang="en-US"/>
        </a:p>
      </dgm:t>
    </dgm:pt>
  </dgm:ptLst>
  <dgm:cxnLst>
    <dgm:cxn modelId="{4423F382-4C91-4591-B3BE-2E37ECB80FB5}" type="presOf" srcId="{418BAB43-6CD5-49C9-9093-2B43EF840554}" destId="{87B8997F-F89D-480D-A62B-499405239B08}" srcOrd="0" destOrd="0" presId="urn:microsoft.com/office/officeart/2005/8/layout/radial1"/>
    <dgm:cxn modelId="{83184514-4396-4DE8-99D8-296F1E558EDD}" type="presOf" srcId="{4F34C0F9-D32B-4344-96EE-B3660AAF91C4}" destId="{761D20CB-AB3C-4CDB-89BD-EAFF9D977B9C}" srcOrd="0" destOrd="0" presId="urn:microsoft.com/office/officeart/2005/8/layout/radial1"/>
    <dgm:cxn modelId="{3BFC3F97-3C41-4288-A8CC-DB5B439EE2F1}" type="presOf" srcId="{3BD4F501-C1E5-4768-B8F6-920B9BE8B828}" destId="{16BBA80D-CE30-45BC-AF3C-F2736D0FDCF1}" srcOrd="0" destOrd="0" presId="urn:microsoft.com/office/officeart/2005/8/layout/radial1"/>
    <dgm:cxn modelId="{A7C5E415-1640-4149-B5E7-76EB03C4B416}" type="presOf" srcId="{19A1640C-FB27-4456-BE63-A66C72DA5EF3}" destId="{8745D308-EC6E-481D-AEA5-BC1EBBC1CC16}" srcOrd="0" destOrd="0" presId="urn:microsoft.com/office/officeart/2005/8/layout/radial1"/>
    <dgm:cxn modelId="{68C2CEE8-7A88-4C51-BD9C-F66B489DC416}" type="presOf" srcId="{0303C79B-5094-436C-B055-D16083C62DA3}" destId="{3A71B39B-F9A6-47E7-B4B7-8452B503E114}" srcOrd="0" destOrd="0" presId="urn:microsoft.com/office/officeart/2005/8/layout/radial1"/>
    <dgm:cxn modelId="{4F268142-315C-47AF-B927-2B56FF7A4EB7}" srcId="{7610BA52-71FA-4085-97FB-9B3D69F2FE32}" destId="{0303C79B-5094-436C-B055-D16083C62DA3}" srcOrd="0" destOrd="0" parTransId="{F85CD420-1C25-4D33-9E46-3BFA85298154}" sibTransId="{B1761D05-31D4-4CF1-AC21-0F31E41D4FD2}"/>
    <dgm:cxn modelId="{DF43E0B4-D570-4BBD-B23F-D65D4C350E71}" type="presOf" srcId="{EC5683DA-E8B1-420F-B670-52F9191B7624}" destId="{5238D8BF-599F-44D9-800F-04165D4C539A}" srcOrd="1" destOrd="0" presId="urn:microsoft.com/office/officeart/2005/8/layout/radial1"/>
    <dgm:cxn modelId="{680BB6B7-371B-4A98-94A4-06CEAD9C6F0C}" type="presOf" srcId="{F85CD420-1C25-4D33-9E46-3BFA85298154}" destId="{B7986870-D75D-4017-9584-294CC407BC35}" srcOrd="0" destOrd="0" presId="urn:microsoft.com/office/officeart/2005/8/layout/radial1"/>
    <dgm:cxn modelId="{74A6D63D-3BE5-4429-BDF5-5A0422ED6223}" type="presOf" srcId="{A77C21BD-947C-493D-9977-7D1247043AC9}" destId="{25A53D5F-9232-4158-B6DE-2B5D1B919F44}" srcOrd="0" destOrd="0" presId="urn:microsoft.com/office/officeart/2005/8/layout/radial1"/>
    <dgm:cxn modelId="{0CA2925A-EF40-410F-8DBD-7315DAA9384F}" type="presOf" srcId="{A037E7F1-8CB7-4508-89DE-9605B5F7251A}" destId="{A8146253-A941-4513-BD6A-4BC1DA5452F7}" srcOrd="0" destOrd="0" presId="urn:microsoft.com/office/officeart/2005/8/layout/radial1"/>
    <dgm:cxn modelId="{1A841772-FD35-405F-A01C-60541222A1B4}" type="presOf" srcId="{7610BA52-71FA-4085-97FB-9B3D69F2FE32}" destId="{8CBDEA89-AB85-4B00-8105-DDECD33A1198}" srcOrd="0" destOrd="0" presId="urn:microsoft.com/office/officeart/2005/8/layout/radial1"/>
    <dgm:cxn modelId="{0C20EC13-7C9E-4A98-B22B-A7E64C5322E0}" srcId="{7610BA52-71FA-4085-97FB-9B3D69F2FE32}" destId="{ABA3900C-4F3C-40DA-BF24-D476CE1B77CD}" srcOrd="6" destOrd="0" parTransId="{3BD4F501-C1E5-4768-B8F6-920B9BE8B828}" sibTransId="{25C3FF81-773A-471B-83A7-7E51C831E9E2}"/>
    <dgm:cxn modelId="{7E629B65-9275-4E89-A8AA-7035D1DD39CB}" srcId="{7610BA52-71FA-4085-97FB-9B3D69F2FE32}" destId="{A037E7F1-8CB7-4508-89DE-9605B5F7251A}" srcOrd="3" destOrd="0" parTransId="{BA563E41-27AF-4360-8817-91C8C6156A21}" sibTransId="{25D5CAD4-9BA4-4B65-BBD6-910BAEDA116F}"/>
    <dgm:cxn modelId="{3CE4E972-E4B7-445B-8223-7A2AEB642CB4}" srcId="{7610BA52-71FA-4085-97FB-9B3D69F2FE32}" destId="{418BAB43-6CD5-49C9-9093-2B43EF840554}" srcOrd="5" destOrd="0" parTransId="{19A1640C-FB27-4456-BE63-A66C72DA5EF3}" sibTransId="{7EA9E6CE-AA3A-400D-B1D1-8E811E38E9F4}"/>
    <dgm:cxn modelId="{EBE9F50E-A90F-40D6-BD71-6EB9266E1BE2}" srcId="{7610BA52-71FA-4085-97FB-9B3D69F2FE32}" destId="{4C1943D3-DF7E-4EF6-A214-F2F0481234D5}" srcOrd="1" destOrd="0" parTransId="{29095900-A76A-4720-86D6-051C59D72F49}" sibTransId="{7DDFE6D7-3F62-457A-8E46-EDF5F2A624D7}"/>
    <dgm:cxn modelId="{40ECA59E-BAEA-4D4A-B715-9D1F61C76AB9}" type="presOf" srcId="{E3531718-69B9-4636-9A83-02ED18422190}" destId="{592F256F-8414-4D6B-86E6-430658135BED}" srcOrd="1" destOrd="0" presId="urn:microsoft.com/office/officeart/2005/8/layout/radial1"/>
    <dgm:cxn modelId="{326272F4-A51E-4BA9-899D-30E584550CD7}" type="presOf" srcId="{7E93CD6E-46CD-4A5E-A2C9-E0AAD81AC688}" destId="{572BBB99-C64E-4C72-AFDE-255DABA28063}" srcOrd="0" destOrd="0" presId="urn:microsoft.com/office/officeart/2005/8/layout/radial1"/>
    <dgm:cxn modelId="{7C33E988-B9EA-4CD1-ADA7-ADBF0A02BC26}" type="presOf" srcId="{03F1486D-8073-4F2E-8291-732FC880DBA9}" destId="{79AFE48F-D3BF-4B91-BD29-A6A93913A4FA}" srcOrd="0" destOrd="0" presId="urn:microsoft.com/office/officeart/2005/8/layout/radial1"/>
    <dgm:cxn modelId="{3E16400C-7B0B-4E4F-8AFD-9728311D5A3E}" type="presOf" srcId="{ABA3900C-4F3C-40DA-BF24-D476CE1B77CD}" destId="{94DC256C-FF12-4941-A8AE-9F3A08932195}" srcOrd="0" destOrd="0" presId="urn:microsoft.com/office/officeart/2005/8/layout/radial1"/>
    <dgm:cxn modelId="{813D979A-175A-4501-B2A5-1EA07467FC15}" srcId="{7610BA52-71FA-4085-97FB-9B3D69F2FE32}" destId="{476B8B3F-04AE-43E7-9A4C-BB57522CCAEE}" srcOrd="4" destOrd="0" parTransId="{C8387451-7564-45F4-9998-CE5B333D6165}" sibTransId="{493A111A-BB36-47FE-AA71-2B1FFD3C8974}"/>
    <dgm:cxn modelId="{EB3D8ED8-9DF9-4013-A011-E89D707893DC}" type="presOf" srcId="{476B8B3F-04AE-43E7-9A4C-BB57522CCAEE}" destId="{16DEC53A-C82F-43E2-B1EA-5BEA9048AE5B}" srcOrd="0" destOrd="0" presId="urn:microsoft.com/office/officeart/2005/8/layout/radial1"/>
    <dgm:cxn modelId="{54110674-3C9B-4BF5-8446-A8597E294152}" srcId="{7610BA52-71FA-4085-97FB-9B3D69F2FE32}" destId="{BD34ACD9-E7A5-48AD-A94F-7DD48E0104BA}" srcOrd="8" destOrd="0" parTransId="{E3531718-69B9-4636-9A83-02ED18422190}" sibTransId="{AF8A5428-44DE-45D1-A28D-D7948BA342AE}"/>
    <dgm:cxn modelId="{A6E166C1-A7A3-4D05-979B-8BEB99929087}" type="presOf" srcId="{F85CD420-1C25-4D33-9E46-3BFA85298154}" destId="{8C35443C-582D-44BF-AA2B-D7F78CECE44A}" srcOrd="1" destOrd="0" presId="urn:microsoft.com/office/officeart/2005/8/layout/radial1"/>
    <dgm:cxn modelId="{5107D934-D1FF-46A4-83B4-E2F5DB1178AA}" type="presOf" srcId="{29095900-A76A-4720-86D6-051C59D72F49}" destId="{3515F40A-ABCC-41B6-B6A3-3CD9ABEF32B8}" srcOrd="0" destOrd="0" presId="urn:microsoft.com/office/officeart/2005/8/layout/radial1"/>
    <dgm:cxn modelId="{2A189A91-F3D0-4AA9-B37D-7777423C5205}" type="presOf" srcId="{BA563E41-27AF-4360-8817-91C8C6156A21}" destId="{C02499D4-468C-4D93-A0B5-D6FA17CC06A9}" srcOrd="0" destOrd="0" presId="urn:microsoft.com/office/officeart/2005/8/layout/radial1"/>
    <dgm:cxn modelId="{47C28A3F-F4D3-4974-ADE5-E0A5F1CD2F34}" type="presOf" srcId="{EC5683DA-E8B1-420F-B670-52F9191B7624}" destId="{2E06B459-02D7-4D86-91E6-6B24F9B69DF2}" srcOrd="0" destOrd="0" presId="urn:microsoft.com/office/officeart/2005/8/layout/radial1"/>
    <dgm:cxn modelId="{A0B5782E-8748-41F7-A226-58BF3D6C657A}" srcId="{7610BA52-71FA-4085-97FB-9B3D69F2FE32}" destId="{03F1486D-8073-4F2E-8291-732FC880DBA9}" srcOrd="9" destOrd="0" parTransId="{A77C21BD-947C-493D-9977-7D1247043AC9}" sibTransId="{C2BCA830-8F44-494C-BB7D-B18658100428}"/>
    <dgm:cxn modelId="{6D4A1F7C-541A-4FE5-8F98-1E51235C8EE2}" type="presOf" srcId="{48D0E051-5B03-4D0A-B926-6B819ED79DEE}" destId="{93AD1209-058D-4775-94EE-905BF5944B5C}" srcOrd="0" destOrd="0" presId="urn:microsoft.com/office/officeart/2005/8/layout/radial1"/>
    <dgm:cxn modelId="{87A9923D-D858-4962-A3AD-A84977D81B34}" type="presOf" srcId="{BA563E41-27AF-4360-8817-91C8C6156A21}" destId="{827221C1-4590-465E-B245-E126FA0D7027}" srcOrd="1" destOrd="0" presId="urn:microsoft.com/office/officeart/2005/8/layout/radial1"/>
    <dgm:cxn modelId="{D0544E01-9E29-40CE-94CD-E017D1D3D6B2}" type="presOf" srcId="{C8387451-7564-45F4-9998-CE5B333D6165}" destId="{AB4C81B6-927D-47C0-89F1-6AFFF00DFBA2}" srcOrd="1" destOrd="0" presId="urn:microsoft.com/office/officeart/2005/8/layout/radial1"/>
    <dgm:cxn modelId="{A6E3A954-3E45-4EE6-9EA8-FCB1B91496B9}" type="presOf" srcId="{3BD4F501-C1E5-4768-B8F6-920B9BE8B828}" destId="{BE01EF5A-3DD1-4295-B584-3DAC7CF91F25}" srcOrd="1" destOrd="0" presId="urn:microsoft.com/office/officeart/2005/8/layout/radial1"/>
    <dgm:cxn modelId="{CEF098A0-26C9-44E0-A4E3-25684BFD3C80}" type="presOf" srcId="{E3531718-69B9-4636-9A83-02ED18422190}" destId="{3C8C31DA-FFB9-498E-99CF-C36A3DE09AA2}" srcOrd="0" destOrd="0" presId="urn:microsoft.com/office/officeart/2005/8/layout/radial1"/>
    <dgm:cxn modelId="{828DB11E-B135-4FA1-B882-2289B9A4EDF2}" type="presOf" srcId="{7E93CD6E-46CD-4A5E-A2C9-E0AAD81AC688}" destId="{8F09D499-A404-4A37-9B58-646377F3C062}" srcOrd="1" destOrd="0" presId="urn:microsoft.com/office/officeart/2005/8/layout/radial1"/>
    <dgm:cxn modelId="{FE6DF251-F7A8-433B-AF5A-C67BC5D70CDA}" type="presOf" srcId="{BD34ACD9-E7A5-48AD-A94F-7DD48E0104BA}" destId="{B935F7B0-90AE-4797-B4A8-CF864B42B227}" srcOrd="0" destOrd="0" presId="urn:microsoft.com/office/officeart/2005/8/layout/radial1"/>
    <dgm:cxn modelId="{9945EC45-ABC5-4432-9E12-86608C9C62C8}" type="presOf" srcId="{19A1640C-FB27-4456-BE63-A66C72DA5EF3}" destId="{ABFAB040-01C3-4829-BE82-7F1613E9A092}" srcOrd="1" destOrd="0" presId="urn:microsoft.com/office/officeart/2005/8/layout/radial1"/>
    <dgm:cxn modelId="{A0FC7572-F9DC-4877-96A1-CC1CBE981A3C}" srcId="{5BF22074-CA93-4CA6-941B-198301CC3CC5}" destId="{7610BA52-71FA-4085-97FB-9B3D69F2FE32}" srcOrd="0" destOrd="0" parTransId="{6DB25E4F-0578-40B7-9BA7-CE1A7955BED2}" sibTransId="{CB0BD5CA-98B6-4CA1-B7EC-FC615670FCE1}"/>
    <dgm:cxn modelId="{082E0C4D-10FD-492C-9692-33DA4C818782}" type="presOf" srcId="{A77C21BD-947C-493D-9977-7D1247043AC9}" destId="{7E1EAFF0-39B3-4BB0-8DC5-74A34CA57365}" srcOrd="1" destOrd="0" presId="urn:microsoft.com/office/officeart/2005/8/layout/radial1"/>
    <dgm:cxn modelId="{B32850F9-62B6-439B-85E3-73E2A070F137}" srcId="{7610BA52-71FA-4085-97FB-9B3D69F2FE32}" destId="{48D0E051-5B03-4D0A-B926-6B819ED79DEE}" srcOrd="7" destOrd="0" parTransId="{EC5683DA-E8B1-420F-B670-52F9191B7624}" sibTransId="{2031DB51-DB48-4D32-BBE2-6CC31249977B}"/>
    <dgm:cxn modelId="{AB8822CC-99DD-4CBF-B0ED-FD9FC4930679}" type="presOf" srcId="{C8387451-7564-45F4-9998-CE5B333D6165}" destId="{8DA491DF-FAC6-4105-A80B-1860BAFD7AFB}" srcOrd="0" destOrd="0" presId="urn:microsoft.com/office/officeart/2005/8/layout/radial1"/>
    <dgm:cxn modelId="{E3C43595-9A7A-485D-A209-34D5488BBBCF}" srcId="{7610BA52-71FA-4085-97FB-9B3D69F2FE32}" destId="{4F34C0F9-D32B-4344-96EE-B3660AAF91C4}" srcOrd="2" destOrd="0" parTransId="{7E93CD6E-46CD-4A5E-A2C9-E0AAD81AC688}" sibTransId="{90B744F6-3AA1-42FB-B563-5E7E0463B2F7}"/>
    <dgm:cxn modelId="{8C2FB619-883A-4BA7-940D-19C814A3C10D}" type="presOf" srcId="{4C1943D3-DF7E-4EF6-A214-F2F0481234D5}" destId="{54C4E0F0-3913-4377-9E25-F521071AD840}" srcOrd="0" destOrd="0" presId="urn:microsoft.com/office/officeart/2005/8/layout/radial1"/>
    <dgm:cxn modelId="{E45AD968-09DE-4112-BE3B-BD72DD52611B}" type="presOf" srcId="{29095900-A76A-4720-86D6-051C59D72F49}" destId="{6688E1C6-2173-4552-840C-F8AC0518A50D}" srcOrd="1" destOrd="0" presId="urn:microsoft.com/office/officeart/2005/8/layout/radial1"/>
    <dgm:cxn modelId="{51717E34-1BE8-4DA6-AE0A-1363BE5BDE8D}" type="presOf" srcId="{5BF22074-CA93-4CA6-941B-198301CC3CC5}" destId="{F36A0EDF-B0AE-4E93-BA5B-68D2CCE25210}" srcOrd="0" destOrd="0" presId="urn:microsoft.com/office/officeart/2005/8/layout/radial1"/>
    <dgm:cxn modelId="{3DF7D787-5585-4A27-A3CC-64E71A0E0136}" type="presParOf" srcId="{F36A0EDF-B0AE-4E93-BA5B-68D2CCE25210}" destId="{8CBDEA89-AB85-4B00-8105-DDECD33A1198}" srcOrd="0" destOrd="0" presId="urn:microsoft.com/office/officeart/2005/8/layout/radial1"/>
    <dgm:cxn modelId="{2820CC18-3287-4B76-8988-5D257B83A2E5}" type="presParOf" srcId="{F36A0EDF-B0AE-4E93-BA5B-68D2CCE25210}" destId="{B7986870-D75D-4017-9584-294CC407BC35}" srcOrd="1" destOrd="0" presId="urn:microsoft.com/office/officeart/2005/8/layout/radial1"/>
    <dgm:cxn modelId="{1A8D24A2-7558-49AB-B6D3-497BC8BD0B41}" type="presParOf" srcId="{B7986870-D75D-4017-9584-294CC407BC35}" destId="{8C35443C-582D-44BF-AA2B-D7F78CECE44A}" srcOrd="0" destOrd="0" presId="urn:microsoft.com/office/officeart/2005/8/layout/radial1"/>
    <dgm:cxn modelId="{3A029684-54B3-4D5B-B9F1-E7733C604929}" type="presParOf" srcId="{F36A0EDF-B0AE-4E93-BA5B-68D2CCE25210}" destId="{3A71B39B-F9A6-47E7-B4B7-8452B503E114}" srcOrd="2" destOrd="0" presId="urn:microsoft.com/office/officeart/2005/8/layout/radial1"/>
    <dgm:cxn modelId="{24ECEDBD-9E61-49A3-BF55-51CC1F3224D3}" type="presParOf" srcId="{F36A0EDF-B0AE-4E93-BA5B-68D2CCE25210}" destId="{3515F40A-ABCC-41B6-B6A3-3CD9ABEF32B8}" srcOrd="3" destOrd="0" presId="urn:microsoft.com/office/officeart/2005/8/layout/radial1"/>
    <dgm:cxn modelId="{73886AB5-2639-41AD-8065-96BF08F44923}" type="presParOf" srcId="{3515F40A-ABCC-41B6-B6A3-3CD9ABEF32B8}" destId="{6688E1C6-2173-4552-840C-F8AC0518A50D}" srcOrd="0" destOrd="0" presId="urn:microsoft.com/office/officeart/2005/8/layout/radial1"/>
    <dgm:cxn modelId="{9EB23F80-C36A-4E10-B51E-CBE5FC0E8DD3}" type="presParOf" srcId="{F36A0EDF-B0AE-4E93-BA5B-68D2CCE25210}" destId="{54C4E0F0-3913-4377-9E25-F521071AD840}" srcOrd="4" destOrd="0" presId="urn:microsoft.com/office/officeart/2005/8/layout/radial1"/>
    <dgm:cxn modelId="{D492A313-F956-4F01-B08D-0361105BDB18}" type="presParOf" srcId="{F36A0EDF-B0AE-4E93-BA5B-68D2CCE25210}" destId="{572BBB99-C64E-4C72-AFDE-255DABA28063}" srcOrd="5" destOrd="0" presId="urn:microsoft.com/office/officeart/2005/8/layout/radial1"/>
    <dgm:cxn modelId="{5327D8E2-BF4B-415C-BBD4-DE5F2B22FDCE}" type="presParOf" srcId="{572BBB99-C64E-4C72-AFDE-255DABA28063}" destId="{8F09D499-A404-4A37-9B58-646377F3C062}" srcOrd="0" destOrd="0" presId="urn:microsoft.com/office/officeart/2005/8/layout/radial1"/>
    <dgm:cxn modelId="{77F56EA6-BD16-46BF-A8E6-B60512FD6218}" type="presParOf" srcId="{F36A0EDF-B0AE-4E93-BA5B-68D2CCE25210}" destId="{761D20CB-AB3C-4CDB-89BD-EAFF9D977B9C}" srcOrd="6" destOrd="0" presId="urn:microsoft.com/office/officeart/2005/8/layout/radial1"/>
    <dgm:cxn modelId="{3E8B511C-E43E-455E-81EE-99FF1406CA3F}" type="presParOf" srcId="{F36A0EDF-B0AE-4E93-BA5B-68D2CCE25210}" destId="{C02499D4-468C-4D93-A0B5-D6FA17CC06A9}" srcOrd="7" destOrd="0" presId="urn:microsoft.com/office/officeart/2005/8/layout/radial1"/>
    <dgm:cxn modelId="{1D78165A-A135-4A2F-A80A-713640266168}" type="presParOf" srcId="{C02499D4-468C-4D93-A0B5-D6FA17CC06A9}" destId="{827221C1-4590-465E-B245-E126FA0D7027}" srcOrd="0" destOrd="0" presId="urn:microsoft.com/office/officeart/2005/8/layout/radial1"/>
    <dgm:cxn modelId="{750EF6F8-CBE0-4BED-9C81-5BE84865DE8A}" type="presParOf" srcId="{F36A0EDF-B0AE-4E93-BA5B-68D2CCE25210}" destId="{A8146253-A941-4513-BD6A-4BC1DA5452F7}" srcOrd="8" destOrd="0" presId="urn:microsoft.com/office/officeart/2005/8/layout/radial1"/>
    <dgm:cxn modelId="{95822094-8A80-40E6-BBD4-A6A8F75F99C5}" type="presParOf" srcId="{F36A0EDF-B0AE-4E93-BA5B-68D2CCE25210}" destId="{8DA491DF-FAC6-4105-A80B-1860BAFD7AFB}" srcOrd="9" destOrd="0" presId="urn:microsoft.com/office/officeart/2005/8/layout/radial1"/>
    <dgm:cxn modelId="{F28F9249-9B20-46E4-8532-0C612C47C989}" type="presParOf" srcId="{8DA491DF-FAC6-4105-A80B-1860BAFD7AFB}" destId="{AB4C81B6-927D-47C0-89F1-6AFFF00DFBA2}" srcOrd="0" destOrd="0" presId="urn:microsoft.com/office/officeart/2005/8/layout/radial1"/>
    <dgm:cxn modelId="{BD1CC36D-6063-4A9C-9C51-18A7277E8941}" type="presParOf" srcId="{F36A0EDF-B0AE-4E93-BA5B-68D2CCE25210}" destId="{16DEC53A-C82F-43E2-B1EA-5BEA9048AE5B}" srcOrd="10" destOrd="0" presId="urn:microsoft.com/office/officeart/2005/8/layout/radial1"/>
    <dgm:cxn modelId="{ECADA05B-577F-40E1-BD47-F4F372D4793B}" type="presParOf" srcId="{F36A0EDF-B0AE-4E93-BA5B-68D2CCE25210}" destId="{8745D308-EC6E-481D-AEA5-BC1EBBC1CC16}" srcOrd="11" destOrd="0" presId="urn:microsoft.com/office/officeart/2005/8/layout/radial1"/>
    <dgm:cxn modelId="{2A34B447-9610-4ED2-BDB5-D3D293A330D4}" type="presParOf" srcId="{8745D308-EC6E-481D-AEA5-BC1EBBC1CC16}" destId="{ABFAB040-01C3-4829-BE82-7F1613E9A092}" srcOrd="0" destOrd="0" presId="urn:microsoft.com/office/officeart/2005/8/layout/radial1"/>
    <dgm:cxn modelId="{085BF5E5-D501-45ED-861E-733C861E5144}" type="presParOf" srcId="{F36A0EDF-B0AE-4E93-BA5B-68D2CCE25210}" destId="{87B8997F-F89D-480D-A62B-499405239B08}" srcOrd="12" destOrd="0" presId="urn:microsoft.com/office/officeart/2005/8/layout/radial1"/>
    <dgm:cxn modelId="{A2542CC9-D29B-4F0A-BD6D-5F6617FF0D24}" type="presParOf" srcId="{F36A0EDF-B0AE-4E93-BA5B-68D2CCE25210}" destId="{16BBA80D-CE30-45BC-AF3C-F2736D0FDCF1}" srcOrd="13" destOrd="0" presId="urn:microsoft.com/office/officeart/2005/8/layout/radial1"/>
    <dgm:cxn modelId="{A476EC76-04FF-4B9D-A0CE-44E15D262CB2}" type="presParOf" srcId="{16BBA80D-CE30-45BC-AF3C-F2736D0FDCF1}" destId="{BE01EF5A-3DD1-4295-B584-3DAC7CF91F25}" srcOrd="0" destOrd="0" presId="urn:microsoft.com/office/officeart/2005/8/layout/radial1"/>
    <dgm:cxn modelId="{BB37CA2C-CA33-448C-BB73-A45906615D92}" type="presParOf" srcId="{F36A0EDF-B0AE-4E93-BA5B-68D2CCE25210}" destId="{94DC256C-FF12-4941-A8AE-9F3A08932195}" srcOrd="14" destOrd="0" presId="urn:microsoft.com/office/officeart/2005/8/layout/radial1"/>
    <dgm:cxn modelId="{207360EE-1D5A-4448-89B1-AF0CA0710F2B}" type="presParOf" srcId="{F36A0EDF-B0AE-4E93-BA5B-68D2CCE25210}" destId="{2E06B459-02D7-4D86-91E6-6B24F9B69DF2}" srcOrd="15" destOrd="0" presId="urn:microsoft.com/office/officeart/2005/8/layout/radial1"/>
    <dgm:cxn modelId="{5C1746ED-EFAB-4771-B2D2-071AC0207A37}" type="presParOf" srcId="{2E06B459-02D7-4D86-91E6-6B24F9B69DF2}" destId="{5238D8BF-599F-44D9-800F-04165D4C539A}" srcOrd="0" destOrd="0" presId="urn:microsoft.com/office/officeart/2005/8/layout/radial1"/>
    <dgm:cxn modelId="{FE49C9BC-BC33-4C55-A0A4-C8A6623D29DD}" type="presParOf" srcId="{F36A0EDF-B0AE-4E93-BA5B-68D2CCE25210}" destId="{93AD1209-058D-4775-94EE-905BF5944B5C}" srcOrd="16" destOrd="0" presId="urn:microsoft.com/office/officeart/2005/8/layout/radial1"/>
    <dgm:cxn modelId="{10C0EB38-9E9C-4B73-902C-C28228E03D51}" type="presParOf" srcId="{F36A0EDF-B0AE-4E93-BA5B-68D2CCE25210}" destId="{3C8C31DA-FFB9-498E-99CF-C36A3DE09AA2}" srcOrd="17" destOrd="0" presId="urn:microsoft.com/office/officeart/2005/8/layout/radial1"/>
    <dgm:cxn modelId="{444EAF53-0FFE-4ABD-9A48-02CDD871C285}" type="presParOf" srcId="{3C8C31DA-FFB9-498E-99CF-C36A3DE09AA2}" destId="{592F256F-8414-4D6B-86E6-430658135BED}" srcOrd="0" destOrd="0" presId="urn:microsoft.com/office/officeart/2005/8/layout/radial1"/>
    <dgm:cxn modelId="{BB82C1C9-6B32-4A0D-A351-DF02EC2A41E4}" type="presParOf" srcId="{F36A0EDF-B0AE-4E93-BA5B-68D2CCE25210}" destId="{B935F7B0-90AE-4797-B4A8-CF864B42B227}" srcOrd="18" destOrd="0" presId="urn:microsoft.com/office/officeart/2005/8/layout/radial1"/>
    <dgm:cxn modelId="{70EED3EE-0F57-4215-9D55-4E479E89D64D}" type="presParOf" srcId="{F36A0EDF-B0AE-4E93-BA5B-68D2CCE25210}" destId="{25A53D5F-9232-4158-B6DE-2B5D1B919F44}" srcOrd="19" destOrd="0" presId="urn:microsoft.com/office/officeart/2005/8/layout/radial1"/>
    <dgm:cxn modelId="{FE33B33B-D747-4CFA-96FB-BC1F776F94D5}" type="presParOf" srcId="{25A53D5F-9232-4158-B6DE-2B5D1B919F44}" destId="{7E1EAFF0-39B3-4BB0-8DC5-74A34CA57365}" srcOrd="0" destOrd="0" presId="urn:microsoft.com/office/officeart/2005/8/layout/radial1"/>
    <dgm:cxn modelId="{E03D8A2D-0BFC-46BD-9EB6-1AF934C2F712}" type="presParOf" srcId="{F36A0EDF-B0AE-4E93-BA5B-68D2CCE25210}" destId="{79AFE48F-D3BF-4B91-BD29-A6A93913A4FA}" srcOrd="2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512F9-F9D8-429B-8569-27954FF2A1DC}" type="datetimeFigureOut">
              <a:rPr lang="en-US" smtClean="0"/>
              <a:t>7/25/2016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5F160B-2478-411E-BF50-1282BCF02FAD}" type="slidenum">
              <a:rPr lang="en-US" smtClean="0"/>
              <a:t>‹#›</a:t>
            </a:fld>
            <a:endParaRPr lang="en-US"/>
          </a:p>
        </p:txBody>
      </p:sp>
    </p:spTree>
    <p:extLst>
      <p:ext uri="{BB962C8B-B14F-4D97-AF65-F5344CB8AC3E}">
        <p14:creationId xmlns:p14="http://schemas.microsoft.com/office/powerpoint/2010/main" val="375329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11F852-731B-4AD4-8603-CD189FE88A0D}" type="slidenum">
              <a:rPr lang="en-US" smtClean="0"/>
              <a:t>1</a:t>
            </a:fld>
            <a:endParaRPr lang="en-US"/>
          </a:p>
        </p:txBody>
      </p:sp>
    </p:spTree>
    <p:extLst>
      <p:ext uri="{BB962C8B-B14F-4D97-AF65-F5344CB8AC3E}">
        <p14:creationId xmlns:p14="http://schemas.microsoft.com/office/powerpoint/2010/main" val="1958630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5F160B-2478-411E-BF50-1282BCF02FAD}" type="slidenum">
              <a:rPr lang="en-US" smtClean="0"/>
              <a:t>2</a:t>
            </a:fld>
            <a:endParaRPr lang="en-US"/>
          </a:p>
        </p:txBody>
      </p:sp>
    </p:spTree>
    <p:extLst>
      <p:ext uri="{BB962C8B-B14F-4D97-AF65-F5344CB8AC3E}">
        <p14:creationId xmlns:p14="http://schemas.microsoft.com/office/powerpoint/2010/main" val="2223711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Special and powerful tool – set the information you will learn in context of the work you do, tool can be used any where!</a:t>
            </a:r>
          </a:p>
          <a:p>
            <a:pPr eaLnBrk="1" hangingPunct="1">
              <a:spcBef>
                <a:spcPct val="0"/>
              </a:spcBef>
            </a:pPr>
            <a:r>
              <a:rPr lang="en-US" altLang="en-US" smtClean="0"/>
              <a:t>Restorative Lens!</a:t>
            </a:r>
          </a:p>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5650" indent="-290513">
              <a:spcBef>
                <a:spcPct val="30000"/>
              </a:spcBef>
              <a:defRPr sz="1200">
                <a:solidFill>
                  <a:schemeClr val="tx1"/>
                </a:solidFill>
                <a:latin typeface="Calibri" panose="020F0502020204030204" pitchFamily="34" charset="0"/>
                <a:ea typeface="MS PGothic" panose="020B0600070205080204" pitchFamily="34" charset="-128"/>
              </a:defRPr>
            </a:lvl2pPr>
            <a:lvl3pPr marL="1163638" indent="-231775">
              <a:spcBef>
                <a:spcPct val="30000"/>
              </a:spcBef>
              <a:defRPr sz="1200">
                <a:solidFill>
                  <a:schemeClr val="tx1"/>
                </a:solidFill>
                <a:latin typeface="Calibri" panose="020F0502020204030204" pitchFamily="34" charset="0"/>
                <a:ea typeface="MS PGothic" panose="020B0600070205080204" pitchFamily="34" charset="-128"/>
              </a:defRPr>
            </a:lvl3pPr>
            <a:lvl4pPr marL="1630363" indent="-231775">
              <a:spcBef>
                <a:spcPct val="30000"/>
              </a:spcBef>
              <a:defRPr sz="1200">
                <a:solidFill>
                  <a:schemeClr val="tx1"/>
                </a:solidFill>
                <a:latin typeface="Calibri" panose="020F0502020204030204" pitchFamily="34" charset="0"/>
                <a:ea typeface="MS PGothic" panose="020B0600070205080204" pitchFamily="34" charset="-128"/>
              </a:defRPr>
            </a:lvl4pPr>
            <a:lvl5pPr marL="2095500" indent="-231775">
              <a:spcBef>
                <a:spcPct val="30000"/>
              </a:spcBef>
              <a:defRPr sz="1200">
                <a:solidFill>
                  <a:schemeClr val="tx1"/>
                </a:solidFill>
                <a:latin typeface="Calibri" panose="020F050202020403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13A80D9-D38B-4C86-9CC2-C2CDE470B7CD}" type="slidenum">
              <a:rPr lang="en-US" altLang="en-US" smtClean="0"/>
              <a:pPr>
                <a:spcBef>
                  <a:spcPct val="0"/>
                </a:spcBef>
              </a:pPr>
              <a:t>3</a:t>
            </a:fld>
            <a:endParaRPr lang="en-US" altLang="en-US" smtClean="0"/>
          </a:p>
        </p:txBody>
      </p:sp>
    </p:spTree>
    <p:extLst>
      <p:ext uri="{BB962C8B-B14F-4D97-AF65-F5344CB8AC3E}">
        <p14:creationId xmlns:p14="http://schemas.microsoft.com/office/powerpoint/2010/main" val="47768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Premise: humans want to be connected, Connection is more difficult during conflict, Safe Place allows a re-discovery of core values and the positive desire to be re-connected </a:t>
            </a:r>
            <a:endParaRPr lang="en-US" altLang="en-US" smtClean="0">
              <a:solidFill>
                <a:srgbClr val="FF0000"/>
              </a:solidFill>
            </a:endParaRPr>
          </a:p>
          <a:p>
            <a:pPr eaLnBrk="1" hangingPunct="1">
              <a:spcBef>
                <a:spcPct val="0"/>
              </a:spcBef>
            </a:pPr>
            <a:r>
              <a:rPr lang="en-US" altLang="en-US" smtClean="0">
                <a:solidFill>
                  <a:srgbClr val="FF0000"/>
                </a:solidFill>
              </a:rPr>
              <a:t>The Talking Piece, Equality: everyone has a voice- different ways of sharing</a:t>
            </a:r>
          </a:p>
          <a:p>
            <a:pPr eaLnBrk="1" hangingPunct="1">
              <a:spcBef>
                <a:spcPct val="0"/>
              </a:spcBef>
            </a:pPr>
            <a:endParaRPr lang="en-US" altLang="en-US" smtClean="0">
              <a:solidFill>
                <a:srgbClr val="FF0000"/>
              </a:solidFill>
            </a:endParaRPr>
          </a:p>
          <a:p>
            <a:pPr eaLnBrk="1" hangingPunct="1">
              <a:spcBef>
                <a:spcPct val="0"/>
              </a:spcBef>
            </a:pPr>
            <a:r>
              <a:rPr lang="en-US" altLang="en-US" smtClean="0">
                <a:solidFill>
                  <a:srgbClr val="FF0000"/>
                </a:solidFill>
              </a:rPr>
              <a:t>Circle keeping- circle takes care of self</a:t>
            </a:r>
          </a:p>
          <a:p>
            <a:pPr eaLnBrk="1" hangingPunct="1">
              <a:spcBef>
                <a:spcPct val="0"/>
              </a:spcBef>
            </a:pPr>
            <a:endParaRPr lang="en-US" altLang="en-US" smtClean="0">
              <a:solidFill>
                <a:srgbClr val="FF0000"/>
              </a:solidFill>
            </a:endParaRPr>
          </a:p>
          <a:p>
            <a:pPr eaLnBrk="1" hangingPunct="1">
              <a:spcBef>
                <a:spcPct val="0"/>
              </a:spcBef>
            </a:pPr>
            <a:endParaRPr lang="en-US" altLang="en-US" smtClean="0">
              <a:solidFill>
                <a:srgbClr val="FF0000"/>
              </a:solidFill>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5650" indent="-290513">
              <a:spcBef>
                <a:spcPct val="30000"/>
              </a:spcBef>
              <a:defRPr sz="1200">
                <a:solidFill>
                  <a:schemeClr val="tx1"/>
                </a:solidFill>
                <a:latin typeface="Calibri" panose="020F0502020204030204" pitchFamily="34" charset="0"/>
                <a:ea typeface="MS PGothic" panose="020B0600070205080204" pitchFamily="34" charset="-128"/>
              </a:defRPr>
            </a:lvl2pPr>
            <a:lvl3pPr marL="1163638" indent="-231775">
              <a:spcBef>
                <a:spcPct val="30000"/>
              </a:spcBef>
              <a:defRPr sz="1200">
                <a:solidFill>
                  <a:schemeClr val="tx1"/>
                </a:solidFill>
                <a:latin typeface="Calibri" panose="020F0502020204030204" pitchFamily="34" charset="0"/>
                <a:ea typeface="MS PGothic" panose="020B0600070205080204" pitchFamily="34" charset="-128"/>
              </a:defRPr>
            </a:lvl3pPr>
            <a:lvl4pPr marL="1630363" indent="-231775">
              <a:spcBef>
                <a:spcPct val="30000"/>
              </a:spcBef>
              <a:defRPr sz="1200">
                <a:solidFill>
                  <a:schemeClr val="tx1"/>
                </a:solidFill>
                <a:latin typeface="Calibri" panose="020F0502020204030204" pitchFamily="34" charset="0"/>
                <a:ea typeface="MS PGothic" panose="020B0600070205080204" pitchFamily="34" charset="-128"/>
              </a:defRPr>
            </a:lvl4pPr>
            <a:lvl5pPr marL="2095500" indent="-231775">
              <a:spcBef>
                <a:spcPct val="30000"/>
              </a:spcBef>
              <a:defRPr sz="1200">
                <a:solidFill>
                  <a:schemeClr val="tx1"/>
                </a:solidFill>
                <a:latin typeface="Calibri" panose="020F0502020204030204" pitchFamily="34" charset="0"/>
                <a:ea typeface="MS PGothic" panose="020B0600070205080204" pitchFamily="34" charset="-128"/>
              </a:defRPr>
            </a:lvl5pPr>
            <a:lvl6pPr marL="2552700" indent="-231775"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09900" indent="-231775"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67100" indent="-231775"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24300" indent="-231775"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6B4AF28-DDAF-46AD-B5C8-90BE4B7B0848}"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141817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5F160B-2478-411E-BF50-1282BCF02FAD}" type="slidenum">
              <a:rPr lang="en-US" smtClean="0"/>
              <a:t>10</a:t>
            </a:fld>
            <a:endParaRPr lang="en-US"/>
          </a:p>
        </p:txBody>
      </p:sp>
    </p:spTree>
    <p:extLst>
      <p:ext uri="{BB962C8B-B14F-4D97-AF65-F5344CB8AC3E}">
        <p14:creationId xmlns:p14="http://schemas.microsoft.com/office/powerpoint/2010/main" val="7177996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2825"/>
            <a:ext cx="8534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57835" y="4038600"/>
            <a:ext cx="7028330" cy="1752600"/>
          </a:xfrm>
        </p:spPr>
        <p:txBody>
          <a:bodyPr/>
          <a:lstStyle>
            <a:lvl1pPr marL="0" indent="0" algn="ctr">
              <a:buNone/>
              <a:defRPr>
                <a:solidFill>
                  <a:schemeClr val="tx1">
                    <a:lumMod val="75000"/>
                    <a:lumOff val="25000"/>
                  </a:schemeClr>
                </a:solidFill>
                <a:effectLst>
                  <a:outerShdw blurRad="38100" dist="38100" dir="2700000" algn="tl">
                    <a:schemeClr val="bg1">
                      <a:lumMod val="95000"/>
                      <a:alpha val="43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732A20-BB2F-4EC8-936F-640B9EAB3A93}"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EA59-D991-4551-99B6-C5609CC72458}" type="slidenum">
              <a:rPr lang="en-US" smtClean="0"/>
              <a:t>‹#›</a:t>
            </a:fld>
            <a:endParaRPr lang="en-US"/>
          </a:p>
        </p:txBody>
      </p:sp>
      <p:pic>
        <p:nvPicPr>
          <p:cNvPr id="7" name="Picture 6" descr="logo.png"/>
          <p:cNvPicPr>
            <a:picLocks noChangeAspect="1"/>
          </p:cNvPicPr>
          <p:nvPr userDrawn="1"/>
        </p:nvPicPr>
        <p:blipFill rotWithShape="1">
          <a:blip r:embed="rId2"/>
          <a:srcRect t="38727" b="16364"/>
          <a:stretch/>
        </p:blipFill>
        <p:spPr>
          <a:xfrm>
            <a:off x="2996776" y="304800"/>
            <a:ext cx="3146721" cy="1828800"/>
          </a:xfrm>
          <a:prstGeom prst="rect">
            <a:avLst/>
          </a:prstGeom>
        </p:spPr>
      </p:pic>
    </p:spTree>
    <p:extLst>
      <p:ext uri="{BB962C8B-B14F-4D97-AF65-F5344CB8AC3E}">
        <p14:creationId xmlns:p14="http://schemas.microsoft.com/office/powerpoint/2010/main" val="28851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32A20-BB2F-4EC8-936F-640B9EAB3A93}"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EA59-D991-4551-99B6-C5609CC72458}" type="slidenum">
              <a:rPr lang="en-US" smtClean="0"/>
              <a:t>‹#›</a:t>
            </a:fld>
            <a:endParaRPr lang="en-US"/>
          </a:p>
        </p:txBody>
      </p:sp>
    </p:spTree>
    <p:extLst>
      <p:ext uri="{BB962C8B-B14F-4D97-AF65-F5344CB8AC3E}">
        <p14:creationId xmlns:p14="http://schemas.microsoft.com/office/powerpoint/2010/main" val="4057611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32A20-BB2F-4EC8-936F-640B9EAB3A93}"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EA59-D991-4551-99B6-C5609CC72458}" type="slidenum">
              <a:rPr lang="en-US" smtClean="0"/>
              <a:t>‹#›</a:t>
            </a:fld>
            <a:endParaRPr lang="en-US"/>
          </a:p>
        </p:txBody>
      </p:sp>
    </p:spTree>
    <p:extLst>
      <p:ext uri="{BB962C8B-B14F-4D97-AF65-F5344CB8AC3E}">
        <p14:creationId xmlns:p14="http://schemas.microsoft.com/office/powerpoint/2010/main" val="1773302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050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7EA3667A-D995-43AC-AA74-BD08B3D6D162}" type="slidenum">
              <a:rPr lang="en-US" altLang="en-US"/>
              <a:pPr/>
              <a:t>‹#›</a:t>
            </a:fld>
            <a:endParaRPr lang="en-US" altLang="en-US"/>
          </a:p>
        </p:txBody>
      </p:sp>
    </p:spTree>
    <p:extLst>
      <p:ext uri="{BB962C8B-B14F-4D97-AF65-F5344CB8AC3E}">
        <p14:creationId xmlns:p14="http://schemas.microsoft.com/office/powerpoint/2010/main" val="2031287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32A20-BB2F-4EC8-936F-640B9EAB3A93}"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EA59-D991-4551-99B6-C5609CC72458}" type="slidenum">
              <a:rPr lang="en-US" smtClean="0"/>
              <a:t>‹#›</a:t>
            </a:fld>
            <a:endParaRPr lang="en-US"/>
          </a:p>
        </p:txBody>
      </p:sp>
      <p:pic>
        <p:nvPicPr>
          <p:cNvPr id="8" name="Picture 7" descr="logo.png"/>
          <p:cNvPicPr>
            <a:picLocks noChangeAspect="1"/>
          </p:cNvPicPr>
          <p:nvPr userDrawn="1"/>
        </p:nvPicPr>
        <p:blipFill rotWithShape="1">
          <a:blip r:embed="rId2"/>
          <a:srcRect r="7225" b="6240"/>
          <a:stretch/>
        </p:blipFill>
        <p:spPr>
          <a:xfrm>
            <a:off x="7559797" y="4786086"/>
            <a:ext cx="1584203" cy="2071914"/>
          </a:xfrm>
          <a:prstGeom prst="rect">
            <a:avLst/>
          </a:prstGeom>
        </p:spPr>
      </p:pic>
    </p:spTree>
    <p:extLst>
      <p:ext uri="{BB962C8B-B14F-4D97-AF65-F5344CB8AC3E}">
        <p14:creationId xmlns:p14="http://schemas.microsoft.com/office/powerpoint/2010/main" val="425503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732A20-BB2F-4EC8-936F-640B9EAB3A93}" type="datetimeFigureOut">
              <a:rPr lang="en-US" smtClean="0"/>
              <a:t>7/25/2016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EA59-D991-4551-99B6-C5609CC72458}" type="slidenum">
              <a:rPr lang="en-US" smtClean="0"/>
              <a:t>‹#›</a:t>
            </a:fld>
            <a:endParaRPr lang="en-US"/>
          </a:p>
        </p:txBody>
      </p:sp>
      <p:pic>
        <p:nvPicPr>
          <p:cNvPr id="7" name="Picture 6" descr="logo.png"/>
          <p:cNvPicPr>
            <a:picLocks noChangeAspect="1"/>
          </p:cNvPicPr>
          <p:nvPr userDrawn="1"/>
        </p:nvPicPr>
        <p:blipFill rotWithShape="1">
          <a:blip r:embed="rId2"/>
          <a:srcRect t="38727" b="16364"/>
          <a:stretch/>
        </p:blipFill>
        <p:spPr>
          <a:xfrm>
            <a:off x="2996776" y="304800"/>
            <a:ext cx="3146721" cy="1828800"/>
          </a:xfrm>
          <a:prstGeom prst="rect">
            <a:avLst/>
          </a:prstGeom>
        </p:spPr>
      </p:pic>
    </p:spTree>
    <p:extLst>
      <p:ext uri="{BB962C8B-B14F-4D97-AF65-F5344CB8AC3E}">
        <p14:creationId xmlns:p14="http://schemas.microsoft.com/office/powerpoint/2010/main" val="3760338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bg1">
                    <a:lumMod val="95000"/>
                  </a:schemeClr>
                </a:solidFill>
              </a:defRPr>
            </a:lvl1pPr>
            <a:lvl2pPr>
              <a:defRPr sz="2400">
                <a:solidFill>
                  <a:schemeClr val="bg1">
                    <a:lumMod val="95000"/>
                  </a:schemeClr>
                </a:solidFill>
              </a:defRPr>
            </a:lvl2pPr>
            <a:lvl3pPr>
              <a:defRPr sz="20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bg1">
                    <a:lumMod val="95000"/>
                  </a:schemeClr>
                </a:solidFill>
              </a:defRPr>
            </a:lvl1pPr>
            <a:lvl2pPr>
              <a:defRPr sz="2400">
                <a:solidFill>
                  <a:schemeClr val="bg1">
                    <a:lumMod val="95000"/>
                  </a:schemeClr>
                </a:solidFill>
              </a:defRPr>
            </a:lvl2pPr>
            <a:lvl3pPr>
              <a:defRPr sz="20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732A20-BB2F-4EC8-936F-640B9EAB3A93}"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0EA59-D991-4551-99B6-C5609CC72458}" type="slidenum">
              <a:rPr lang="en-US" smtClean="0"/>
              <a:t>‹#›</a:t>
            </a:fld>
            <a:endParaRPr lang="en-US"/>
          </a:p>
        </p:txBody>
      </p:sp>
      <p:pic>
        <p:nvPicPr>
          <p:cNvPr id="9" name="Picture 8" descr="logo.png"/>
          <p:cNvPicPr>
            <a:picLocks noChangeAspect="1"/>
          </p:cNvPicPr>
          <p:nvPr userDrawn="1"/>
        </p:nvPicPr>
        <p:blipFill rotWithShape="1">
          <a:blip r:embed="rId2"/>
          <a:srcRect r="7225" b="6240"/>
          <a:stretch/>
        </p:blipFill>
        <p:spPr>
          <a:xfrm>
            <a:off x="7559797" y="4786086"/>
            <a:ext cx="1584203" cy="2071914"/>
          </a:xfrm>
          <a:prstGeom prst="rect">
            <a:avLst/>
          </a:prstGeom>
        </p:spPr>
      </p:pic>
    </p:spTree>
    <p:extLst>
      <p:ext uri="{BB962C8B-B14F-4D97-AF65-F5344CB8AC3E}">
        <p14:creationId xmlns:p14="http://schemas.microsoft.com/office/powerpoint/2010/main" val="249304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1">
                    <a:lumMod val="95000"/>
                  </a:schemeClr>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1">
                    <a:lumMod val="95000"/>
                  </a:schemeClr>
                </a:solidFill>
              </a:defRPr>
            </a:lvl1pPr>
            <a:lvl2pPr>
              <a:defRPr sz="2000">
                <a:solidFill>
                  <a:schemeClr val="bg1">
                    <a:lumMod val="95000"/>
                  </a:schemeClr>
                </a:solidFill>
              </a:defRPr>
            </a:lvl2pPr>
            <a:lvl3pPr>
              <a:defRPr sz="1800">
                <a:solidFill>
                  <a:schemeClr val="bg1">
                    <a:lumMod val="95000"/>
                  </a:schemeClr>
                </a:solidFill>
              </a:defRPr>
            </a:lvl3pPr>
            <a:lvl4pPr>
              <a:defRPr sz="1600">
                <a:solidFill>
                  <a:schemeClr val="bg1">
                    <a:lumMod val="95000"/>
                  </a:schemeClr>
                </a:solidFill>
              </a:defRPr>
            </a:lvl4pPr>
            <a:lvl5pPr>
              <a:defRPr sz="1600">
                <a:solidFill>
                  <a:schemeClr val="bg1">
                    <a:lumMod val="95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1">
                    <a:lumMod val="95000"/>
                  </a:schemeClr>
                </a:solidFill>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bg1">
                    <a:lumMod val="95000"/>
                  </a:schemeClr>
                </a:solidFill>
              </a:defRPr>
            </a:lvl1pPr>
            <a:lvl2pPr>
              <a:defRPr sz="2000">
                <a:solidFill>
                  <a:schemeClr val="bg1">
                    <a:lumMod val="95000"/>
                  </a:schemeClr>
                </a:solidFill>
              </a:defRPr>
            </a:lvl2pPr>
            <a:lvl3pPr>
              <a:defRPr sz="1800">
                <a:solidFill>
                  <a:schemeClr val="bg1">
                    <a:lumMod val="95000"/>
                  </a:schemeClr>
                </a:solidFill>
              </a:defRPr>
            </a:lvl3pPr>
            <a:lvl4pPr>
              <a:defRPr sz="1600">
                <a:solidFill>
                  <a:schemeClr val="bg1">
                    <a:lumMod val="95000"/>
                  </a:schemeClr>
                </a:solidFill>
              </a:defRPr>
            </a:lvl4pPr>
            <a:lvl5pPr>
              <a:defRPr sz="1600">
                <a:solidFill>
                  <a:schemeClr val="bg1">
                    <a:lumMod val="95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732A20-BB2F-4EC8-936F-640B9EAB3A93}" type="datetimeFigureOut">
              <a:rPr lang="en-US" smtClean="0"/>
              <a:t>7/25/2016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40EA59-D991-4551-99B6-C5609CC72458}" type="slidenum">
              <a:rPr lang="en-US" smtClean="0"/>
              <a:t>‹#›</a:t>
            </a:fld>
            <a:endParaRPr lang="en-US"/>
          </a:p>
        </p:txBody>
      </p:sp>
      <p:pic>
        <p:nvPicPr>
          <p:cNvPr id="11" name="Picture 10" descr="logo.png"/>
          <p:cNvPicPr>
            <a:picLocks noChangeAspect="1"/>
          </p:cNvPicPr>
          <p:nvPr userDrawn="1"/>
        </p:nvPicPr>
        <p:blipFill rotWithShape="1">
          <a:blip r:embed="rId2"/>
          <a:srcRect r="7225" b="6240"/>
          <a:stretch/>
        </p:blipFill>
        <p:spPr>
          <a:xfrm>
            <a:off x="7559797" y="4786086"/>
            <a:ext cx="1584203" cy="2071914"/>
          </a:xfrm>
          <a:prstGeom prst="rect">
            <a:avLst/>
          </a:prstGeom>
        </p:spPr>
      </p:pic>
    </p:spTree>
    <p:extLst>
      <p:ext uri="{BB962C8B-B14F-4D97-AF65-F5344CB8AC3E}">
        <p14:creationId xmlns:p14="http://schemas.microsoft.com/office/powerpoint/2010/main" val="163458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732A20-BB2F-4EC8-936F-640B9EAB3A93}" type="datetimeFigureOut">
              <a:rPr lang="en-US" smtClean="0"/>
              <a:t>7/25/2016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40EA59-D991-4551-99B6-C5609CC72458}" type="slidenum">
              <a:rPr lang="en-US" smtClean="0"/>
              <a:t>‹#›</a:t>
            </a:fld>
            <a:endParaRPr lang="en-US"/>
          </a:p>
        </p:txBody>
      </p:sp>
      <p:pic>
        <p:nvPicPr>
          <p:cNvPr id="7" name="Picture 6" descr="logo.png"/>
          <p:cNvPicPr>
            <a:picLocks noChangeAspect="1"/>
          </p:cNvPicPr>
          <p:nvPr userDrawn="1"/>
        </p:nvPicPr>
        <p:blipFill rotWithShape="1">
          <a:blip r:embed="rId2"/>
          <a:srcRect r="7225" b="6240"/>
          <a:stretch/>
        </p:blipFill>
        <p:spPr>
          <a:xfrm>
            <a:off x="7559797" y="4786086"/>
            <a:ext cx="1584203" cy="2071914"/>
          </a:xfrm>
          <a:prstGeom prst="rect">
            <a:avLst/>
          </a:prstGeom>
        </p:spPr>
      </p:pic>
    </p:spTree>
    <p:extLst>
      <p:ext uri="{BB962C8B-B14F-4D97-AF65-F5344CB8AC3E}">
        <p14:creationId xmlns:p14="http://schemas.microsoft.com/office/powerpoint/2010/main" val="1818514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32A20-BB2F-4EC8-936F-640B9EAB3A93}" type="datetimeFigureOut">
              <a:rPr lang="en-US" smtClean="0"/>
              <a:t>7/25/2016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40EA59-D991-4551-99B6-C5609CC72458}" type="slidenum">
              <a:rPr lang="en-US" smtClean="0"/>
              <a:t>‹#›</a:t>
            </a:fld>
            <a:endParaRPr lang="en-US"/>
          </a:p>
        </p:txBody>
      </p:sp>
    </p:spTree>
    <p:extLst>
      <p:ext uri="{BB962C8B-B14F-4D97-AF65-F5344CB8AC3E}">
        <p14:creationId xmlns:p14="http://schemas.microsoft.com/office/powerpoint/2010/main" val="3404658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solidFill>
                  <a:schemeClr val="bg1">
                    <a:lumMod val="95000"/>
                  </a:schemeClr>
                </a:solidFill>
              </a:defRPr>
            </a:lvl1pPr>
            <a:lvl2pPr>
              <a:defRPr sz="2800">
                <a:solidFill>
                  <a:schemeClr val="bg1">
                    <a:lumMod val="95000"/>
                  </a:schemeClr>
                </a:solidFill>
              </a:defRPr>
            </a:lvl2pPr>
            <a:lvl3pPr>
              <a:defRPr sz="2400">
                <a:solidFill>
                  <a:schemeClr val="bg1">
                    <a:lumMod val="95000"/>
                  </a:schemeClr>
                </a:solidFill>
              </a:defRPr>
            </a:lvl3pPr>
            <a:lvl4pPr>
              <a:defRPr sz="2000">
                <a:solidFill>
                  <a:schemeClr val="bg1">
                    <a:lumMod val="95000"/>
                  </a:schemeClr>
                </a:solidFill>
              </a:defRPr>
            </a:lvl4pPr>
            <a:lvl5pPr>
              <a:defRPr sz="2000">
                <a:solidFill>
                  <a:schemeClr val="bg1">
                    <a:lumMod val="95000"/>
                  </a:schemeClr>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lumMod val="9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32A20-BB2F-4EC8-936F-640B9EAB3A93}"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0EA59-D991-4551-99B6-C5609CC72458}" type="slidenum">
              <a:rPr lang="en-US" smtClean="0"/>
              <a:t>‹#›</a:t>
            </a:fld>
            <a:endParaRPr lang="en-US"/>
          </a:p>
        </p:txBody>
      </p:sp>
      <p:pic>
        <p:nvPicPr>
          <p:cNvPr id="9" name="Picture 8" descr="logo.png"/>
          <p:cNvPicPr>
            <a:picLocks noChangeAspect="1"/>
          </p:cNvPicPr>
          <p:nvPr userDrawn="1"/>
        </p:nvPicPr>
        <p:blipFill rotWithShape="1">
          <a:blip r:embed="rId2"/>
          <a:srcRect r="7225" b="6240"/>
          <a:stretch/>
        </p:blipFill>
        <p:spPr>
          <a:xfrm>
            <a:off x="7559797" y="4786086"/>
            <a:ext cx="1584203" cy="2071914"/>
          </a:xfrm>
          <a:prstGeom prst="rect">
            <a:avLst/>
          </a:prstGeom>
        </p:spPr>
      </p:pic>
    </p:spTree>
    <p:extLst>
      <p:ext uri="{BB962C8B-B14F-4D97-AF65-F5344CB8AC3E}">
        <p14:creationId xmlns:p14="http://schemas.microsoft.com/office/powerpoint/2010/main" val="2993107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bg1">
                    <a:lumMod val="9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32A20-BB2F-4EC8-936F-640B9EAB3A93}" type="datetimeFigureOut">
              <a:rPr lang="en-US" smtClean="0"/>
              <a:t>7/25/2016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0EA59-D991-4551-99B6-C5609CC72458}" type="slidenum">
              <a:rPr lang="en-US" smtClean="0"/>
              <a:t>‹#›</a:t>
            </a:fld>
            <a:endParaRPr lang="en-US"/>
          </a:p>
        </p:txBody>
      </p:sp>
      <p:pic>
        <p:nvPicPr>
          <p:cNvPr id="9" name="Picture 8" descr="logo.png"/>
          <p:cNvPicPr>
            <a:picLocks noChangeAspect="1"/>
          </p:cNvPicPr>
          <p:nvPr userDrawn="1"/>
        </p:nvPicPr>
        <p:blipFill rotWithShape="1">
          <a:blip r:embed="rId2"/>
          <a:srcRect r="7225" b="6240"/>
          <a:stretch/>
        </p:blipFill>
        <p:spPr>
          <a:xfrm>
            <a:off x="7559797" y="4786086"/>
            <a:ext cx="1584203" cy="2071914"/>
          </a:xfrm>
          <a:prstGeom prst="rect">
            <a:avLst/>
          </a:prstGeom>
        </p:spPr>
      </p:pic>
    </p:spTree>
    <p:extLst>
      <p:ext uri="{BB962C8B-B14F-4D97-AF65-F5344CB8AC3E}">
        <p14:creationId xmlns:p14="http://schemas.microsoft.com/office/powerpoint/2010/main" val="23923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061C2"/>
            </a:gs>
            <a:gs pos="79000">
              <a:srgbClr val="4170CF"/>
            </a:gs>
            <a:gs pos="100000">
              <a:srgbClr val="9DB5D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32A20-BB2F-4EC8-936F-640B9EAB3A93}" type="datetimeFigureOut">
              <a:rPr lang="en-US" smtClean="0"/>
              <a:t>7/25/2016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0EA59-D991-4551-99B6-C5609CC72458}" type="slidenum">
              <a:rPr lang="en-US" smtClean="0"/>
              <a:t>‹#›</a:t>
            </a:fld>
            <a:endParaRPr lang="en-US"/>
          </a:p>
        </p:txBody>
      </p:sp>
    </p:spTree>
    <p:extLst>
      <p:ext uri="{BB962C8B-B14F-4D97-AF65-F5344CB8AC3E}">
        <p14:creationId xmlns:p14="http://schemas.microsoft.com/office/powerpoint/2010/main" val="637308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bg1">
              <a:lumMod val="85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09800"/>
            <a:ext cx="7772400" cy="1905000"/>
          </a:xfrm>
        </p:spPr>
        <p:txBody>
          <a:bodyPr>
            <a:normAutofit fontScale="90000"/>
          </a:bodyPr>
          <a:lstStyle/>
          <a:p>
            <a:r>
              <a:rPr lang="en-US" sz="3600" dirty="0" smtClean="0"/>
              <a:t>SAN </a:t>
            </a:r>
            <a:r>
              <a:rPr lang="en-US" sz="3600" dirty="0"/>
              <a:t>DIEGO REGIONAL RESTORATIVE JUSTICE and RESTORATIVE PRACTICE </a:t>
            </a:r>
            <a:r>
              <a:rPr lang="en-US" sz="3600" dirty="0" smtClean="0"/>
              <a:t>SUMMIT</a:t>
            </a:r>
            <a:br>
              <a:rPr lang="en-US" sz="3600" dirty="0" smtClean="0"/>
            </a:br>
            <a:r>
              <a:rPr lang="en-US" sz="3600" dirty="0" smtClean="0"/>
              <a:t>The Circle Process</a:t>
            </a:r>
            <a:endParaRPr lang="en-US" sz="4000" dirty="0"/>
          </a:p>
        </p:txBody>
      </p:sp>
      <p:sp>
        <p:nvSpPr>
          <p:cNvPr id="2051" name="Rectangle 3"/>
          <p:cNvSpPr>
            <a:spLocks noGrp="1" noChangeArrowheads="1"/>
          </p:cNvSpPr>
          <p:nvPr>
            <p:ph type="subTitle" idx="1"/>
          </p:nvPr>
        </p:nvSpPr>
        <p:spPr>
          <a:xfrm>
            <a:off x="762000" y="4191000"/>
            <a:ext cx="7333130" cy="1752600"/>
          </a:xfrm>
        </p:spPr>
        <p:txBody>
          <a:bodyPr>
            <a:normAutofit/>
          </a:bodyPr>
          <a:lstStyle/>
          <a:p>
            <a:pPr algn="l" eaLnBrk="1" hangingPunct="1">
              <a:lnSpc>
                <a:spcPct val="80000"/>
              </a:lnSpc>
              <a:defRPr/>
            </a:pPr>
            <a:r>
              <a:rPr lang="en-US" sz="1800" dirty="0" smtClean="0">
                <a:solidFill>
                  <a:schemeClr val="tx1"/>
                </a:solidFill>
              </a:rPr>
              <a:t>Dr</a:t>
            </a:r>
            <a:r>
              <a:rPr lang="en-US" sz="1800" dirty="0">
                <a:solidFill>
                  <a:schemeClr val="tx1"/>
                </a:solidFill>
              </a:rPr>
              <a:t>. Jack B. </a:t>
            </a:r>
            <a:r>
              <a:rPr lang="en-US" sz="1800" dirty="0" smtClean="0">
                <a:solidFill>
                  <a:schemeClr val="tx1"/>
                </a:solidFill>
              </a:rPr>
              <a:t>Hamlin, Associate Professor 	Dr. Daniel Stacey </a:t>
            </a:r>
            <a:endParaRPr lang="en-US" sz="1800" dirty="0">
              <a:solidFill>
                <a:schemeClr val="tx1"/>
              </a:solidFill>
            </a:endParaRPr>
          </a:p>
          <a:p>
            <a:pPr algn="l" eaLnBrk="1" hangingPunct="1">
              <a:lnSpc>
                <a:spcPct val="80000"/>
              </a:lnSpc>
              <a:defRPr/>
            </a:pPr>
            <a:r>
              <a:rPr lang="en-US" sz="1800" dirty="0">
                <a:solidFill>
                  <a:schemeClr val="tx1"/>
                </a:solidFill>
              </a:rPr>
              <a:t>Department of Professional </a:t>
            </a:r>
            <a:r>
              <a:rPr lang="en-US" sz="1800" dirty="0" smtClean="0">
                <a:solidFill>
                  <a:schemeClr val="tx1"/>
                </a:solidFill>
              </a:rPr>
              <a:t>Studies	CEO, Circles 4 Change</a:t>
            </a:r>
          </a:p>
          <a:p>
            <a:pPr algn="l" eaLnBrk="1" hangingPunct="1">
              <a:lnSpc>
                <a:spcPct val="80000"/>
              </a:lnSpc>
              <a:defRPr/>
            </a:pPr>
            <a:r>
              <a:rPr lang="en-US" sz="1800" dirty="0" smtClean="0">
                <a:solidFill>
                  <a:schemeClr val="tx1"/>
                </a:solidFill>
              </a:rPr>
              <a:t>School of Professional Studies</a:t>
            </a:r>
            <a:endParaRPr lang="en-US" sz="1800" dirty="0">
              <a:solidFill>
                <a:schemeClr val="tx1"/>
              </a:solidFill>
            </a:endParaRPr>
          </a:p>
          <a:p>
            <a:pPr algn="l" eaLnBrk="1" hangingPunct="1">
              <a:lnSpc>
                <a:spcPct val="80000"/>
              </a:lnSpc>
              <a:defRPr/>
            </a:pPr>
            <a:r>
              <a:rPr lang="en-US" sz="1800" dirty="0">
                <a:solidFill>
                  <a:schemeClr val="tx1"/>
                </a:solidFill>
              </a:rPr>
              <a:t>National University</a:t>
            </a:r>
          </a:p>
          <a:p>
            <a:pPr algn="l" eaLnBrk="1" hangingPunct="1">
              <a:lnSpc>
                <a:spcPct val="80000"/>
              </a:lnSpc>
              <a:defRPr/>
            </a:pPr>
            <a:r>
              <a:rPr lang="en-US" sz="1800" dirty="0">
                <a:solidFill>
                  <a:srgbClr val="002060"/>
                </a:solidFill>
              </a:rPr>
              <a:t>jhamlin@nu.edu </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4800600"/>
            <a:ext cx="2063496" cy="1828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620307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sz="half" idx="1"/>
          </p:nvPr>
        </p:nvSpPr>
        <p:spPr>
          <a:xfrm>
            <a:off x="457200" y="1295400"/>
            <a:ext cx="4038600" cy="5135563"/>
          </a:xfrm>
        </p:spPr>
        <p:txBody>
          <a:bodyPr>
            <a:normAutofit fontScale="62500" lnSpcReduction="20000"/>
          </a:bodyPr>
          <a:lstStyle/>
          <a:p>
            <a:pPr marL="0" indent="0">
              <a:buNone/>
            </a:pPr>
            <a:r>
              <a:rPr lang="en-US" i="1" dirty="0"/>
              <a:t>Lord, make me an instrument of your peace</a:t>
            </a:r>
            <a:r>
              <a:rPr lang="en-US" i="1" dirty="0" smtClean="0"/>
              <a:t>, </a:t>
            </a:r>
          </a:p>
          <a:p>
            <a:pPr marL="0" indent="0">
              <a:buNone/>
            </a:pPr>
            <a:r>
              <a:rPr lang="en-US" i="1" dirty="0" smtClean="0"/>
              <a:t>Where </a:t>
            </a:r>
            <a:r>
              <a:rPr lang="en-US" i="1" dirty="0"/>
              <a:t>there is hatred, let me sow love</a:t>
            </a:r>
            <a:r>
              <a:rPr lang="en-US" i="1" dirty="0" smtClean="0"/>
              <a:t>;</a:t>
            </a:r>
          </a:p>
          <a:p>
            <a:pPr marL="0" indent="0">
              <a:buNone/>
            </a:pPr>
            <a:r>
              <a:rPr lang="en-US" i="1" dirty="0" smtClean="0"/>
              <a:t>Where </a:t>
            </a:r>
            <a:r>
              <a:rPr lang="en-US" i="1" dirty="0"/>
              <a:t>there is injury, pardon</a:t>
            </a:r>
            <a:r>
              <a:rPr lang="en-US" i="1" dirty="0" smtClean="0"/>
              <a:t>;</a:t>
            </a:r>
          </a:p>
          <a:p>
            <a:pPr marL="0" indent="0">
              <a:buNone/>
            </a:pPr>
            <a:r>
              <a:rPr lang="en-US" i="1" dirty="0" smtClean="0"/>
              <a:t>Where </a:t>
            </a:r>
            <a:r>
              <a:rPr lang="en-US" i="1" dirty="0"/>
              <a:t>there is doubt, faith</a:t>
            </a:r>
            <a:r>
              <a:rPr lang="en-US" i="1" dirty="0" smtClean="0"/>
              <a:t>;</a:t>
            </a:r>
          </a:p>
          <a:p>
            <a:pPr marL="0" indent="0">
              <a:buNone/>
            </a:pPr>
            <a:r>
              <a:rPr lang="en-US" i="1" dirty="0" smtClean="0"/>
              <a:t>Where </a:t>
            </a:r>
            <a:r>
              <a:rPr lang="en-US" i="1" dirty="0"/>
              <a:t>there is despair, hope</a:t>
            </a:r>
            <a:r>
              <a:rPr lang="en-US" i="1" dirty="0" smtClean="0"/>
              <a:t>;</a:t>
            </a:r>
          </a:p>
          <a:p>
            <a:pPr marL="0" indent="0">
              <a:buNone/>
            </a:pPr>
            <a:r>
              <a:rPr lang="en-US" i="1" dirty="0" smtClean="0"/>
              <a:t>Where </a:t>
            </a:r>
            <a:r>
              <a:rPr lang="en-US" i="1" dirty="0"/>
              <a:t>there is darkness, light</a:t>
            </a:r>
            <a:r>
              <a:rPr lang="en-US" i="1" dirty="0" smtClean="0"/>
              <a:t>;</a:t>
            </a:r>
          </a:p>
          <a:p>
            <a:pPr marL="0" indent="0">
              <a:buNone/>
            </a:pPr>
            <a:r>
              <a:rPr lang="en-US" i="1" dirty="0" smtClean="0"/>
              <a:t>Where </a:t>
            </a:r>
            <a:r>
              <a:rPr lang="en-US" i="1" dirty="0"/>
              <a:t>there is sadness, joy</a:t>
            </a:r>
            <a:r>
              <a:rPr lang="en-US" i="1" dirty="0" smtClean="0"/>
              <a:t>.</a:t>
            </a:r>
          </a:p>
          <a:p>
            <a:pPr marL="0" indent="0">
              <a:buNone/>
            </a:pPr>
            <a:r>
              <a:rPr lang="en-US" i="1" dirty="0" smtClean="0"/>
              <a:t>O </a:t>
            </a:r>
            <a:r>
              <a:rPr lang="en-US" i="1" dirty="0"/>
              <a:t>Divine Master</a:t>
            </a:r>
            <a:r>
              <a:rPr lang="en-US" i="1" dirty="0" smtClean="0"/>
              <a:t>, grant </a:t>
            </a:r>
            <a:r>
              <a:rPr lang="en-US" i="1" dirty="0"/>
              <a:t>that I may not so much seek to be consoled, as to console</a:t>
            </a:r>
            <a:r>
              <a:rPr lang="en-US" i="1" dirty="0" smtClean="0"/>
              <a:t>;</a:t>
            </a:r>
          </a:p>
          <a:p>
            <a:pPr marL="0" indent="0">
              <a:buNone/>
            </a:pPr>
            <a:r>
              <a:rPr lang="en-US" i="1" dirty="0" smtClean="0"/>
              <a:t>to </a:t>
            </a:r>
            <a:r>
              <a:rPr lang="en-US" i="1" dirty="0"/>
              <a:t>be understood, as to </a:t>
            </a:r>
            <a:r>
              <a:rPr lang="en-US" i="1" dirty="0" smtClean="0"/>
              <a:t>understand;</a:t>
            </a:r>
          </a:p>
          <a:p>
            <a:pPr marL="0" indent="0">
              <a:buNone/>
            </a:pPr>
            <a:r>
              <a:rPr lang="en-US" i="1" dirty="0" smtClean="0"/>
              <a:t>to </a:t>
            </a:r>
            <a:r>
              <a:rPr lang="en-US" i="1" dirty="0"/>
              <a:t>be loved, as to love</a:t>
            </a:r>
            <a:r>
              <a:rPr lang="en-US" i="1" dirty="0" smtClean="0"/>
              <a:t>.</a:t>
            </a:r>
          </a:p>
          <a:p>
            <a:pPr marL="0" indent="0">
              <a:buNone/>
            </a:pPr>
            <a:r>
              <a:rPr lang="en-US" i="1" dirty="0" smtClean="0"/>
              <a:t>For </a:t>
            </a:r>
            <a:r>
              <a:rPr lang="en-US" i="1" dirty="0"/>
              <a:t>it is in giving that we </a:t>
            </a:r>
            <a:r>
              <a:rPr lang="en-US" i="1" dirty="0" smtClean="0"/>
              <a:t>receive.</a:t>
            </a:r>
          </a:p>
          <a:p>
            <a:pPr marL="0" indent="0">
              <a:buNone/>
            </a:pPr>
            <a:r>
              <a:rPr lang="en-US" i="1" dirty="0" smtClean="0"/>
              <a:t>It </a:t>
            </a:r>
            <a:r>
              <a:rPr lang="en-US" i="1" dirty="0"/>
              <a:t>is in pardoning that we are pardoned</a:t>
            </a:r>
            <a:r>
              <a:rPr lang="en-US" i="1" dirty="0" smtClean="0"/>
              <a:t>, and  it </a:t>
            </a:r>
            <a:r>
              <a:rPr lang="en-US" i="1" dirty="0"/>
              <a:t>is in dying that we are born to Eternal Life</a:t>
            </a:r>
            <a:r>
              <a:rPr lang="en-US" i="1" dirty="0" smtClean="0"/>
              <a:t>. </a:t>
            </a:r>
          </a:p>
          <a:p>
            <a:pPr marL="0" indent="0">
              <a:buNone/>
            </a:pPr>
            <a:r>
              <a:rPr lang="en-US" i="1" dirty="0" smtClean="0"/>
              <a:t>Amen</a:t>
            </a:r>
            <a:r>
              <a:rPr lang="en-US" i="1" dirty="0"/>
              <a:t>.</a:t>
            </a:r>
            <a:endParaRPr lang="en-US" dirty="0"/>
          </a:p>
        </p:txBody>
      </p:sp>
      <p:sp>
        <p:nvSpPr>
          <p:cNvPr id="6" name="Content Placeholder 5"/>
          <p:cNvSpPr>
            <a:spLocks noGrp="1"/>
          </p:cNvSpPr>
          <p:nvPr>
            <p:ph sz="half" idx="2"/>
          </p:nvPr>
        </p:nvSpPr>
        <p:spPr/>
        <p:txBody>
          <a:bodyPr>
            <a:normAutofit fontScale="6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dirty="0"/>
              <a:t>	</a:t>
            </a:r>
            <a:r>
              <a:rPr lang="en-US" dirty="0" smtClean="0"/>
              <a:t>St Francis of Assisi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600200"/>
            <a:ext cx="3276600" cy="38100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8584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914400"/>
            <a:ext cx="4038600" cy="5516563"/>
          </a:xfrm>
        </p:spPr>
        <p:txBody>
          <a:bodyPr>
            <a:noAutofit/>
          </a:bodyPr>
          <a:lstStyle/>
          <a:p>
            <a:pPr marL="0" indent="0">
              <a:buNone/>
            </a:pPr>
            <a:r>
              <a:rPr lang="en-US" sz="1800" i="1" dirty="0"/>
              <a:t>MY LORD GOD, I have no idea where I am going. I do not see the road ahead of me. I cannot know for certain where it will end. Nor do I really know myself, and the fact that I think that I am following your will does not mean that I am actually doing so. But I believe that the desire to please you does in fact please you. And I hope I have that desire in all that I am doing. I hope that I will never do anything apart from that desire. And I know that if I do this you will lead me by the right road though I may know nothing about it. Therefore will I trust you always though I may seem to be lost and in the shadow of death. I will not fear, for you are ever with me, and you will never leave me to face my perils alone.</a:t>
            </a:r>
            <a:endParaRPr lang="en-US" sz="1800" dirty="0"/>
          </a:p>
        </p:txBody>
      </p:sp>
      <p:sp>
        <p:nvSpPr>
          <p:cNvPr id="6" name="Content Placeholder 5"/>
          <p:cNvSpPr>
            <a:spLocks noGrp="1"/>
          </p:cNvSpPr>
          <p:nvPr>
            <p:ph sz="half" idx="2"/>
          </p:nvPr>
        </p:nvSpPr>
        <p:spPr>
          <a:xfrm>
            <a:off x="4610099" y="1600200"/>
            <a:ext cx="4038600" cy="4525963"/>
          </a:xfrm>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r>
              <a:rPr lang="en-US" dirty="0" smtClean="0"/>
              <a:t>	Thomas Merton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143000"/>
            <a:ext cx="3962399" cy="396240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5785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2"/>
          <p:cNvSpPr>
            <a:spLocks noGrp="1"/>
          </p:cNvSpPr>
          <p:nvPr>
            <p:ph type="subTitle" idx="4294967295"/>
          </p:nvPr>
        </p:nvSpPr>
        <p:spPr>
          <a:xfrm>
            <a:off x="0" y="5502275"/>
            <a:ext cx="9144000" cy="1355725"/>
          </a:xfrm>
        </p:spPr>
        <p:txBody>
          <a:bodyPr>
            <a:normAutofit fontScale="77500" lnSpcReduction="20000"/>
          </a:bodyPr>
          <a:lstStyle/>
          <a:p>
            <a:pPr marL="0" indent="0" algn="ctr">
              <a:buFont typeface="Wingdings 2" panose="05020102010507070707" pitchFamily="18" charset="2"/>
              <a:buNone/>
              <a:defRPr/>
            </a:pPr>
            <a:r>
              <a:rPr lang="en-US" altLang="en-US" dirty="0">
                <a:solidFill>
                  <a:schemeClr val="accent3">
                    <a:lumMod val="50000"/>
                  </a:schemeClr>
                </a:solidFill>
                <a:latin typeface="Georgia" panose="02040502050405020303" pitchFamily="18" charset="0"/>
              </a:rPr>
              <a:t>We shall not cease from exploration and the end of all our exploring will be to arrive where we started and know the place for the first time.</a:t>
            </a:r>
            <a:br>
              <a:rPr lang="en-US" altLang="en-US" dirty="0">
                <a:solidFill>
                  <a:schemeClr val="accent3">
                    <a:lumMod val="50000"/>
                  </a:schemeClr>
                </a:solidFill>
                <a:latin typeface="Georgia" panose="02040502050405020303" pitchFamily="18" charset="0"/>
              </a:rPr>
            </a:br>
            <a:r>
              <a:rPr lang="en-US" altLang="en-US" sz="2000" dirty="0">
                <a:solidFill>
                  <a:schemeClr val="accent3">
                    <a:lumMod val="50000"/>
                  </a:schemeClr>
                </a:solidFill>
                <a:latin typeface="Georgia" panose="02040502050405020303" pitchFamily="18" charset="0"/>
              </a:rPr>
              <a:t>	</a:t>
            </a:r>
            <a:r>
              <a:rPr lang="en-US" altLang="en-US" sz="1600" dirty="0">
                <a:solidFill>
                  <a:schemeClr val="accent3">
                    <a:lumMod val="50000"/>
                  </a:schemeClr>
                </a:solidFill>
              </a:rPr>
              <a:t/>
            </a:r>
            <a:br>
              <a:rPr lang="en-US" altLang="en-US" sz="1600" dirty="0">
                <a:solidFill>
                  <a:schemeClr val="accent3">
                    <a:lumMod val="50000"/>
                  </a:schemeClr>
                </a:solidFill>
              </a:rPr>
            </a:br>
            <a:r>
              <a:rPr lang="en-US" altLang="en-US" sz="1500" dirty="0">
                <a:solidFill>
                  <a:schemeClr val="accent3">
                    <a:lumMod val="50000"/>
                  </a:schemeClr>
                </a:solidFill>
                <a:latin typeface="Georgia" panose="02040502050405020303" pitchFamily="18" charset="0"/>
              </a:rPr>
              <a:t>- </a:t>
            </a:r>
            <a:r>
              <a:rPr lang="en-US" altLang="en-US" sz="1500" i="1" dirty="0">
                <a:solidFill>
                  <a:schemeClr val="accent3">
                    <a:lumMod val="50000"/>
                  </a:schemeClr>
                </a:solidFill>
                <a:latin typeface="Georgia" panose="02040502050405020303" pitchFamily="18" charset="0"/>
              </a:rPr>
              <a:t>T.S. Eliot, Four Quartets</a:t>
            </a:r>
          </a:p>
        </p:txBody>
      </p:sp>
      <p:pic>
        <p:nvPicPr>
          <p:cNvPr id="24579" name="Picture 2"/>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0"/>
            <a:ext cx="5638800" cy="531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8798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altLang="en-US" smtClean="0"/>
              <a:t>Peacemaking Circle Premises</a:t>
            </a:r>
          </a:p>
        </p:txBody>
      </p:sp>
      <p:sp>
        <p:nvSpPr>
          <p:cNvPr id="8195" name="Rectangle 3"/>
          <p:cNvSpPr>
            <a:spLocks noGrp="1" noChangeArrowheads="1"/>
          </p:cNvSpPr>
          <p:nvPr>
            <p:ph type="body" idx="1"/>
          </p:nvPr>
        </p:nvSpPr>
        <p:spPr/>
        <p:txBody>
          <a:bodyPr/>
          <a:lstStyle/>
          <a:p>
            <a:pPr eaLnBrk="1" hangingPunct="1">
              <a:lnSpc>
                <a:spcPct val="90000"/>
              </a:lnSpc>
              <a:defRPr/>
            </a:pPr>
            <a:r>
              <a:rPr lang="en-US" altLang="en-US" sz="2800" smtClean="0"/>
              <a:t>Build on the premise, humans want to be connected</a:t>
            </a:r>
          </a:p>
          <a:p>
            <a:pPr eaLnBrk="1" hangingPunct="1">
              <a:lnSpc>
                <a:spcPct val="90000"/>
              </a:lnSpc>
              <a:defRPr/>
            </a:pPr>
            <a:r>
              <a:rPr lang="en-US" altLang="en-US" sz="2800" smtClean="0"/>
              <a:t>Operate from the premise, everyone shares core values</a:t>
            </a:r>
          </a:p>
          <a:p>
            <a:pPr eaLnBrk="1" hangingPunct="1">
              <a:lnSpc>
                <a:spcPct val="90000"/>
              </a:lnSpc>
              <a:defRPr/>
            </a:pPr>
            <a:r>
              <a:rPr lang="en-US" altLang="en-US" sz="2800" smtClean="0"/>
              <a:t>Assume the premise, Connection and Acting from core values are difficult during conflict</a:t>
            </a:r>
          </a:p>
          <a:p>
            <a:pPr eaLnBrk="1" hangingPunct="1">
              <a:lnSpc>
                <a:spcPct val="90000"/>
              </a:lnSpc>
              <a:defRPr/>
            </a:pPr>
            <a:r>
              <a:rPr lang="en-US" altLang="en-US" sz="2800" smtClean="0"/>
              <a:t>Presume the premise,  a Safe Place allows a re-discovery of core values and the positive desire to be re-connected </a:t>
            </a:r>
          </a:p>
          <a:p>
            <a:pPr eaLnBrk="1" hangingPunct="1">
              <a:lnSpc>
                <a:spcPct val="90000"/>
              </a:lnSpc>
              <a:defRPr/>
            </a:pPr>
            <a:endParaRPr lang="en-US" altLang="en-US" sz="2800" smtClean="0"/>
          </a:p>
        </p:txBody>
      </p:sp>
    </p:spTree>
    <p:extLst>
      <p:ext uri="{BB962C8B-B14F-4D97-AF65-F5344CB8AC3E}">
        <p14:creationId xmlns:p14="http://schemas.microsoft.com/office/powerpoint/2010/main" val="241038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0" name="Rectangle 12"/>
          <p:cNvSpPr>
            <a:spLocks noGrp="1" noChangeArrowheads="1"/>
          </p:cNvSpPr>
          <p:nvPr>
            <p:ph type="title"/>
          </p:nvPr>
        </p:nvSpPr>
        <p:spPr/>
        <p:txBody>
          <a:bodyPr/>
          <a:lstStyle/>
          <a:p>
            <a:pPr eaLnBrk="1" hangingPunct="1">
              <a:defRPr/>
            </a:pPr>
            <a:r>
              <a:rPr lang="en-US" altLang="en-US" smtClean="0"/>
              <a:t>Universal Core Values</a:t>
            </a:r>
          </a:p>
        </p:txBody>
      </p:sp>
      <p:graphicFrame>
        <p:nvGraphicFramePr>
          <p:cNvPr id="2" name="Diagram 1"/>
          <p:cNvGraphicFramePr/>
          <p:nvPr/>
        </p:nvGraphicFramePr>
        <p:xfrm>
          <a:off x="457200" y="1905000"/>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1443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49275" y="1452563"/>
            <a:ext cx="3840163" cy="750887"/>
          </a:xfrm>
        </p:spPr>
        <p:txBody>
          <a:bodyPr rtlCol="0"/>
          <a:lstStyle/>
          <a:p>
            <a:pPr eaLnBrk="1" fontAlgn="auto" hangingPunct="1">
              <a:spcAft>
                <a:spcPts val="0"/>
              </a:spcAft>
              <a:buClr>
                <a:schemeClr val="accent1">
                  <a:lumMod val="60000"/>
                  <a:lumOff val="40000"/>
                </a:schemeClr>
              </a:buClr>
              <a:defRPr/>
            </a:pPr>
            <a:r>
              <a:rPr lang="en-US" u="sng" dirty="0">
                <a:solidFill>
                  <a:schemeClr val="accent3">
                    <a:lumMod val="75000"/>
                  </a:schemeClr>
                </a:solidFill>
                <a:latin typeface="Georgia" panose="02040502050405020303" pitchFamily="18" charset="0"/>
                <a:ea typeface="+mn-ea"/>
              </a:rPr>
              <a:t>Framework</a:t>
            </a:r>
          </a:p>
        </p:txBody>
      </p:sp>
      <p:sp>
        <p:nvSpPr>
          <p:cNvPr id="9219" name="Content Placeholder 2"/>
          <p:cNvSpPr>
            <a:spLocks noGrp="1"/>
          </p:cNvSpPr>
          <p:nvPr>
            <p:ph sz="half" idx="2"/>
          </p:nvPr>
        </p:nvSpPr>
        <p:spPr>
          <a:xfrm>
            <a:off x="549275" y="2347913"/>
            <a:ext cx="3840163" cy="3889375"/>
          </a:xfrm>
        </p:spPr>
        <p:txBody>
          <a:bodyPr/>
          <a:lstStyle/>
          <a:p>
            <a:pPr eaLnBrk="1" hangingPunct="1"/>
            <a:r>
              <a:rPr lang="en-US" altLang="en-US" dirty="0" smtClean="0"/>
              <a:t>Opening- Set intentions</a:t>
            </a:r>
          </a:p>
          <a:p>
            <a:pPr eaLnBrk="1" hangingPunct="1"/>
            <a:r>
              <a:rPr lang="en-US" altLang="en-US" dirty="0" smtClean="0"/>
              <a:t>Center piece</a:t>
            </a:r>
          </a:p>
          <a:p>
            <a:pPr eaLnBrk="1" hangingPunct="1"/>
            <a:r>
              <a:rPr lang="en-US" altLang="en-US" dirty="0" smtClean="0"/>
              <a:t>Talking Piece</a:t>
            </a:r>
          </a:p>
          <a:p>
            <a:pPr eaLnBrk="1" hangingPunct="1"/>
            <a:r>
              <a:rPr lang="en-US" altLang="en-US" dirty="0" smtClean="0"/>
              <a:t>Guidelines</a:t>
            </a:r>
          </a:p>
          <a:p>
            <a:pPr eaLnBrk="1" hangingPunct="1"/>
            <a:r>
              <a:rPr lang="en-US" altLang="en-US" dirty="0" smtClean="0"/>
              <a:t>Guiding Questions</a:t>
            </a:r>
          </a:p>
          <a:p>
            <a:pPr eaLnBrk="1" hangingPunct="1"/>
            <a:r>
              <a:rPr lang="en-US" altLang="en-US" dirty="0" smtClean="0"/>
              <a:t>Closing</a:t>
            </a:r>
          </a:p>
        </p:txBody>
      </p:sp>
      <p:sp>
        <p:nvSpPr>
          <p:cNvPr id="4" name="Text Placeholder 3"/>
          <p:cNvSpPr>
            <a:spLocks noGrp="1"/>
          </p:cNvSpPr>
          <p:nvPr>
            <p:ph type="body" sz="quarter" idx="3"/>
          </p:nvPr>
        </p:nvSpPr>
        <p:spPr>
          <a:xfrm>
            <a:off x="4751388" y="1452563"/>
            <a:ext cx="3840162" cy="750887"/>
          </a:xfrm>
        </p:spPr>
        <p:txBody>
          <a:bodyPr rtlCol="0"/>
          <a:lstStyle/>
          <a:p>
            <a:pPr eaLnBrk="1" fontAlgn="auto" hangingPunct="1">
              <a:spcAft>
                <a:spcPts val="0"/>
              </a:spcAft>
              <a:buClr>
                <a:schemeClr val="accent1">
                  <a:lumMod val="60000"/>
                  <a:lumOff val="40000"/>
                </a:schemeClr>
              </a:buClr>
              <a:defRPr/>
            </a:pPr>
            <a:r>
              <a:rPr lang="en-US" u="sng" dirty="0">
                <a:solidFill>
                  <a:schemeClr val="accent3">
                    <a:lumMod val="75000"/>
                  </a:schemeClr>
                </a:solidFill>
                <a:latin typeface="Georgia" panose="02040502050405020303" pitchFamily="18" charset="0"/>
                <a:ea typeface="+mn-ea"/>
              </a:rPr>
              <a:t>Elements</a:t>
            </a:r>
          </a:p>
        </p:txBody>
      </p:sp>
      <p:sp>
        <p:nvSpPr>
          <p:cNvPr id="5" name="Content Placeholder 4"/>
          <p:cNvSpPr>
            <a:spLocks noGrp="1"/>
          </p:cNvSpPr>
          <p:nvPr>
            <p:ph sz="quarter" idx="4"/>
          </p:nvPr>
        </p:nvSpPr>
        <p:spPr>
          <a:xfrm>
            <a:off x="4751388" y="2347913"/>
            <a:ext cx="3840162" cy="3889375"/>
          </a:xfrm>
        </p:spPr>
        <p:txBody>
          <a:bodyPr rtlCol="0">
            <a:normAutofit/>
          </a:bodyPr>
          <a:lstStyle/>
          <a:p>
            <a:pPr eaLnBrk="1" fontAlgn="auto" hangingPunct="1">
              <a:spcAft>
                <a:spcPts val="0"/>
              </a:spcAft>
              <a:buClr>
                <a:schemeClr val="accent1">
                  <a:lumMod val="60000"/>
                  <a:lumOff val="40000"/>
                </a:schemeClr>
              </a:buClr>
              <a:defRPr/>
            </a:pPr>
            <a:r>
              <a:rPr lang="en-US" dirty="0">
                <a:solidFill>
                  <a:schemeClr val="bg2"/>
                </a:solidFill>
                <a:ea typeface="+mn-ea"/>
              </a:rPr>
              <a:t>Sitting in Circle</a:t>
            </a:r>
          </a:p>
          <a:p>
            <a:pPr eaLnBrk="1" fontAlgn="auto" hangingPunct="1">
              <a:spcAft>
                <a:spcPts val="0"/>
              </a:spcAft>
              <a:buClr>
                <a:schemeClr val="accent1">
                  <a:lumMod val="60000"/>
                  <a:lumOff val="40000"/>
                </a:schemeClr>
              </a:buClr>
              <a:defRPr/>
            </a:pPr>
            <a:r>
              <a:rPr lang="en-US" dirty="0">
                <a:solidFill>
                  <a:schemeClr val="bg2"/>
                </a:solidFill>
                <a:ea typeface="+mn-ea"/>
              </a:rPr>
              <a:t>Circle keeping</a:t>
            </a:r>
          </a:p>
          <a:p>
            <a:pPr eaLnBrk="1" fontAlgn="auto" hangingPunct="1">
              <a:spcAft>
                <a:spcPts val="0"/>
              </a:spcAft>
              <a:buClr>
                <a:schemeClr val="accent1">
                  <a:lumMod val="60000"/>
                  <a:lumOff val="40000"/>
                </a:schemeClr>
              </a:buClr>
              <a:defRPr/>
            </a:pPr>
            <a:r>
              <a:rPr lang="en-US" dirty="0">
                <a:solidFill>
                  <a:schemeClr val="bg2"/>
                </a:solidFill>
                <a:ea typeface="+mn-ea"/>
              </a:rPr>
              <a:t>Connectedness</a:t>
            </a:r>
          </a:p>
          <a:p>
            <a:pPr eaLnBrk="1" fontAlgn="auto" hangingPunct="1">
              <a:spcAft>
                <a:spcPts val="0"/>
              </a:spcAft>
              <a:buClr>
                <a:schemeClr val="accent1">
                  <a:lumMod val="60000"/>
                  <a:lumOff val="40000"/>
                </a:schemeClr>
              </a:buClr>
              <a:defRPr/>
            </a:pPr>
            <a:r>
              <a:rPr lang="en-US" dirty="0">
                <a:solidFill>
                  <a:schemeClr val="bg2"/>
                </a:solidFill>
                <a:ea typeface="+mn-ea"/>
              </a:rPr>
              <a:t>Storytelling</a:t>
            </a:r>
          </a:p>
          <a:p>
            <a:pPr eaLnBrk="1" fontAlgn="auto" hangingPunct="1">
              <a:spcAft>
                <a:spcPts val="0"/>
              </a:spcAft>
              <a:buClr>
                <a:schemeClr val="accent1">
                  <a:lumMod val="60000"/>
                  <a:lumOff val="40000"/>
                </a:schemeClr>
              </a:buClr>
              <a:defRPr/>
            </a:pPr>
            <a:r>
              <a:rPr lang="en-US" dirty="0">
                <a:solidFill>
                  <a:schemeClr val="bg2"/>
                </a:solidFill>
                <a:ea typeface="+mn-ea"/>
              </a:rPr>
              <a:t>Holding Paradox</a:t>
            </a:r>
          </a:p>
          <a:p>
            <a:pPr eaLnBrk="1" fontAlgn="auto" hangingPunct="1">
              <a:spcAft>
                <a:spcPts val="0"/>
              </a:spcAft>
              <a:buClr>
                <a:schemeClr val="accent1">
                  <a:lumMod val="60000"/>
                  <a:lumOff val="40000"/>
                </a:schemeClr>
              </a:buClr>
              <a:defRPr/>
            </a:pPr>
            <a:r>
              <a:rPr lang="en-US" dirty="0">
                <a:solidFill>
                  <a:schemeClr val="bg2"/>
                </a:solidFill>
                <a:ea typeface="+mn-ea"/>
              </a:rPr>
              <a:t>Collective wisdom</a:t>
            </a:r>
          </a:p>
          <a:p>
            <a:pPr eaLnBrk="1" fontAlgn="auto" hangingPunct="1">
              <a:spcAft>
                <a:spcPts val="0"/>
              </a:spcAft>
              <a:buClr>
                <a:schemeClr val="accent1">
                  <a:lumMod val="60000"/>
                  <a:lumOff val="40000"/>
                </a:schemeClr>
              </a:buClr>
              <a:defRPr/>
            </a:pPr>
            <a:r>
              <a:rPr lang="en-US" dirty="0">
                <a:solidFill>
                  <a:schemeClr val="bg2"/>
                </a:solidFill>
                <a:ea typeface="+mn-ea"/>
              </a:rPr>
              <a:t>Transparency</a:t>
            </a:r>
          </a:p>
          <a:p>
            <a:pPr eaLnBrk="1" fontAlgn="auto" hangingPunct="1">
              <a:spcAft>
                <a:spcPts val="0"/>
              </a:spcAft>
              <a:buClr>
                <a:schemeClr val="accent1">
                  <a:lumMod val="60000"/>
                  <a:lumOff val="40000"/>
                </a:schemeClr>
              </a:buClr>
              <a:defRPr/>
            </a:pPr>
            <a:r>
              <a:rPr lang="en-US" dirty="0">
                <a:solidFill>
                  <a:schemeClr val="bg2"/>
                </a:solidFill>
                <a:ea typeface="+mn-ea"/>
              </a:rPr>
              <a:t>Reading the field</a:t>
            </a:r>
          </a:p>
          <a:p>
            <a:pPr eaLnBrk="1" fontAlgn="auto" hangingPunct="1">
              <a:spcAft>
                <a:spcPts val="0"/>
              </a:spcAft>
              <a:buClr>
                <a:schemeClr val="accent1">
                  <a:lumMod val="60000"/>
                  <a:lumOff val="40000"/>
                </a:schemeClr>
              </a:buClr>
              <a:defRPr/>
            </a:pPr>
            <a:endParaRPr lang="en-US" dirty="0">
              <a:solidFill>
                <a:schemeClr val="tx1">
                  <a:lumMod val="65000"/>
                  <a:lumOff val="35000"/>
                </a:schemeClr>
              </a:solidFill>
              <a:ea typeface="+mn-ea"/>
            </a:endParaRPr>
          </a:p>
        </p:txBody>
      </p:sp>
      <p:sp>
        <p:nvSpPr>
          <p:cNvPr id="13318" name="Title 5"/>
          <p:cNvSpPr>
            <a:spLocks noGrp="1"/>
          </p:cNvSpPr>
          <p:nvPr>
            <p:ph type="title"/>
          </p:nvPr>
        </p:nvSpPr>
        <p:spPr>
          <a:xfrm>
            <a:off x="549275" y="180975"/>
            <a:ext cx="8042275" cy="890588"/>
          </a:xfrm>
        </p:spPr>
        <p:txBody>
          <a:bodyPr/>
          <a:lstStyle/>
          <a:p>
            <a:pPr eaLnBrk="1" hangingPunct="1">
              <a:defRPr/>
            </a:pPr>
            <a:r>
              <a:rPr lang="en-US" altLang="en-US" dirty="0">
                <a:solidFill>
                  <a:schemeClr val="accent3">
                    <a:lumMod val="75000"/>
                  </a:schemeClr>
                </a:solidFill>
                <a:latin typeface="Georgia" panose="02040502050405020303" pitchFamily="18" charset="0"/>
              </a:rPr>
              <a:t>Circle</a:t>
            </a:r>
            <a:r>
              <a:rPr lang="en-US" altLang="en-US" dirty="0"/>
              <a:t> </a:t>
            </a:r>
            <a:r>
              <a:rPr lang="en-US" altLang="en-US" dirty="0">
                <a:solidFill>
                  <a:schemeClr val="accent3">
                    <a:lumMod val="75000"/>
                  </a:schemeClr>
                </a:solidFill>
                <a:latin typeface="Georgia" panose="02040502050405020303" pitchFamily="18" charset="0"/>
              </a:rPr>
              <a:t>Framework</a:t>
            </a:r>
            <a:r>
              <a:rPr lang="en-US" altLang="en-US" dirty="0"/>
              <a:t> </a:t>
            </a:r>
            <a:r>
              <a:rPr lang="en-US" altLang="en-US" dirty="0">
                <a:solidFill>
                  <a:schemeClr val="accent3">
                    <a:lumMod val="75000"/>
                  </a:schemeClr>
                </a:solidFill>
                <a:latin typeface="Georgia" panose="02040502050405020303" pitchFamily="18" charset="0"/>
              </a:rPr>
              <a:t>&amp; Elements</a:t>
            </a:r>
          </a:p>
        </p:txBody>
      </p:sp>
      <p:sp>
        <p:nvSpPr>
          <p:cNvPr id="3" name="Footer Placeholder 2"/>
          <p:cNvSpPr>
            <a:spLocks noGrp="1"/>
          </p:cNvSpPr>
          <p:nvPr>
            <p:ph type="ftr" sz="quarter" idx="11"/>
          </p:nvPr>
        </p:nvSpPr>
        <p:spPr/>
        <p:txBody>
          <a:bodyPr/>
          <a:lstStyle/>
          <a:p>
            <a:pPr>
              <a:defRPr/>
            </a:pPr>
            <a:r>
              <a:rPr lang="en-US"/>
              <a:t>Circles 4 Change</a:t>
            </a:r>
          </a:p>
        </p:txBody>
      </p:sp>
    </p:spTree>
    <p:extLst>
      <p:ext uri="{BB962C8B-B14F-4D97-AF65-F5344CB8AC3E}">
        <p14:creationId xmlns:p14="http://schemas.microsoft.com/office/powerpoint/2010/main" val="523469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Facilitators Checklist</a:t>
            </a:r>
          </a:p>
        </p:txBody>
      </p:sp>
      <p:sp>
        <p:nvSpPr>
          <p:cNvPr id="3" name="Content Placeholder 2"/>
          <p:cNvSpPr>
            <a:spLocks noGrp="1"/>
          </p:cNvSpPr>
          <p:nvPr>
            <p:ph idx="1"/>
          </p:nvPr>
        </p:nvSpPr>
        <p:spPr/>
        <p:txBody>
          <a:bodyPr>
            <a:normAutofit lnSpcReduction="10000"/>
          </a:bodyPr>
          <a:lstStyle/>
          <a:p>
            <a:pPr eaLnBrk="1" hangingPunct="1">
              <a:defRPr/>
            </a:pPr>
            <a:r>
              <a:rPr lang="en-US" sz="1600" dirty="0" smtClean="0">
                <a:effectLst/>
              </a:rPr>
              <a:t>Have everyone introduce themselves.</a:t>
            </a:r>
          </a:p>
          <a:p>
            <a:pPr eaLnBrk="1" hangingPunct="1">
              <a:defRPr/>
            </a:pPr>
            <a:r>
              <a:rPr lang="en-US" sz="1600" dirty="0" smtClean="0">
                <a:effectLst/>
              </a:rPr>
              <a:t>Read the rules once more, and ask for questions.</a:t>
            </a:r>
          </a:p>
          <a:p>
            <a:pPr eaLnBrk="1" hangingPunct="1">
              <a:defRPr/>
            </a:pPr>
            <a:r>
              <a:rPr lang="en-US" sz="1600" dirty="0" smtClean="0">
                <a:effectLst/>
              </a:rPr>
              <a:t>Have everyone (including you) sign the rules.</a:t>
            </a:r>
          </a:p>
          <a:p>
            <a:pPr eaLnBrk="1" hangingPunct="1">
              <a:defRPr/>
            </a:pPr>
            <a:r>
              <a:rPr lang="en-US" sz="1600" dirty="0" smtClean="0">
                <a:effectLst/>
              </a:rPr>
              <a:t>Explain when the talking piece is passed to the participant, he or she has three options:</a:t>
            </a:r>
          </a:p>
          <a:p>
            <a:pPr lvl="1" eaLnBrk="1" hangingPunct="1">
              <a:buFont typeface="Tahoma" charset="0"/>
              <a:buChar char="–"/>
              <a:defRPr/>
            </a:pPr>
            <a:r>
              <a:rPr lang="en-US" sz="1600" dirty="0" smtClean="0">
                <a:effectLst/>
              </a:rPr>
              <a:t>Speak about the issues presented in the question;</a:t>
            </a:r>
          </a:p>
          <a:p>
            <a:pPr lvl="1" eaLnBrk="1" hangingPunct="1">
              <a:buFont typeface="Tahoma" charset="0"/>
              <a:buChar char="–"/>
              <a:defRPr/>
            </a:pPr>
            <a:r>
              <a:rPr lang="en-US" sz="1600" dirty="0" smtClean="0">
                <a:effectLst/>
              </a:rPr>
              <a:t>Sit quietly and hold the talking piece to reflect upon what has been said; or</a:t>
            </a:r>
          </a:p>
          <a:p>
            <a:pPr lvl="1" eaLnBrk="1" hangingPunct="1">
              <a:buFont typeface="Tahoma" charset="0"/>
              <a:buChar char="–"/>
              <a:defRPr/>
            </a:pPr>
            <a:r>
              <a:rPr lang="en-US" sz="1600" dirty="0" smtClean="0">
                <a:effectLst/>
              </a:rPr>
              <a:t>Simply pass the piece to the next participant.</a:t>
            </a:r>
          </a:p>
          <a:p>
            <a:pPr eaLnBrk="1" hangingPunct="1">
              <a:defRPr/>
            </a:pPr>
            <a:r>
              <a:rPr lang="en-US" sz="1600" dirty="0" smtClean="0">
                <a:effectLst/>
              </a:rPr>
              <a:t>Explain each participant may share as much or as little as he or she desires, but in deference to the other participants, please keep sharing to three minutes. </a:t>
            </a:r>
          </a:p>
          <a:p>
            <a:pPr eaLnBrk="1" hangingPunct="1">
              <a:defRPr/>
            </a:pPr>
            <a:r>
              <a:rPr lang="en-US" sz="1600" dirty="0" smtClean="0">
                <a:effectLst/>
              </a:rPr>
              <a:t>Take a moment for everyone to quietly focus on the task at hand.</a:t>
            </a:r>
          </a:p>
          <a:p>
            <a:pPr eaLnBrk="1" hangingPunct="1">
              <a:defRPr/>
            </a:pPr>
            <a:r>
              <a:rPr lang="en-US" sz="1600" dirty="0" smtClean="0">
                <a:effectLst/>
              </a:rPr>
              <a:t>Pose the first question…and give your input, as an example. </a:t>
            </a:r>
          </a:p>
          <a:p>
            <a:pPr eaLnBrk="1" hangingPunct="1">
              <a:defRPr/>
            </a:pPr>
            <a:r>
              <a:rPr lang="en-US" sz="1600" dirty="0" smtClean="0">
                <a:effectLst/>
              </a:rPr>
              <a:t>After the talking piece has gone around one time, ask if anyone would like to comment on what has been said.  If so, pass the talking piece to that participant.</a:t>
            </a:r>
          </a:p>
          <a:p>
            <a:pPr eaLnBrk="1" hangingPunct="1">
              <a:defRPr/>
            </a:pPr>
            <a:r>
              <a:rPr lang="en-US" sz="1600" dirty="0" smtClean="0">
                <a:effectLst/>
              </a:rPr>
              <a:t>Take a moment to very briefly summarize points made, then pose second question following the same procedure.</a:t>
            </a:r>
          </a:p>
          <a:p>
            <a:pPr eaLnBrk="1" hangingPunct="1">
              <a:defRPr/>
            </a:pPr>
            <a:r>
              <a:rPr lang="en-US" sz="1600" dirty="0" smtClean="0">
                <a:effectLst/>
              </a:rPr>
              <a:t>At conclusion of all the questions, another moment of silent reflection.  </a:t>
            </a:r>
            <a:endParaRPr lang="en-US" sz="1600" dirty="0" smtClean="0"/>
          </a:p>
        </p:txBody>
      </p:sp>
    </p:spTree>
    <p:extLst>
      <p:ext uri="{BB962C8B-B14F-4D97-AF65-F5344CB8AC3E}">
        <p14:creationId xmlns:p14="http://schemas.microsoft.com/office/powerpoint/2010/main" val="415871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Rules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Circle Facilitator oversees the Circle</a:t>
            </a:r>
          </a:p>
          <a:p>
            <a:r>
              <a:rPr lang="en-US" dirty="0" smtClean="0"/>
              <a:t>Listen </a:t>
            </a:r>
            <a:r>
              <a:rPr lang="en-US" dirty="0"/>
              <a:t>with respect; </a:t>
            </a:r>
            <a:endParaRPr lang="en-US" dirty="0" smtClean="0"/>
          </a:p>
          <a:p>
            <a:r>
              <a:rPr lang="en-US" dirty="0" smtClean="0"/>
              <a:t>Each </a:t>
            </a:r>
            <a:r>
              <a:rPr lang="en-US" dirty="0"/>
              <a:t>person gets a chance to </a:t>
            </a:r>
            <a:r>
              <a:rPr lang="en-US" dirty="0" smtClean="0"/>
              <a:t>talk, not talk or reflect;</a:t>
            </a:r>
          </a:p>
          <a:p>
            <a:pPr lvl="1"/>
            <a:r>
              <a:rPr lang="en-US" dirty="0" smtClean="0"/>
              <a:t>The Talking Piece </a:t>
            </a:r>
            <a:r>
              <a:rPr lang="en-US" dirty="0"/>
              <a:t>will be passed around the circle </a:t>
            </a:r>
            <a:r>
              <a:rPr lang="en-US" dirty="0" smtClean="0"/>
              <a:t>and </a:t>
            </a:r>
            <a:r>
              <a:rPr lang="en-US" dirty="0"/>
              <a:t>everyone will get a turn; </a:t>
            </a:r>
            <a:endParaRPr lang="en-US" dirty="0" smtClean="0"/>
          </a:p>
          <a:p>
            <a:pPr lvl="1"/>
            <a:r>
              <a:rPr lang="en-US" dirty="0" smtClean="0"/>
              <a:t>Only </a:t>
            </a:r>
            <a:r>
              <a:rPr lang="en-US" dirty="0"/>
              <a:t>the person holding the piece can speak</a:t>
            </a:r>
            <a:r>
              <a:rPr lang="en-US" dirty="0" smtClean="0"/>
              <a:t>;</a:t>
            </a:r>
          </a:p>
          <a:p>
            <a:pPr lvl="1"/>
            <a:r>
              <a:rPr lang="en-US" dirty="0" smtClean="0"/>
              <a:t>You </a:t>
            </a:r>
            <a:r>
              <a:rPr lang="en-US" dirty="0"/>
              <a:t>do not have to say anything when it is your turn. If for some reason you do not feel comfortable or able to speak, simply pass the talking piece to the next person. </a:t>
            </a:r>
            <a:endParaRPr lang="en-US" dirty="0" smtClean="0"/>
          </a:p>
          <a:p>
            <a:r>
              <a:rPr lang="en-US" dirty="0" smtClean="0"/>
              <a:t>One </a:t>
            </a:r>
            <a:r>
              <a:rPr lang="en-US" dirty="0"/>
              <a:t>person talks at a time. Don’t cut people off; </a:t>
            </a:r>
            <a:endParaRPr lang="en-US" dirty="0" smtClean="0"/>
          </a:p>
          <a:p>
            <a:r>
              <a:rPr lang="en-US" dirty="0" smtClean="0"/>
              <a:t>Speak </a:t>
            </a:r>
            <a:r>
              <a:rPr lang="en-US" dirty="0"/>
              <a:t>for yourself and not as the representative of any group; </a:t>
            </a:r>
            <a:endParaRPr lang="en-US" dirty="0" smtClean="0"/>
          </a:p>
          <a:p>
            <a:r>
              <a:rPr lang="en-US" dirty="0" smtClean="0"/>
              <a:t>It’s </a:t>
            </a:r>
            <a:r>
              <a:rPr lang="en-US" dirty="0"/>
              <a:t>OK to disagree, but no name-calling or attacking. </a:t>
            </a:r>
          </a:p>
        </p:txBody>
      </p:sp>
    </p:spTree>
    <p:extLst>
      <p:ext uri="{BB962C8B-B14F-4D97-AF65-F5344CB8AC3E}">
        <p14:creationId xmlns:p14="http://schemas.microsoft.com/office/powerpoint/2010/main" val="1929413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Circles 4 Change</a:t>
            </a:r>
          </a:p>
        </p:txBody>
      </p:sp>
      <p:pic>
        <p:nvPicPr>
          <p:cNvPr id="7171" name="Picture 2" descr="http://www.heart-source.com/council/pics/sunhor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7325"/>
            <a:ext cx="7315200"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88963" y="2214563"/>
            <a:ext cx="7977187" cy="950912"/>
          </a:xfrm>
          <a:prstGeom prst="rect">
            <a:avLst/>
          </a:prstGeom>
        </p:spPr>
        <p:txBody>
          <a:bodyPr>
            <a:spAutoFit/>
          </a:bodyPr>
          <a:lstStyle/>
          <a:p>
            <a:pPr algn="ctr">
              <a:lnSpc>
                <a:spcPct val="107000"/>
              </a:lnSpc>
              <a:spcBef>
                <a:spcPts val="0"/>
              </a:spcBef>
              <a:spcAft>
                <a:spcPts val="800"/>
              </a:spcAft>
              <a:defRPr/>
            </a:pPr>
            <a:r>
              <a:rPr lang="en-US" b="1" kern="1800" dirty="0">
                <a:solidFill>
                  <a:schemeClr val="accent3">
                    <a:lumMod val="50000"/>
                  </a:schemeClr>
                </a:solidFill>
                <a:latin typeface="Georgia" panose="02040502050405020303" pitchFamily="18" charset="0"/>
                <a:ea typeface="Times New Roman" panose="02020603050405020304" pitchFamily="18" charset="0"/>
                <a:cs typeface="Times New Roman" panose="02020603050405020304" pitchFamily="18" charset="0"/>
              </a:rPr>
              <a:t>THE FOUR INTENTIONS</a:t>
            </a:r>
            <a:endParaRPr lang="en-US" dirty="0">
              <a:solidFill>
                <a:schemeClr val="accent3">
                  <a:lumMod val="50000"/>
                </a:schemeClr>
              </a:solidFill>
              <a:latin typeface="Georgia" panose="02040502050405020303" pitchFamily="18" charset="0"/>
              <a:ea typeface="Calibri" panose="020F0502020204030204" pitchFamily="34" charset="0"/>
              <a:cs typeface="Times New Roman" panose="02020603050405020304" pitchFamily="18" charset="0"/>
            </a:endParaRPr>
          </a:p>
          <a:p>
            <a:pPr algn="ctr">
              <a:lnSpc>
                <a:spcPct val="107000"/>
              </a:lnSpc>
              <a:spcBef>
                <a:spcPts val="0"/>
              </a:spcBef>
              <a:spcAft>
                <a:spcPts val="800"/>
              </a:spcAft>
              <a:defRPr/>
            </a:pPr>
            <a:r>
              <a:rPr lang="en-US" sz="1400" dirty="0">
                <a:solidFill>
                  <a:srgbClr val="C55A11"/>
                </a:solidFill>
                <a:latin typeface="Georgia" panose="02040502050405020303" pitchFamily="18" charset="0"/>
                <a:ea typeface="Times New Roman" panose="02020603050405020304" pitchFamily="18" charset="0"/>
                <a:cs typeface="Times New Roman" panose="02020603050405020304" pitchFamily="18" charset="0"/>
              </a:rPr>
              <a:t>Within the circle there are four intentions that hold the space together, which when observed, create safety and allow truth and trust to build in this very simple and powerful practice.</a:t>
            </a:r>
            <a:endParaRPr lang="en-US" sz="1400" dirty="0">
              <a:latin typeface="Georgia" panose="02040502050405020303"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013075" y="3328988"/>
            <a:ext cx="2978150" cy="1568450"/>
          </a:xfrm>
          <a:prstGeom prst="rect">
            <a:avLst/>
          </a:prstGeom>
        </p:spPr>
        <p:txBody>
          <a:bodyPr>
            <a:spAutoFit/>
          </a:bodyPr>
          <a:lstStyle/>
          <a:p>
            <a:pPr algn="ctr">
              <a:defRPr/>
            </a:pPr>
            <a:r>
              <a:rPr lang="en-US" sz="1600" dirty="0">
                <a:solidFill>
                  <a:schemeClr val="accent3">
                    <a:lumMod val="60000"/>
                    <a:lumOff val="40000"/>
                  </a:schemeClr>
                </a:solidFill>
                <a:latin typeface="Georgia" panose="02040502050405020303" pitchFamily="18" charset="0"/>
                <a:ea typeface="Times New Roman" panose="02020603050405020304" pitchFamily="18" charset="0"/>
              </a:rPr>
              <a:t>Speak from the heart</a:t>
            </a:r>
          </a:p>
          <a:p>
            <a:pPr algn="ctr">
              <a:defRPr/>
            </a:pPr>
            <a:r>
              <a:rPr lang="en-US" sz="1600" dirty="0">
                <a:solidFill>
                  <a:schemeClr val="accent3">
                    <a:lumMod val="60000"/>
                    <a:lumOff val="40000"/>
                  </a:schemeClr>
                </a:solidFill>
                <a:latin typeface="Georgia" panose="02040502050405020303" pitchFamily="18" charset="0"/>
              </a:rPr>
              <a:t>Listen from the heart</a:t>
            </a:r>
          </a:p>
          <a:p>
            <a:pPr algn="ctr">
              <a:defRPr/>
            </a:pPr>
            <a:r>
              <a:rPr lang="en-US" sz="1600" dirty="0">
                <a:solidFill>
                  <a:schemeClr val="accent3">
                    <a:lumMod val="60000"/>
                    <a:lumOff val="40000"/>
                  </a:schemeClr>
                </a:solidFill>
                <a:latin typeface="Georgia" panose="02040502050405020303" pitchFamily="18" charset="0"/>
              </a:rPr>
              <a:t>Speak spontaneously</a:t>
            </a:r>
          </a:p>
          <a:p>
            <a:pPr algn="ctr">
              <a:defRPr/>
            </a:pPr>
            <a:r>
              <a:rPr lang="en-US" sz="1600" dirty="0">
                <a:solidFill>
                  <a:schemeClr val="accent3">
                    <a:lumMod val="60000"/>
                    <a:lumOff val="40000"/>
                  </a:schemeClr>
                </a:solidFill>
                <a:latin typeface="Georgia" panose="02040502050405020303" pitchFamily="18" charset="0"/>
              </a:rPr>
              <a:t>Speak leanly</a:t>
            </a:r>
          </a:p>
          <a:p>
            <a:pPr algn="ctr">
              <a:defRPr/>
            </a:pPr>
            <a:r>
              <a:rPr lang="en-US" sz="1600" dirty="0">
                <a:solidFill>
                  <a:schemeClr val="accent3">
                    <a:lumMod val="60000"/>
                    <a:lumOff val="40000"/>
                  </a:schemeClr>
                </a:solidFill>
                <a:latin typeface="Georgia" panose="02040502050405020303" pitchFamily="18" charset="0"/>
              </a:rPr>
              <a:t>~~~</a:t>
            </a:r>
          </a:p>
          <a:p>
            <a:pPr algn="ctr">
              <a:defRPr/>
            </a:pPr>
            <a:r>
              <a:rPr lang="en-US" sz="1600" dirty="0">
                <a:solidFill>
                  <a:schemeClr val="accent3">
                    <a:lumMod val="60000"/>
                    <a:lumOff val="40000"/>
                  </a:schemeClr>
                </a:solidFill>
                <a:latin typeface="Georgia" panose="02040502050405020303" pitchFamily="18" charset="0"/>
              </a:rPr>
              <a:t>Confidentiality</a:t>
            </a:r>
          </a:p>
        </p:txBody>
      </p:sp>
      <p:sp>
        <p:nvSpPr>
          <p:cNvPr id="6" name="Rectangle 5"/>
          <p:cNvSpPr/>
          <p:nvPr/>
        </p:nvSpPr>
        <p:spPr>
          <a:xfrm>
            <a:off x="1660525" y="5127625"/>
            <a:ext cx="6064250" cy="369888"/>
          </a:xfrm>
          <a:prstGeom prst="rect">
            <a:avLst/>
          </a:prstGeom>
        </p:spPr>
        <p:txBody>
          <a:bodyPr>
            <a:spAutoFit/>
          </a:bodyPr>
          <a:lstStyle/>
          <a:p>
            <a:pPr>
              <a:defRPr/>
            </a:pPr>
            <a:r>
              <a:rPr lang="en-US" b="1" dirty="0">
                <a:solidFill>
                  <a:schemeClr val="accent3">
                    <a:lumMod val="50000"/>
                  </a:schemeClr>
                </a:solidFill>
                <a:latin typeface="Times New Roman" panose="02020603050405020304" pitchFamily="18" charset="0"/>
                <a:ea typeface="Times New Roman" panose="02020603050405020304" pitchFamily="18" charset="0"/>
              </a:rPr>
              <a:t>Speak what will serve yourself, the circle, the highest good</a:t>
            </a:r>
            <a:endParaRPr lang="en-US" dirty="0">
              <a:solidFill>
                <a:schemeClr val="accent3">
                  <a:lumMod val="50000"/>
                </a:schemeClr>
              </a:solidFill>
            </a:endParaRPr>
          </a:p>
        </p:txBody>
      </p:sp>
    </p:spTree>
    <p:extLst>
      <p:ext uri="{BB962C8B-B14F-4D97-AF65-F5344CB8AC3E}">
        <p14:creationId xmlns:p14="http://schemas.microsoft.com/office/powerpoint/2010/main" val="1069816811"/>
      </p:ext>
    </p:extLst>
  </p:cSld>
  <p:clrMapOvr>
    <a:masterClrMapping/>
  </p:clrMapOvr>
</p:sld>
</file>

<file path=ppt/theme/theme1.xml><?xml version="1.0" encoding="utf-8"?>
<a:theme xmlns:a="http://schemas.openxmlformats.org/drawingml/2006/main" name="Restorative Justice Lecture-formatted">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Restorative Justice Lecture-formatted</Template>
  <TotalTime>240</TotalTime>
  <Words>925</Words>
  <Application>Microsoft Office PowerPoint</Application>
  <PresentationFormat>On-screen Show (4:3)</PresentationFormat>
  <Paragraphs>120</Paragraphs>
  <Slides>10</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MS PGothic</vt:lpstr>
      <vt:lpstr>Arial</vt:lpstr>
      <vt:lpstr>Calibri</vt:lpstr>
      <vt:lpstr>Georgia</vt:lpstr>
      <vt:lpstr>Tahoma</vt:lpstr>
      <vt:lpstr>Times New Roman</vt:lpstr>
      <vt:lpstr>Tw Cen MT</vt:lpstr>
      <vt:lpstr>Wingdings 2</vt:lpstr>
      <vt:lpstr>Restorative Justice Lecture-formatted</vt:lpstr>
      <vt:lpstr>SAN DIEGO REGIONAL RESTORATIVE JUSTICE and RESTORATIVE PRACTICE SUMMIT The Circle Process</vt:lpstr>
      <vt:lpstr>PowerPoint Presentation</vt:lpstr>
      <vt:lpstr>PowerPoint Presentation</vt:lpstr>
      <vt:lpstr>Peacemaking Circle Premises</vt:lpstr>
      <vt:lpstr>Universal Core Values</vt:lpstr>
      <vt:lpstr>Circle Framework &amp; Elements</vt:lpstr>
      <vt:lpstr>Facilitators Checklist</vt:lpstr>
      <vt:lpstr>Ground Rules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Carrillo, Victoria</cp:lastModifiedBy>
  <cp:revision>23</cp:revision>
  <dcterms:created xsi:type="dcterms:W3CDTF">2013-06-24T17:58:21Z</dcterms:created>
  <dcterms:modified xsi:type="dcterms:W3CDTF">2016-07-25T16:37:58Z</dcterms:modified>
</cp:coreProperties>
</file>