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7"/>
  </p:notesMasterIdLst>
  <p:sldIdLst>
    <p:sldId id="638" r:id="rId5"/>
    <p:sldId id="694" r:id="rId6"/>
    <p:sldId id="696" r:id="rId7"/>
    <p:sldId id="708" r:id="rId8"/>
    <p:sldId id="614" r:id="rId9"/>
    <p:sldId id="628" r:id="rId10"/>
    <p:sldId id="629" r:id="rId11"/>
    <p:sldId id="642" r:id="rId12"/>
    <p:sldId id="631" r:id="rId13"/>
    <p:sldId id="645" r:id="rId14"/>
    <p:sldId id="643" r:id="rId15"/>
    <p:sldId id="649" r:id="rId16"/>
    <p:sldId id="672" r:id="rId17"/>
    <p:sldId id="655" r:id="rId18"/>
    <p:sldId id="661" r:id="rId19"/>
    <p:sldId id="663" r:id="rId20"/>
    <p:sldId id="662" r:id="rId21"/>
    <p:sldId id="658" r:id="rId22"/>
    <p:sldId id="664" r:id="rId23"/>
    <p:sldId id="702" r:id="rId24"/>
    <p:sldId id="709" r:id="rId25"/>
    <p:sldId id="682" r:id="rId26"/>
    <p:sldId id="684" r:id="rId27"/>
    <p:sldId id="705" r:id="rId28"/>
    <p:sldId id="687" r:id="rId29"/>
    <p:sldId id="706" r:id="rId30"/>
    <p:sldId id="689" r:id="rId31"/>
    <p:sldId id="699" r:id="rId32"/>
    <p:sldId id="710" r:id="rId33"/>
    <p:sldId id="717" r:id="rId34"/>
    <p:sldId id="718" r:id="rId35"/>
    <p:sldId id="700" r:id="rId3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9CC604-4B54-D97A-1C7F-151C0C227A0F}" name="Saidkhanian, Liz" initials="SL" userId="S::ESaidkhanian@sandiego.gov::3802c27b-61b3-4777-acad-ddbeb5d37f56" providerId="AD"/>
  <p188:author id="{63FD0060-055B-A19F-6B90-7138240204FC}" name="Ortiz, Victoria" initials="OV" userId="S::OrtizV@sandiego.gov::9f76a298-e6af-4f0a-9cc3-8a080720c6da" providerId="AD"/>
  <p188:author id="{BFD18387-9B61-ED82-6A84-15C8273C8D71}" name="Basinger, Jacob" initials="BJ" userId="S::jbasinger@sandiego.gov::08e3ba12-48dc-433f-8ee1-e7739ffa5978" providerId="AD"/>
  <p188:author id="{EFFB32AF-34DE-532F-ED3C-E55E36BF5510}" name="Litchney, Seth" initials="LS" userId="S::SALitchney@sandiego.gov::38f27e89-1d47-4853-8801-0ef48cbde23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FBA"/>
    <a:srgbClr val="2434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5B4658-683B-4DB9-9689-7E1CAAFD278C}" v="290" dt="2024-07-01T20:02:44.9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901" autoAdjust="0"/>
  </p:normalViewPr>
  <p:slideViewPr>
    <p:cSldViewPr snapToGrid="0">
      <p:cViewPr varScale="1">
        <p:scale>
          <a:sx n="56" d="100"/>
          <a:sy n="56" d="100"/>
        </p:scale>
        <p:origin x="259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varrubias, Megan" userId="S::mecovarrubia@sandiego.gov::3cabc7bf-33e1-4727-8b44-4518a36af2b4" providerId="AD" clId="Web-{C83902C9-6459-4208-AA02-F2827A7DC201}"/>
    <pc:docChg chg="modSld">
      <pc:chgData name="Covarrubias, Megan" userId="S::mecovarrubia@sandiego.gov::3cabc7bf-33e1-4727-8b44-4518a36af2b4" providerId="AD" clId="Web-{C83902C9-6459-4208-AA02-F2827A7DC201}" dt="2024-05-10T18:36:16.720" v="38" actId="20577"/>
      <pc:docMkLst>
        <pc:docMk/>
      </pc:docMkLst>
      <pc:sldChg chg="modSp">
        <pc:chgData name="Covarrubias, Megan" userId="S::mecovarrubia@sandiego.gov::3cabc7bf-33e1-4727-8b44-4518a36af2b4" providerId="AD" clId="Web-{C83902C9-6459-4208-AA02-F2827A7DC201}" dt="2024-05-10T18:35:49.032" v="37" actId="20577"/>
        <pc:sldMkLst>
          <pc:docMk/>
          <pc:sldMk cId="1542943316" sldId="619"/>
        </pc:sldMkLst>
        <pc:graphicFrameChg chg="modGraphic">
          <ac:chgData name="Covarrubias, Megan" userId="S::mecovarrubia@sandiego.gov::3cabc7bf-33e1-4727-8b44-4518a36af2b4" providerId="AD" clId="Web-{C83902C9-6459-4208-AA02-F2827A7DC201}" dt="2024-05-10T18:35:49.032" v="37" actId="20577"/>
          <ac:graphicFrameMkLst>
            <pc:docMk/>
            <pc:sldMk cId="1542943316" sldId="619"/>
            <ac:graphicFrameMk id="13" creationId="{9FB7D42F-6E26-45D1-95B8-1C4EEFE2B4A2}"/>
          </ac:graphicFrameMkLst>
        </pc:graphicFrameChg>
      </pc:sldChg>
      <pc:sldChg chg="modSp">
        <pc:chgData name="Covarrubias, Megan" userId="S::mecovarrubia@sandiego.gov::3cabc7bf-33e1-4727-8b44-4518a36af2b4" providerId="AD" clId="Web-{C83902C9-6459-4208-AA02-F2827A7DC201}" dt="2024-05-10T18:36:16.720" v="38" actId="20577"/>
        <pc:sldMkLst>
          <pc:docMk/>
          <pc:sldMk cId="4039546958" sldId="638"/>
        </pc:sldMkLst>
        <pc:spChg chg="mod">
          <ac:chgData name="Covarrubias, Megan" userId="S::mecovarrubia@sandiego.gov::3cabc7bf-33e1-4727-8b44-4518a36af2b4" providerId="AD" clId="Web-{C83902C9-6459-4208-AA02-F2827A7DC201}" dt="2024-05-10T18:36:16.720" v="38" actId="20577"/>
          <ac:spMkLst>
            <pc:docMk/>
            <pc:sldMk cId="4039546958" sldId="638"/>
            <ac:spMk id="5" creationId="{43742782-2675-DC37-5691-7F59E8273815}"/>
          </ac:spMkLst>
        </pc:spChg>
      </pc:sldChg>
    </pc:docChg>
  </pc:docChgLst>
  <pc:docChgLst>
    <pc:chgData name="Basinger, Jacob" userId="S::jbasinger@sandiego.gov::08e3ba12-48dc-433f-8ee1-e7739ffa5978" providerId="AD" clId="Web-{284C7D47-A55C-4E2D-4B08-35417A6A06F0}"/>
    <pc:docChg chg="mod modSld">
      <pc:chgData name="Basinger, Jacob" userId="S::jbasinger@sandiego.gov::08e3ba12-48dc-433f-8ee1-e7739ffa5978" providerId="AD" clId="Web-{284C7D47-A55C-4E2D-4B08-35417A6A06F0}" dt="2024-06-25T21:45:11.558" v="3"/>
      <pc:docMkLst>
        <pc:docMk/>
      </pc:docMkLst>
      <pc:sldChg chg="modSp">
        <pc:chgData name="Basinger, Jacob" userId="S::jbasinger@sandiego.gov::08e3ba12-48dc-433f-8ee1-e7739ffa5978" providerId="AD" clId="Web-{284C7D47-A55C-4E2D-4B08-35417A6A06F0}" dt="2024-06-25T21:44:22.635" v="1" actId="20577"/>
        <pc:sldMkLst>
          <pc:docMk/>
          <pc:sldMk cId="2098315190" sldId="687"/>
        </pc:sldMkLst>
        <pc:spChg chg="mod">
          <ac:chgData name="Basinger, Jacob" userId="S::jbasinger@sandiego.gov::08e3ba12-48dc-433f-8ee1-e7739ffa5978" providerId="AD" clId="Web-{284C7D47-A55C-4E2D-4B08-35417A6A06F0}" dt="2024-06-25T21:44:22.635" v="1" actId="20577"/>
          <ac:spMkLst>
            <pc:docMk/>
            <pc:sldMk cId="2098315190" sldId="687"/>
            <ac:spMk id="14" creationId="{90D4CA56-6616-7AB6-828C-ECD50DC7971E}"/>
          </ac:spMkLst>
        </pc:spChg>
      </pc:sldChg>
      <pc:sldChg chg="modCm">
        <pc:chgData name="Basinger, Jacob" userId="S::jbasinger@sandiego.gov::08e3ba12-48dc-433f-8ee1-e7739ffa5978" providerId="AD" clId="Web-{284C7D47-A55C-4E2D-4B08-35417A6A06F0}" dt="2024-06-25T21:45:11.558" v="3"/>
        <pc:sldMkLst>
          <pc:docMk/>
          <pc:sldMk cId="1038441496" sldId="706"/>
        </pc:sldMkLst>
      </pc:sldChg>
    </pc:docChg>
  </pc:docChgLst>
  <pc:docChgLst>
    <pc:chgData name="Litchney, Seth" userId="38f27e89-1d47-4853-8801-0ef48cbde231" providerId="ADAL" clId="{283DFA8F-636F-4664-AAC0-8131D4422A59}"/>
    <pc:docChg chg="modSld">
      <pc:chgData name="Litchney, Seth" userId="38f27e89-1d47-4853-8801-0ef48cbde231" providerId="ADAL" clId="{283DFA8F-636F-4664-AAC0-8131D4422A59}" dt="2024-06-27T23:40:38.496" v="5" actId="20577"/>
      <pc:docMkLst>
        <pc:docMk/>
      </pc:docMkLst>
      <pc:sldChg chg="modSp mod">
        <pc:chgData name="Litchney, Seth" userId="38f27e89-1d47-4853-8801-0ef48cbde231" providerId="ADAL" clId="{283DFA8F-636F-4664-AAC0-8131D4422A59}" dt="2024-06-27T23:40:38.496" v="5" actId="20577"/>
        <pc:sldMkLst>
          <pc:docMk/>
          <pc:sldMk cId="600594697" sldId="700"/>
        </pc:sldMkLst>
        <pc:spChg chg="mod">
          <ac:chgData name="Litchney, Seth" userId="38f27e89-1d47-4853-8801-0ef48cbde231" providerId="ADAL" clId="{283DFA8F-636F-4664-AAC0-8131D4422A59}" dt="2024-06-27T23:40:38.496" v="5" actId="20577"/>
          <ac:spMkLst>
            <pc:docMk/>
            <pc:sldMk cId="600594697" sldId="700"/>
            <ac:spMk id="5" creationId="{0C9E4D09-F630-C53B-3BC8-819379E84829}"/>
          </ac:spMkLst>
        </pc:spChg>
      </pc:sldChg>
    </pc:docChg>
  </pc:docChgLst>
  <pc:docChgLst>
    <pc:chgData name="Saidkhanian, Liz" userId="3802c27b-61b3-4777-acad-ddbeb5d37f56" providerId="ADAL" clId="{955B4658-683B-4DB9-9689-7E1CAAFD278C}"/>
    <pc:docChg chg="undo custSel addSld delSld modSld sldOrd">
      <pc:chgData name="Saidkhanian, Liz" userId="3802c27b-61b3-4777-acad-ddbeb5d37f56" providerId="ADAL" clId="{955B4658-683B-4DB9-9689-7E1CAAFD278C}" dt="2024-07-01T20:46:25.528" v="4113" actId="20577"/>
      <pc:docMkLst>
        <pc:docMk/>
      </pc:docMkLst>
      <pc:sldChg chg="modNotesTx">
        <pc:chgData name="Saidkhanian, Liz" userId="3802c27b-61b3-4777-acad-ddbeb5d37f56" providerId="ADAL" clId="{955B4658-683B-4DB9-9689-7E1CAAFD278C}" dt="2024-07-01T20:40:43.879" v="4085" actId="20577"/>
        <pc:sldMkLst>
          <pc:docMk/>
          <pc:sldMk cId="4106847563" sldId="614"/>
        </pc:sldMkLst>
      </pc:sldChg>
      <pc:sldChg chg="del mod ord modShow modNotesTx">
        <pc:chgData name="Saidkhanian, Liz" userId="3802c27b-61b3-4777-acad-ddbeb5d37f56" providerId="ADAL" clId="{955B4658-683B-4DB9-9689-7E1CAAFD278C}" dt="2024-06-27T21:07:10.033" v="1590" actId="47"/>
        <pc:sldMkLst>
          <pc:docMk/>
          <pc:sldMk cId="1542943316" sldId="619"/>
        </pc:sldMkLst>
      </pc:sldChg>
      <pc:sldChg chg="modSp mod delCm modCm modNotesTx">
        <pc:chgData name="Saidkhanian, Liz" userId="3802c27b-61b3-4777-acad-ddbeb5d37f56" providerId="ADAL" clId="{955B4658-683B-4DB9-9689-7E1CAAFD278C}" dt="2024-06-27T21:11:15.512" v="1707" actId="20577"/>
        <pc:sldMkLst>
          <pc:docMk/>
          <pc:sldMk cId="3158651132" sldId="628"/>
        </pc:sldMkLst>
        <pc:spChg chg="mod">
          <ac:chgData name="Saidkhanian, Liz" userId="3802c27b-61b3-4777-acad-ddbeb5d37f56" providerId="ADAL" clId="{955B4658-683B-4DB9-9689-7E1CAAFD278C}" dt="2024-06-27T21:11:15.512" v="1707" actId="20577"/>
          <ac:spMkLst>
            <pc:docMk/>
            <pc:sldMk cId="3158651132" sldId="628"/>
            <ac:spMk id="18" creationId="{36A799F6-CF26-6548-84F1-29A54F85663B}"/>
          </ac:spMkLst>
        </pc:spChg>
      </pc:sldChg>
      <pc:sldChg chg="modNotesTx">
        <pc:chgData name="Saidkhanian, Liz" userId="3802c27b-61b3-4777-acad-ddbeb5d37f56" providerId="ADAL" clId="{955B4658-683B-4DB9-9689-7E1CAAFD278C}" dt="2024-07-01T16:19:09.427" v="2022" actId="20577"/>
        <pc:sldMkLst>
          <pc:docMk/>
          <pc:sldMk cId="1080241756" sldId="629"/>
        </pc:sldMkLst>
      </pc:sldChg>
      <pc:sldChg chg="ord modNotesTx">
        <pc:chgData name="Saidkhanian, Liz" userId="3802c27b-61b3-4777-acad-ddbeb5d37f56" providerId="ADAL" clId="{955B4658-683B-4DB9-9689-7E1CAAFD278C}" dt="2024-07-01T20:45:49.979" v="4101" actId="255"/>
        <pc:sldMkLst>
          <pc:docMk/>
          <pc:sldMk cId="93464687" sldId="631"/>
        </pc:sldMkLst>
      </pc:sldChg>
      <pc:sldChg chg="addSp delSp modSp mod modNotesTx">
        <pc:chgData name="Saidkhanian, Liz" userId="3802c27b-61b3-4777-acad-ddbeb5d37f56" providerId="ADAL" clId="{955B4658-683B-4DB9-9689-7E1CAAFD278C}" dt="2024-07-01T20:43:42.271" v="4092" actId="404"/>
        <pc:sldMkLst>
          <pc:docMk/>
          <pc:sldMk cId="4039546958" sldId="638"/>
        </pc:sldMkLst>
        <pc:spChg chg="add del mod">
          <ac:chgData name="Saidkhanian, Liz" userId="3802c27b-61b3-4777-acad-ddbeb5d37f56" providerId="ADAL" clId="{955B4658-683B-4DB9-9689-7E1CAAFD278C}" dt="2024-06-26T21:12:57.827" v="922" actId="478"/>
          <ac:spMkLst>
            <pc:docMk/>
            <pc:sldMk cId="4039546958" sldId="638"/>
            <ac:spMk id="3" creationId="{E7180B65-EF1B-9872-9478-8118A9A2B0C1}"/>
          </ac:spMkLst>
        </pc:spChg>
        <pc:spChg chg="mod">
          <ac:chgData name="Saidkhanian, Liz" userId="3802c27b-61b3-4777-acad-ddbeb5d37f56" providerId="ADAL" clId="{955B4658-683B-4DB9-9689-7E1CAAFD278C}" dt="2024-06-27T22:53:01.003" v="1718" actId="255"/>
          <ac:spMkLst>
            <pc:docMk/>
            <pc:sldMk cId="4039546958" sldId="638"/>
            <ac:spMk id="4" creationId="{1FBEB911-C86A-8438-4673-804CA06E8B25}"/>
          </ac:spMkLst>
        </pc:spChg>
        <pc:spChg chg="add del mod">
          <ac:chgData name="Saidkhanian, Liz" userId="3802c27b-61b3-4777-acad-ddbeb5d37f56" providerId="ADAL" clId="{955B4658-683B-4DB9-9689-7E1CAAFD278C}" dt="2024-06-26T21:45:58.754" v="1180" actId="1076"/>
          <ac:spMkLst>
            <pc:docMk/>
            <pc:sldMk cId="4039546958" sldId="638"/>
            <ac:spMk id="5" creationId="{43742782-2675-DC37-5691-7F59E8273815}"/>
          </ac:spMkLst>
        </pc:spChg>
      </pc:sldChg>
      <pc:sldChg chg="modNotesTx">
        <pc:chgData name="Saidkhanian, Liz" userId="3802c27b-61b3-4777-acad-ddbeb5d37f56" providerId="ADAL" clId="{955B4658-683B-4DB9-9689-7E1CAAFD278C}" dt="2024-07-01T19:09:30.726" v="2023" actId="313"/>
        <pc:sldMkLst>
          <pc:docMk/>
          <pc:sldMk cId="1115660575" sldId="642"/>
        </pc:sldMkLst>
      </pc:sldChg>
      <pc:sldChg chg="modNotesTx">
        <pc:chgData name="Saidkhanian, Liz" userId="3802c27b-61b3-4777-acad-ddbeb5d37f56" providerId="ADAL" clId="{955B4658-683B-4DB9-9689-7E1CAAFD278C}" dt="2024-07-01T19:17:01.518" v="2315" actId="20577"/>
        <pc:sldMkLst>
          <pc:docMk/>
          <pc:sldMk cId="1376591969" sldId="643"/>
        </pc:sldMkLst>
      </pc:sldChg>
      <pc:sldChg chg="modSp mod delCm modNotesTx">
        <pc:chgData name="Saidkhanian, Liz" userId="3802c27b-61b3-4777-acad-ddbeb5d37f56" providerId="ADAL" clId="{955B4658-683B-4DB9-9689-7E1CAAFD278C}" dt="2024-07-01T19:16:46.886" v="2312" actId="20577"/>
        <pc:sldMkLst>
          <pc:docMk/>
          <pc:sldMk cId="3241144943" sldId="645"/>
        </pc:sldMkLst>
        <pc:spChg chg="mod">
          <ac:chgData name="Saidkhanian, Liz" userId="3802c27b-61b3-4777-acad-ddbeb5d37f56" providerId="ADAL" clId="{955B4658-683B-4DB9-9689-7E1CAAFD278C}" dt="2024-06-27T03:42:12.933" v="1456" actId="20577"/>
          <ac:spMkLst>
            <pc:docMk/>
            <pc:sldMk cId="3241144943" sldId="645"/>
            <ac:spMk id="18" creationId="{36A799F6-CF26-6548-84F1-29A54F85663B}"/>
          </ac:spMkLst>
        </pc:spChg>
        <pc:spChg chg="mod">
          <ac:chgData name="Saidkhanian, Liz" userId="3802c27b-61b3-4777-acad-ddbeb5d37f56" providerId="ADAL" clId="{955B4658-683B-4DB9-9689-7E1CAAFD278C}" dt="2024-06-28T22:39:33.601" v="1911" actId="20577"/>
          <ac:spMkLst>
            <pc:docMk/>
            <pc:sldMk cId="3241144943" sldId="645"/>
            <ac:spMk id="28" creationId="{0FEC342C-1AF5-68D0-D2FE-CFA9E864D616}"/>
          </ac:spMkLst>
        </pc:spChg>
      </pc:sldChg>
      <pc:sldChg chg="modNotesTx">
        <pc:chgData name="Saidkhanian, Liz" userId="3802c27b-61b3-4777-acad-ddbeb5d37f56" providerId="ADAL" clId="{955B4658-683B-4DB9-9689-7E1CAAFD278C}" dt="2024-07-01T20:00:45.570" v="2879" actId="20577"/>
        <pc:sldMkLst>
          <pc:docMk/>
          <pc:sldMk cId="2505018441" sldId="649"/>
        </pc:sldMkLst>
      </pc:sldChg>
      <pc:sldChg chg="modNotesTx">
        <pc:chgData name="Saidkhanian, Liz" userId="3802c27b-61b3-4777-acad-ddbeb5d37f56" providerId="ADAL" clId="{955B4658-683B-4DB9-9689-7E1CAAFD278C}" dt="2024-07-01T20:04:05.803" v="2939" actId="20577"/>
        <pc:sldMkLst>
          <pc:docMk/>
          <pc:sldMk cId="1945750011" sldId="655"/>
        </pc:sldMkLst>
      </pc:sldChg>
      <pc:sldChg chg="modNotesTx">
        <pc:chgData name="Saidkhanian, Liz" userId="3802c27b-61b3-4777-acad-ddbeb5d37f56" providerId="ADAL" clId="{955B4658-683B-4DB9-9689-7E1CAAFD278C}" dt="2024-07-01T19:27:38.417" v="2624" actId="20577"/>
        <pc:sldMkLst>
          <pc:docMk/>
          <pc:sldMk cId="3479485599" sldId="658"/>
        </pc:sldMkLst>
      </pc:sldChg>
      <pc:sldChg chg="modNotesTx">
        <pc:chgData name="Saidkhanian, Liz" userId="3802c27b-61b3-4777-acad-ddbeb5d37f56" providerId="ADAL" clId="{955B4658-683B-4DB9-9689-7E1CAAFD278C}" dt="2024-07-01T20:45:13.447" v="4097" actId="255"/>
        <pc:sldMkLst>
          <pc:docMk/>
          <pc:sldMk cId="3113137919" sldId="661"/>
        </pc:sldMkLst>
      </pc:sldChg>
      <pc:sldChg chg="modSp mod delCm modNotesTx">
        <pc:chgData name="Saidkhanian, Liz" userId="3802c27b-61b3-4777-acad-ddbeb5d37f56" providerId="ADAL" clId="{955B4658-683B-4DB9-9689-7E1CAAFD278C}" dt="2024-07-01T19:26:56.796" v="2589" actId="20577"/>
        <pc:sldMkLst>
          <pc:docMk/>
          <pc:sldMk cId="4135855043" sldId="662"/>
        </pc:sldMkLst>
        <pc:spChg chg="mod">
          <ac:chgData name="Saidkhanian, Liz" userId="3802c27b-61b3-4777-acad-ddbeb5d37f56" providerId="ADAL" clId="{955B4658-683B-4DB9-9689-7E1CAAFD278C}" dt="2024-07-01T16:12:35.912" v="1982" actId="20577"/>
          <ac:spMkLst>
            <pc:docMk/>
            <pc:sldMk cId="4135855043" sldId="662"/>
            <ac:spMk id="5" creationId="{284B0C39-DEB4-D42B-219C-5C0419AD3B1C}"/>
          </ac:spMkLst>
        </pc:spChg>
        <pc:spChg chg="mod">
          <ac:chgData name="Saidkhanian, Liz" userId="3802c27b-61b3-4777-acad-ddbeb5d37f56" providerId="ADAL" clId="{955B4658-683B-4DB9-9689-7E1CAAFD278C}" dt="2024-07-01T19:26:35.185" v="2580" actId="1076"/>
          <ac:spMkLst>
            <pc:docMk/>
            <pc:sldMk cId="4135855043" sldId="662"/>
            <ac:spMk id="8" creationId="{955A2187-43F3-7938-EF0C-A420C276F3B2}"/>
          </ac:spMkLst>
        </pc:spChg>
      </pc:sldChg>
      <pc:sldChg chg="mod modShow modNotesTx">
        <pc:chgData name="Saidkhanian, Liz" userId="3802c27b-61b3-4777-acad-ddbeb5d37f56" providerId="ADAL" clId="{955B4658-683B-4DB9-9689-7E1CAAFD278C}" dt="2024-07-01T19:26:29.284" v="2578" actId="20577"/>
        <pc:sldMkLst>
          <pc:docMk/>
          <pc:sldMk cId="1026875279" sldId="663"/>
        </pc:sldMkLst>
      </pc:sldChg>
      <pc:sldChg chg="modSp mod delCm modNotesTx">
        <pc:chgData name="Saidkhanian, Liz" userId="3802c27b-61b3-4777-acad-ddbeb5d37f56" providerId="ADAL" clId="{955B4658-683B-4DB9-9689-7E1CAAFD278C}" dt="2024-07-01T19:27:59.872" v="2629" actId="20577"/>
        <pc:sldMkLst>
          <pc:docMk/>
          <pc:sldMk cId="4255791312" sldId="664"/>
        </pc:sldMkLst>
        <pc:spChg chg="mod">
          <ac:chgData name="Saidkhanian, Liz" userId="3802c27b-61b3-4777-acad-ddbeb5d37f56" providerId="ADAL" clId="{955B4658-683B-4DB9-9689-7E1CAAFD278C}" dt="2024-06-27T23:37:35.065" v="1881" actId="20577"/>
          <ac:spMkLst>
            <pc:docMk/>
            <pc:sldMk cId="4255791312" sldId="664"/>
            <ac:spMk id="14" creationId="{90D4CA56-6616-7AB6-828C-ECD50DC7971E}"/>
          </ac:spMkLst>
        </pc:spChg>
      </pc:sldChg>
      <pc:sldChg chg="addSp delSp modSp mod delCm modCm modNotesTx">
        <pc:chgData name="Saidkhanian, Liz" userId="3802c27b-61b3-4777-acad-ddbeb5d37f56" providerId="ADAL" clId="{955B4658-683B-4DB9-9689-7E1CAAFD278C}" dt="2024-07-01T20:44:51.367" v="4095" actId="255"/>
        <pc:sldMkLst>
          <pc:docMk/>
          <pc:sldMk cId="2868385585" sldId="672"/>
        </pc:sldMkLst>
        <pc:spChg chg="add mod">
          <ac:chgData name="Saidkhanian, Liz" userId="3802c27b-61b3-4777-acad-ddbeb5d37f56" providerId="ADAL" clId="{955B4658-683B-4DB9-9689-7E1CAAFD278C}" dt="2024-06-27T22:54:10.514" v="1852" actId="14100"/>
          <ac:spMkLst>
            <pc:docMk/>
            <pc:sldMk cId="2868385585" sldId="672"/>
            <ac:spMk id="4" creationId="{479B36DF-72D8-7D1D-EA09-2C57CADB51E6}"/>
          </ac:spMkLst>
        </pc:spChg>
        <pc:spChg chg="mod">
          <ac:chgData name="Saidkhanian, Liz" userId="3802c27b-61b3-4777-acad-ddbeb5d37f56" providerId="ADAL" clId="{955B4658-683B-4DB9-9689-7E1CAAFD278C}" dt="2024-06-27T02:15:53.945" v="1327" actId="1076"/>
          <ac:spMkLst>
            <pc:docMk/>
            <pc:sldMk cId="2868385585" sldId="672"/>
            <ac:spMk id="9" creationId="{46CCBED2-8815-1632-3183-8A536DFC3F9A}"/>
          </ac:spMkLst>
        </pc:spChg>
        <pc:spChg chg="mod">
          <ac:chgData name="Saidkhanian, Liz" userId="3802c27b-61b3-4777-acad-ddbeb5d37f56" providerId="ADAL" clId="{955B4658-683B-4DB9-9689-7E1CAAFD278C}" dt="2024-06-27T02:15:50.066" v="1326" actId="1076"/>
          <ac:spMkLst>
            <pc:docMk/>
            <pc:sldMk cId="2868385585" sldId="672"/>
            <ac:spMk id="18" creationId="{36A799F6-CF26-6548-84F1-29A54F85663B}"/>
          </ac:spMkLst>
        </pc:spChg>
        <pc:spChg chg="mod">
          <ac:chgData name="Saidkhanian, Liz" userId="3802c27b-61b3-4777-acad-ddbeb5d37f56" providerId="ADAL" clId="{955B4658-683B-4DB9-9689-7E1CAAFD278C}" dt="2024-06-27T03:45:03.967" v="1580" actId="20577"/>
          <ac:spMkLst>
            <pc:docMk/>
            <pc:sldMk cId="2868385585" sldId="672"/>
            <ac:spMk id="44" creationId="{F02796CD-4A96-37A2-0E0C-46BEAA806C1E}"/>
          </ac:spMkLst>
        </pc:spChg>
        <pc:picChg chg="add del mod">
          <ac:chgData name="Saidkhanian, Liz" userId="3802c27b-61b3-4777-acad-ddbeb5d37f56" providerId="ADAL" clId="{955B4658-683B-4DB9-9689-7E1CAAFD278C}" dt="2024-06-27T22:54:13.179" v="1853" actId="478"/>
          <ac:picMkLst>
            <pc:docMk/>
            <pc:sldMk cId="2868385585" sldId="672"/>
            <ac:picMk id="3" creationId="{348D0E2A-7109-0CA0-2197-8472D4ED3345}"/>
          </ac:picMkLst>
        </pc:picChg>
      </pc:sldChg>
      <pc:sldChg chg="modSp mod">
        <pc:chgData name="Saidkhanian, Liz" userId="3802c27b-61b3-4777-acad-ddbeb5d37f56" providerId="ADAL" clId="{955B4658-683B-4DB9-9689-7E1CAAFD278C}" dt="2024-07-01T15:13:47.121" v="1950" actId="20577"/>
        <pc:sldMkLst>
          <pc:docMk/>
          <pc:sldMk cId="2098315190" sldId="687"/>
        </pc:sldMkLst>
        <pc:spChg chg="mod">
          <ac:chgData name="Saidkhanian, Liz" userId="3802c27b-61b3-4777-acad-ddbeb5d37f56" providerId="ADAL" clId="{955B4658-683B-4DB9-9689-7E1CAAFD278C}" dt="2024-07-01T15:13:47.121" v="1950" actId="20577"/>
          <ac:spMkLst>
            <pc:docMk/>
            <pc:sldMk cId="2098315190" sldId="687"/>
            <ac:spMk id="14" creationId="{90D4CA56-6616-7AB6-828C-ECD50DC7971E}"/>
          </ac:spMkLst>
        </pc:spChg>
      </pc:sldChg>
      <pc:sldChg chg="modSp modNotesTx">
        <pc:chgData name="Saidkhanian, Liz" userId="3802c27b-61b3-4777-acad-ddbeb5d37f56" providerId="ADAL" clId="{955B4658-683B-4DB9-9689-7E1CAAFD278C}" dt="2024-07-01T19:54:54.759" v="2753" actId="20577"/>
        <pc:sldMkLst>
          <pc:docMk/>
          <pc:sldMk cId="4000512694" sldId="694"/>
        </pc:sldMkLst>
        <pc:graphicFrameChg chg="mod">
          <ac:chgData name="Saidkhanian, Liz" userId="3802c27b-61b3-4777-acad-ddbeb5d37f56" providerId="ADAL" clId="{955B4658-683B-4DB9-9689-7E1CAAFD278C}" dt="2024-06-27T21:09:35.637" v="1645" actId="255"/>
          <ac:graphicFrameMkLst>
            <pc:docMk/>
            <pc:sldMk cId="4000512694" sldId="694"/>
            <ac:graphicFrameMk id="8" creationId="{42B422C7-DB24-31C3-238B-FF3BBA40B3C5}"/>
          </ac:graphicFrameMkLst>
        </pc:graphicFrameChg>
      </pc:sldChg>
      <pc:sldChg chg="addSp delSp modSp mod modNotesTx">
        <pc:chgData name="Saidkhanian, Liz" userId="3802c27b-61b3-4777-acad-ddbeb5d37f56" providerId="ADAL" clId="{955B4658-683B-4DB9-9689-7E1CAAFD278C}" dt="2024-07-01T20:46:25.528" v="4113" actId="20577"/>
        <pc:sldMkLst>
          <pc:docMk/>
          <pc:sldMk cId="600594697" sldId="700"/>
        </pc:sldMkLst>
        <pc:spChg chg="mod">
          <ac:chgData name="Saidkhanian, Liz" userId="3802c27b-61b3-4777-acad-ddbeb5d37f56" providerId="ADAL" clId="{955B4658-683B-4DB9-9689-7E1CAAFD278C}" dt="2024-06-27T23:39:22.301" v="1888" actId="6549"/>
          <ac:spMkLst>
            <pc:docMk/>
            <pc:sldMk cId="600594697" sldId="700"/>
            <ac:spMk id="5" creationId="{0C9E4D09-F630-C53B-3BC8-819379E84829}"/>
          </ac:spMkLst>
        </pc:spChg>
        <pc:spChg chg="add del mod">
          <ac:chgData name="Saidkhanian, Liz" userId="3802c27b-61b3-4777-acad-ddbeb5d37f56" providerId="ADAL" clId="{955B4658-683B-4DB9-9689-7E1CAAFD278C}" dt="2024-06-27T23:41:48.624" v="1898" actId="11529"/>
          <ac:spMkLst>
            <pc:docMk/>
            <pc:sldMk cId="600594697" sldId="700"/>
            <ac:spMk id="7" creationId="{27EADCFB-122E-4B8F-83F9-BAB046E0F10B}"/>
          </ac:spMkLst>
        </pc:spChg>
        <pc:spChg chg="add mod">
          <ac:chgData name="Saidkhanian, Liz" userId="3802c27b-61b3-4777-acad-ddbeb5d37f56" providerId="ADAL" clId="{955B4658-683B-4DB9-9689-7E1CAAFD278C}" dt="2024-06-27T23:42:35.822" v="1909" actId="255"/>
          <ac:spMkLst>
            <pc:docMk/>
            <pc:sldMk cId="600594697" sldId="700"/>
            <ac:spMk id="8" creationId="{C8EB305C-2B74-4598-8513-19831793769F}"/>
          </ac:spMkLst>
        </pc:spChg>
        <pc:graphicFrameChg chg="add del mod">
          <ac:chgData name="Saidkhanian, Liz" userId="3802c27b-61b3-4777-acad-ddbeb5d37f56" providerId="ADAL" clId="{955B4658-683B-4DB9-9689-7E1CAAFD278C}" dt="2024-06-27T23:41:13.763" v="1891"/>
          <ac:graphicFrameMkLst>
            <pc:docMk/>
            <pc:sldMk cId="600594697" sldId="700"/>
            <ac:graphicFrameMk id="2" creationId="{F2BA2321-DA16-641A-A507-EDDC598C5A25}"/>
          </ac:graphicFrameMkLst>
        </pc:graphicFrameChg>
        <pc:graphicFrameChg chg="add del mod">
          <ac:chgData name="Saidkhanian, Liz" userId="3802c27b-61b3-4777-acad-ddbeb5d37f56" providerId="ADAL" clId="{955B4658-683B-4DB9-9689-7E1CAAFD278C}" dt="2024-06-27T23:41:58.299" v="1900" actId="11529"/>
          <ac:graphicFrameMkLst>
            <pc:docMk/>
            <pc:sldMk cId="600594697" sldId="700"/>
            <ac:graphicFrameMk id="4" creationId="{367B7E76-E7F7-F4D7-001A-E6DA94EEDE54}"/>
          </ac:graphicFrameMkLst>
        </pc:graphicFrameChg>
        <pc:graphicFrameChg chg="mod">
          <ac:chgData name="Saidkhanian, Liz" userId="3802c27b-61b3-4777-acad-ddbeb5d37f56" providerId="ADAL" clId="{955B4658-683B-4DB9-9689-7E1CAAFD278C}" dt="2024-06-27T23:41:46.584" v="1897"/>
          <ac:graphicFrameMkLst>
            <pc:docMk/>
            <pc:sldMk cId="600594697" sldId="700"/>
            <ac:graphicFrameMk id="6" creationId="{0213A5C7-9A27-0FD3-56A8-7AA715CEA3F8}"/>
          </ac:graphicFrameMkLst>
        </pc:graphicFrameChg>
        <pc:graphicFrameChg chg="del mod">
          <ac:chgData name="Saidkhanian, Liz" userId="3802c27b-61b3-4777-acad-ddbeb5d37f56" providerId="ADAL" clId="{955B4658-683B-4DB9-9689-7E1CAAFD278C}" dt="2024-06-27T23:41:11.866" v="1889" actId="21"/>
          <ac:graphicFrameMkLst>
            <pc:docMk/>
            <pc:sldMk cId="600594697" sldId="700"/>
            <ac:graphicFrameMk id="9" creationId="{66BFD53A-4CC3-537D-9E20-03663F93BBFB}"/>
          </ac:graphicFrameMkLst>
        </pc:graphicFrameChg>
      </pc:sldChg>
      <pc:sldChg chg="modNotesTx">
        <pc:chgData name="Saidkhanian, Liz" userId="3802c27b-61b3-4777-acad-ddbeb5d37f56" providerId="ADAL" clId="{955B4658-683B-4DB9-9689-7E1CAAFD278C}" dt="2024-07-01T20:08:45.308" v="3101" actId="20577"/>
        <pc:sldMkLst>
          <pc:docMk/>
          <pc:sldMk cId="2635218253" sldId="702"/>
        </pc:sldMkLst>
      </pc:sldChg>
      <pc:sldChg chg="addCm delCm">
        <pc:chgData name="Saidkhanian, Liz" userId="3802c27b-61b3-4777-acad-ddbeb5d37f56" providerId="ADAL" clId="{955B4658-683B-4DB9-9689-7E1CAAFD278C}" dt="2024-06-26T21:49:06.944" v="1228"/>
        <pc:sldMkLst>
          <pc:docMk/>
          <pc:sldMk cId="1038441496" sldId="706"/>
        </pc:sldMkLst>
      </pc:sldChg>
      <pc:sldChg chg="modNotesTx">
        <pc:chgData name="Saidkhanian, Liz" userId="3802c27b-61b3-4777-acad-ddbeb5d37f56" providerId="ADAL" clId="{955B4658-683B-4DB9-9689-7E1CAAFD278C}" dt="2024-06-27T21:10:02.417" v="1646" actId="20577"/>
        <pc:sldMkLst>
          <pc:docMk/>
          <pc:sldMk cId="137316217" sldId="708"/>
        </pc:sldMkLst>
      </pc:sldChg>
      <pc:sldChg chg="modSp mod modNotesTx">
        <pc:chgData name="Saidkhanian, Liz" userId="3802c27b-61b3-4777-acad-ddbeb5d37f56" providerId="ADAL" clId="{955B4658-683B-4DB9-9689-7E1CAAFD278C}" dt="2024-07-01T20:45:31.930" v="4099" actId="255"/>
        <pc:sldMkLst>
          <pc:docMk/>
          <pc:sldMk cId="2081914491" sldId="709"/>
        </pc:sldMkLst>
        <pc:spChg chg="mod">
          <ac:chgData name="Saidkhanian, Liz" userId="3802c27b-61b3-4777-acad-ddbeb5d37f56" providerId="ADAL" clId="{955B4658-683B-4DB9-9689-7E1CAAFD278C}" dt="2024-06-26T21:47:42.642" v="1218" actId="20577"/>
          <ac:spMkLst>
            <pc:docMk/>
            <pc:sldMk cId="2081914491" sldId="709"/>
            <ac:spMk id="28" creationId="{0FEC342C-1AF5-68D0-D2FE-CFA9E864D616}"/>
          </ac:spMkLst>
        </pc:spChg>
      </pc:sldChg>
      <pc:sldChg chg="modSp modNotesTx">
        <pc:chgData name="Saidkhanian, Liz" userId="3802c27b-61b3-4777-acad-ddbeb5d37f56" providerId="ADAL" clId="{955B4658-683B-4DB9-9689-7E1CAAFD278C}" dt="2024-07-01T20:20:36.577" v="3180" actId="20577"/>
        <pc:sldMkLst>
          <pc:docMk/>
          <pc:sldMk cId="3923163688" sldId="710"/>
        </pc:sldMkLst>
        <pc:graphicFrameChg chg="mod">
          <ac:chgData name="Saidkhanian, Liz" userId="3802c27b-61b3-4777-acad-ddbeb5d37f56" providerId="ADAL" clId="{955B4658-683B-4DB9-9689-7E1CAAFD278C}" dt="2024-06-27T22:55:54.860" v="1863" actId="113"/>
          <ac:graphicFrameMkLst>
            <pc:docMk/>
            <pc:sldMk cId="3923163688" sldId="710"/>
            <ac:graphicFrameMk id="5" creationId="{21C19222-2FCC-AB9D-9A8B-247067D15C0A}"/>
          </ac:graphicFrameMkLst>
        </pc:graphicFrameChg>
      </pc:sldChg>
      <pc:sldChg chg="modSp modNotesTx">
        <pc:chgData name="Saidkhanian, Liz" userId="3802c27b-61b3-4777-acad-ddbeb5d37f56" providerId="ADAL" clId="{955B4658-683B-4DB9-9689-7E1CAAFD278C}" dt="2024-07-01T19:46:52.661" v="2734" actId="20577"/>
        <pc:sldMkLst>
          <pc:docMk/>
          <pc:sldMk cId="2718989964" sldId="717"/>
        </pc:sldMkLst>
        <pc:graphicFrameChg chg="mod">
          <ac:chgData name="Saidkhanian, Liz" userId="3802c27b-61b3-4777-acad-ddbeb5d37f56" providerId="ADAL" clId="{955B4658-683B-4DB9-9689-7E1CAAFD278C}" dt="2024-06-27T23:17:53.598" v="1869" actId="2711"/>
          <ac:graphicFrameMkLst>
            <pc:docMk/>
            <pc:sldMk cId="2718989964" sldId="717"/>
            <ac:graphicFrameMk id="5" creationId="{21C19222-2FCC-AB9D-9A8B-247067D15C0A}"/>
          </ac:graphicFrameMkLst>
        </pc:graphicFrameChg>
      </pc:sldChg>
      <pc:sldChg chg="modSp add mod modNotesTx">
        <pc:chgData name="Saidkhanian, Liz" userId="3802c27b-61b3-4777-acad-ddbeb5d37f56" providerId="ADAL" clId="{955B4658-683B-4DB9-9689-7E1CAAFD278C}" dt="2024-06-27T22:56:03.032" v="1864" actId="2711"/>
        <pc:sldMkLst>
          <pc:docMk/>
          <pc:sldMk cId="58914068" sldId="718"/>
        </pc:sldMkLst>
        <pc:spChg chg="mod">
          <ac:chgData name="Saidkhanian, Liz" userId="3802c27b-61b3-4777-acad-ddbeb5d37f56" providerId="ADAL" clId="{955B4658-683B-4DB9-9689-7E1CAAFD278C}" dt="2024-06-25T21:39:39.170" v="837" actId="20577"/>
          <ac:spMkLst>
            <pc:docMk/>
            <pc:sldMk cId="58914068" sldId="718"/>
            <ac:spMk id="2" creationId="{EA88D42A-0ADF-27E1-5416-C7EADC73A666}"/>
          </ac:spMkLst>
        </pc:spChg>
        <pc:graphicFrameChg chg="mod">
          <ac:chgData name="Saidkhanian, Liz" userId="3802c27b-61b3-4777-acad-ddbeb5d37f56" providerId="ADAL" clId="{955B4658-683B-4DB9-9689-7E1CAAFD278C}" dt="2024-06-27T22:56:03.032" v="1864" actId="2711"/>
          <ac:graphicFrameMkLst>
            <pc:docMk/>
            <pc:sldMk cId="58914068" sldId="718"/>
            <ac:graphicFrameMk id="5" creationId="{21C19222-2FCC-AB9D-9A8B-247067D15C0A}"/>
          </ac:graphicFrameMkLst>
        </pc:graphicFrameChg>
      </pc:sldChg>
      <pc:sldChg chg="add del ord">
        <pc:chgData name="Saidkhanian, Liz" userId="3802c27b-61b3-4777-acad-ddbeb5d37f56" providerId="ADAL" clId="{955B4658-683B-4DB9-9689-7E1CAAFD278C}" dt="2024-06-27T03:45:53.943" v="1589" actId="47"/>
        <pc:sldMkLst>
          <pc:docMk/>
          <pc:sldMk cId="465933517" sldId="719"/>
        </pc:sldMkLst>
      </pc:sldChg>
      <pc:sldChg chg="new del">
        <pc:chgData name="Saidkhanian, Liz" userId="3802c27b-61b3-4777-acad-ddbeb5d37f56" providerId="ADAL" clId="{955B4658-683B-4DB9-9689-7E1CAAFD278C}" dt="2024-07-01T20:17:28.443" v="3115" actId="680"/>
        <pc:sldMkLst>
          <pc:docMk/>
          <pc:sldMk cId="1907202235" sldId="719"/>
        </pc:sldMkLst>
      </pc:sldChg>
      <pc:sldChg chg="new del">
        <pc:chgData name="Saidkhanian, Liz" userId="3802c27b-61b3-4777-acad-ddbeb5d37f56" providerId="ADAL" clId="{955B4658-683B-4DB9-9689-7E1CAAFD278C}" dt="2024-07-01T20:17:27.696" v="3114" actId="680"/>
        <pc:sldMkLst>
          <pc:docMk/>
          <pc:sldMk cId="3736879969" sldId="720"/>
        </pc:sldMkLst>
      </pc:sldChg>
      <pc:sldChg chg="new del">
        <pc:chgData name="Saidkhanian, Liz" userId="3802c27b-61b3-4777-acad-ddbeb5d37f56" providerId="ADAL" clId="{955B4658-683B-4DB9-9689-7E1CAAFD278C}" dt="2024-07-01T20:17:21.441" v="3113" actId="680"/>
        <pc:sldMkLst>
          <pc:docMk/>
          <pc:sldMk cId="2333658097" sldId="721"/>
        </pc:sldMkLst>
      </pc:sldChg>
      <pc:sldChg chg="new del">
        <pc:chgData name="Saidkhanian, Liz" userId="3802c27b-61b3-4777-acad-ddbeb5d37f56" providerId="ADAL" clId="{955B4658-683B-4DB9-9689-7E1CAAFD278C}" dt="2024-07-01T20:17:20.719" v="3112" actId="680"/>
        <pc:sldMkLst>
          <pc:docMk/>
          <pc:sldMk cId="1504187483" sldId="722"/>
        </pc:sldMkLst>
      </pc:sldChg>
      <pc:sldChg chg="new del">
        <pc:chgData name="Saidkhanian, Liz" userId="3802c27b-61b3-4777-acad-ddbeb5d37f56" providerId="ADAL" clId="{955B4658-683B-4DB9-9689-7E1CAAFD278C}" dt="2024-07-01T20:17:19.895" v="3111" actId="680"/>
        <pc:sldMkLst>
          <pc:docMk/>
          <pc:sldMk cId="753475376" sldId="723"/>
        </pc:sldMkLst>
      </pc:sldChg>
      <pc:sldChg chg="new del">
        <pc:chgData name="Saidkhanian, Liz" userId="3802c27b-61b3-4777-acad-ddbeb5d37f56" providerId="ADAL" clId="{955B4658-683B-4DB9-9689-7E1CAAFD278C}" dt="2024-07-01T20:17:19.429" v="3110" actId="680"/>
        <pc:sldMkLst>
          <pc:docMk/>
          <pc:sldMk cId="1184624835" sldId="724"/>
        </pc:sldMkLst>
      </pc:sldChg>
      <pc:sldChg chg="new del">
        <pc:chgData name="Saidkhanian, Liz" userId="3802c27b-61b3-4777-acad-ddbeb5d37f56" providerId="ADAL" clId="{955B4658-683B-4DB9-9689-7E1CAAFD278C}" dt="2024-07-01T20:17:18.531" v="3109" actId="680"/>
        <pc:sldMkLst>
          <pc:docMk/>
          <pc:sldMk cId="3789802573" sldId="725"/>
        </pc:sldMkLst>
      </pc:sldChg>
    </pc:docChg>
  </pc:docChgLst>
  <pc:docChgLst>
    <pc:chgData name="Saidkhanian, Liz" userId="3802c27b-61b3-4777-acad-ddbeb5d37f56" providerId="ADAL" clId="{F439B409-9EAD-4C9B-BDE2-3D92DB334B59}"/>
    <pc:docChg chg="undo custSel addSld delSld modSld sldOrd">
      <pc:chgData name="Saidkhanian, Liz" userId="3802c27b-61b3-4777-acad-ddbeb5d37f56" providerId="ADAL" clId="{F439B409-9EAD-4C9B-BDE2-3D92DB334B59}" dt="2024-05-17T21:53:52.672" v="2574" actId="20577"/>
      <pc:docMkLst>
        <pc:docMk/>
      </pc:docMkLst>
      <pc:sldChg chg="modSp del mod">
        <pc:chgData name="Saidkhanian, Liz" userId="3802c27b-61b3-4777-acad-ddbeb5d37f56" providerId="ADAL" clId="{F439B409-9EAD-4C9B-BDE2-3D92DB334B59}" dt="2024-05-14T23:04:54.610" v="445" actId="47"/>
        <pc:sldMkLst>
          <pc:docMk/>
          <pc:sldMk cId="234300107" sldId="495"/>
        </pc:sldMkLst>
        <pc:spChg chg="mod">
          <ac:chgData name="Saidkhanian, Liz" userId="3802c27b-61b3-4777-acad-ddbeb5d37f56" providerId="ADAL" clId="{F439B409-9EAD-4C9B-BDE2-3D92DB334B59}" dt="2024-05-14T22:22:08.522" v="1" actId="20577"/>
          <ac:spMkLst>
            <pc:docMk/>
            <pc:sldMk cId="234300107" sldId="495"/>
            <ac:spMk id="13" creationId="{A7F01F1F-CE32-4507-81F8-805DB882D681}"/>
          </ac:spMkLst>
        </pc:spChg>
      </pc:sldChg>
      <pc:sldChg chg="ord modNotesTx">
        <pc:chgData name="Saidkhanian, Liz" userId="3802c27b-61b3-4777-acad-ddbeb5d37f56" providerId="ADAL" clId="{F439B409-9EAD-4C9B-BDE2-3D92DB334B59}" dt="2024-05-15T00:06:54.153" v="449" actId="20578"/>
        <pc:sldMkLst>
          <pc:docMk/>
          <pc:sldMk cId="1542943316" sldId="619"/>
        </pc:sldMkLst>
      </pc:sldChg>
      <pc:sldChg chg="addSp delSp modSp mod">
        <pc:chgData name="Saidkhanian, Liz" userId="3802c27b-61b3-4777-acad-ddbeb5d37f56" providerId="ADAL" clId="{F439B409-9EAD-4C9B-BDE2-3D92DB334B59}" dt="2024-05-15T17:13:00.771" v="462" actId="14861"/>
        <pc:sldMkLst>
          <pc:docMk/>
          <pc:sldMk cId="3158651132" sldId="628"/>
        </pc:sldMkLst>
        <pc:spChg chg="add del">
          <ac:chgData name="Saidkhanian, Liz" userId="3802c27b-61b3-4777-acad-ddbeb5d37f56" providerId="ADAL" clId="{F439B409-9EAD-4C9B-BDE2-3D92DB334B59}" dt="2024-05-15T17:12:43.618" v="461" actId="478"/>
          <ac:spMkLst>
            <pc:docMk/>
            <pc:sldMk cId="3158651132" sldId="628"/>
            <ac:spMk id="3" creationId="{17DB68B1-6AEF-912F-F49E-74AEF5223D03}"/>
          </ac:spMkLst>
        </pc:spChg>
        <pc:spChg chg="mod">
          <ac:chgData name="Saidkhanian, Liz" userId="3802c27b-61b3-4777-acad-ddbeb5d37f56" providerId="ADAL" clId="{F439B409-9EAD-4C9B-BDE2-3D92DB334B59}" dt="2024-05-15T17:13:00.771" v="462" actId="14861"/>
          <ac:spMkLst>
            <pc:docMk/>
            <pc:sldMk cId="3158651132" sldId="628"/>
            <ac:spMk id="6" creationId="{FD1880C9-4D00-F904-1132-D38832F59D81}"/>
          </ac:spMkLst>
        </pc:spChg>
      </pc:sldChg>
      <pc:sldChg chg="modSp mod ord modNotesTx">
        <pc:chgData name="Saidkhanian, Liz" userId="3802c27b-61b3-4777-acad-ddbeb5d37f56" providerId="ADAL" clId="{F439B409-9EAD-4C9B-BDE2-3D92DB334B59}" dt="2024-05-17T21:53:52.672" v="2574" actId="20577"/>
        <pc:sldMkLst>
          <pc:docMk/>
          <pc:sldMk cId="93464687" sldId="631"/>
        </pc:sldMkLst>
        <pc:spChg chg="mod">
          <ac:chgData name="Saidkhanian, Liz" userId="3802c27b-61b3-4777-acad-ddbeb5d37f56" providerId="ADAL" clId="{F439B409-9EAD-4C9B-BDE2-3D92DB334B59}" dt="2024-05-14T22:32:12.192" v="436" actId="20577"/>
          <ac:spMkLst>
            <pc:docMk/>
            <pc:sldMk cId="93464687" sldId="631"/>
            <ac:spMk id="18" creationId="{36A799F6-CF26-6548-84F1-29A54F85663B}"/>
          </ac:spMkLst>
        </pc:spChg>
      </pc:sldChg>
      <pc:sldChg chg="modNotesTx">
        <pc:chgData name="Saidkhanian, Liz" userId="3802c27b-61b3-4777-acad-ddbeb5d37f56" providerId="ADAL" clId="{F439B409-9EAD-4C9B-BDE2-3D92DB334B59}" dt="2024-05-17T21:51:42.295" v="2546" actId="20577"/>
        <pc:sldMkLst>
          <pc:docMk/>
          <pc:sldMk cId="4039546958" sldId="638"/>
        </pc:sldMkLst>
      </pc:sldChg>
      <pc:sldChg chg="modSp mod modNotesTx">
        <pc:chgData name="Saidkhanian, Liz" userId="3802c27b-61b3-4777-acad-ddbeb5d37f56" providerId="ADAL" clId="{F439B409-9EAD-4C9B-BDE2-3D92DB334B59}" dt="2024-05-17T19:45:15.691" v="1139" actId="20577"/>
        <pc:sldMkLst>
          <pc:docMk/>
          <pc:sldMk cId="1115660575" sldId="642"/>
        </pc:sldMkLst>
        <pc:spChg chg="mod">
          <ac:chgData name="Saidkhanian, Liz" userId="3802c27b-61b3-4777-acad-ddbeb5d37f56" providerId="ADAL" clId="{F439B409-9EAD-4C9B-BDE2-3D92DB334B59}" dt="2024-05-15T17:14:48.686" v="466" actId="14100"/>
          <ac:spMkLst>
            <pc:docMk/>
            <pc:sldMk cId="1115660575" sldId="642"/>
            <ac:spMk id="2" creationId="{3A6D8B0B-93F2-FD72-86F9-009F364E6E97}"/>
          </ac:spMkLst>
        </pc:spChg>
        <pc:spChg chg="mod">
          <ac:chgData name="Saidkhanian, Liz" userId="3802c27b-61b3-4777-acad-ddbeb5d37f56" providerId="ADAL" clId="{F439B409-9EAD-4C9B-BDE2-3D92DB334B59}" dt="2024-05-15T17:14:53.583" v="467" actId="1076"/>
          <ac:spMkLst>
            <pc:docMk/>
            <pc:sldMk cId="1115660575" sldId="642"/>
            <ac:spMk id="18" creationId="{36A799F6-CF26-6548-84F1-29A54F85663B}"/>
          </ac:spMkLst>
        </pc:spChg>
        <pc:spChg chg="mod">
          <ac:chgData name="Saidkhanian, Liz" userId="3802c27b-61b3-4777-acad-ddbeb5d37f56" providerId="ADAL" clId="{F439B409-9EAD-4C9B-BDE2-3D92DB334B59}" dt="2024-05-15T17:14:37.814" v="464" actId="1076"/>
          <ac:spMkLst>
            <pc:docMk/>
            <pc:sldMk cId="1115660575" sldId="642"/>
            <ac:spMk id="19" creationId="{4DC90930-A7DA-931D-40F6-698CA23A5F57}"/>
          </ac:spMkLst>
        </pc:spChg>
      </pc:sldChg>
      <pc:sldChg chg="modSp mod modNotesTx">
        <pc:chgData name="Saidkhanian, Liz" userId="3802c27b-61b3-4777-acad-ddbeb5d37f56" providerId="ADAL" clId="{F439B409-9EAD-4C9B-BDE2-3D92DB334B59}" dt="2024-05-17T19:50:50.548" v="1223" actId="20577"/>
        <pc:sldMkLst>
          <pc:docMk/>
          <pc:sldMk cId="1376591969" sldId="643"/>
        </pc:sldMkLst>
        <pc:spChg chg="mod">
          <ac:chgData name="Saidkhanian, Liz" userId="3802c27b-61b3-4777-acad-ddbeb5d37f56" providerId="ADAL" clId="{F439B409-9EAD-4C9B-BDE2-3D92DB334B59}" dt="2024-05-15T17:15:18.353" v="470" actId="14100"/>
          <ac:spMkLst>
            <pc:docMk/>
            <pc:sldMk cId="1376591969" sldId="643"/>
            <ac:spMk id="28" creationId="{0FEC342C-1AF5-68D0-D2FE-CFA9E864D616}"/>
          </ac:spMkLst>
        </pc:spChg>
      </pc:sldChg>
      <pc:sldChg chg="modNotesTx">
        <pc:chgData name="Saidkhanian, Liz" userId="3802c27b-61b3-4777-acad-ddbeb5d37f56" providerId="ADAL" clId="{F439B409-9EAD-4C9B-BDE2-3D92DB334B59}" dt="2024-05-17T19:50:25.527" v="1210" actId="20577"/>
        <pc:sldMkLst>
          <pc:docMk/>
          <pc:sldMk cId="3241144943" sldId="645"/>
        </pc:sldMkLst>
      </pc:sldChg>
      <pc:sldChg chg="modSp mod">
        <pc:chgData name="Saidkhanian, Liz" userId="3802c27b-61b3-4777-acad-ddbeb5d37f56" providerId="ADAL" clId="{F439B409-9EAD-4C9B-BDE2-3D92DB334B59}" dt="2024-05-15T17:15:33.584" v="472" actId="1076"/>
        <pc:sldMkLst>
          <pc:docMk/>
          <pc:sldMk cId="2505018441" sldId="649"/>
        </pc:sldMkLst>
        <pc:spChg chg="mod">
          <ac:chgData name="Saidkhanian, Liz" userId="3802c27b-61b3-4777-acad-ddbeb5d37f56" providerId="ADAL" clId="{F439B409-9EAD-4C9B-BDE2-3D92DB334B59}" dt="2024-05-15T17:15:33.584" v="472" actId="1076"/>
          <ac:spMkLst>
            <pc:docMk/>
            <pc:sldMk cId="2505018441" sldId="649"/>
            <ac:spMk id="44" creationId="{F02796CD-4A96-37A2-0E0C-46BEAA806C1E}"/>
          </ac:spMkLst>
        </pc:spChg>
      </pc:sldChg>
      <pc:sldChg chg="modSp mod modNotesTx">
        <pc:chgData name="Saidkhanian, Liz" userId="3802c27b-61b3-4777-acad-ddbeb5d37f56" providerId="ADAL" clId="{F439B409-9EAD-4C9B-BDE2-3D92DB334B59}" dt="2024-05-17T19:52:33.798" v="1226" actId="20577"/>
        <pc:sldMkLst>
          <pc:docMk/>
          <pc:sldMk cId="1945750011" sldId="655"/>
        </pc:sldMkLst>
        <pc:spChg chg="mod">
          <ac:chgData name="Saidkhanian, Liz" userId="3802c27b-61b3-4777-acad-ddbeb5d37f56" providerId="ADAL" clId="{F439B409-9EAD-4C9B-BDE2-3D92DB334B59}" dt="2024-05-15T17:15:48.560" v="473" actId="1076"/>
          <ac:spMkLst>
            <pc:docMk/>
            <pc:sldMk cId="1945750011" sldId="655"/>
            <ac:spMk id="28" creationId="{0FEC342C-1AF5-68D0-D2FE-CFA9E864D616}"/>
          </ac:spMkLst>
        </pc:spChg>
      </pc:sldChg>
      <pc:sldChg chg="modSp mod modNotesTx">
        <pc:chgData name="Saidkhanian, Liz" userId="3802c27b-61b3-4777-acad-ddbeb5d37f56" providerId="ADAL" clId="{F439B409-9EAD-4C9B-BDE2-3D92DB334B59}" dt="2024-05-17T20:00:28.344" v="1736" actId="20577"/>
        <pc:sldMkLst>
          <pc:docMk/>
          <pc:sldMk cId="3479485599" sldId="658"/>
        </pc:sldMkLst>
        <pc:spChg chg="mod">
          <ac:chgData name="Saidkhanian, Liz" userId="3802c27b-61b3-4777-acad-ddbeb5d37f56" providerId="ADAL" clId="{F439B409-9EAD-4C9B-BDE2-3D92DB334B59}" dt="2024-05-17T19:41:45.438" v="1106" actId="14100"/>
          <ac:spMkLst>
            <pc:docMk/>
            <pc:sldMk cId="3479485599" sldId="658"/>
            <ac:spMk id="28" creationId="{0FEC342C-1AF5-68D0-D2FE-CFA9E864D616}"/>
          </ac:spMkLst>
        </pc:spChg>
      </pc:sldChg>
      <pc:sldChg chg="modSp mod modNotesTx">
        <pc:chgData name="Saidkhanian, Liz" userId="3802c27b-61b3-4777-acad-ddbeb5d37f56" providerId="ADAL" clId="{F439B409-9EAD-4C9B-BDE2-3D92DB334B59}" dt="2024-05-17T20:01:38.530" v="1800" actId="20577"/>
        <pc:sldMkLst>
          <pc:docMk/>
          <pc:sldMk cId="3113137919" sldId="661"/>
        </pc:sldMkLst>
        <pc:spChg chg="mod">
          <ac:chgData name="Saidkhanian, Liz" userId="3802c27b-61b3-4777-acad-ddbeb5d37f56" providerId="ADAL" clId="{F439B409-9EAD-4C9B-BDE2-3D92DB334B59}" dt="2024-05-17T20:01:38.530" v="1800" actId="20577"/>
          <ac:spMkLst>
            <pc:docMk/>
            <pc:sldMk cId="3113137919" sldId="661"/>
            <ac:spMk id="9" creationId="{46CCBED2-8815-1632-3183-8A536DFC3F9A}"/>
          </ac:spMkLst>
        </pc:spChg>
      </pc:sldChg>
      <pc:sldChg chg="modSp mod">
        <pc:chgData name="Saidkhanian, Liz" userId="3802c27b-61b3-4777-acad-ddbeb5d37f56" providerId="ADAL" clId="{F439B409-9EAD-4C9B-BDE2-3D92DB334B59}" dt="2024-05-15T17:16:05.184" v="475" actId="1076"/>
        <pc:sldMkLst>
          <pc:docMk/>
          <pc:sldMk cId="4135855043" sldId="662"/>
        </pc:sldMkLst>
        <pc:spChg chg="mod">
          <ac:chgData name="Saidkhanian, Liz" userId="3802c27b-61b3-4777-acad-ddbeb5d37f56" providerId="ADAL" clId="{F439B409-9EAD-4C9B-BDE2-3D92DB334B59}" dt="2024-05-15T17:16:05.184" v="475" actId="1076"/>
          <ac:spMkLst>
            <pc:docMk/>
            <pc:sldMk cId="4135855043" sldId="662"/>
            <ac:spMk id="28" creationId="{0FEC342C-1AF5-68D0-D2FE-CFA9E864D616}"/>
          </ac:spMkLst>
        </pc:spChg>
      </pc:sldChg>
      <pc:sldChg chg="modNotesTx">
        <pc:chgData name="Saidkhanian, Liz" userId="3802c27b-61b3-4777-acad-ddbeb5d37f56" providerId="ADAL" clId="{F439B409-9EAD-4C9B-BDE2-3D92DB334B59}" dt="2024-05-17T20:22:22.046" v="2423" actId="20577"/>
        <pc:sldMkLst>
          <pc:docMk/>
          <pc:sldMk cId="1026875279" sldId="663"/>
        </pc:sldMkLst>
      </pc:sldChg>
      <pc:sldChg chg="modSp mod">
        <pc:chgData name="Saidkhanian, Liz" userId="3802c27b-61b3-4777-acad-ddbeb5d37f56" providerId="ADAL" clId="{F439B409-9EAD-4C9B-BDE2-3D92DB334B59}" dt="2024-05-17T20:02:06.684" v="1803" actId="1076"/>
        <pc:sldMkLst>
          <pc:docMk/>
          <pc:sldMk cId="4255791312" sldId="664"/>
        </pc:sldMkLst>
        <pc:spChg chg="mod">
          <ac:chgData name="Saidkhanian, Liz" userId="3802c27b-61b3-4777-acad-ddbeb5d37f56" providerId="ADAL" clId="{F439B409-9EAD-4C9B-BDE2-3D92DB334B59}" dt="2024-05-17T20:02:06.684" v="1803" actId="1076"/>
          <ac:spMkLst>
            <pc:docMk/>
            <pc:sldMk cId="4255791312" sldId="664"/>
            <ac:spMk id="4" creationId="{22072FAB-E2E6-96AD-80BC-FBD5C3F18AAA}"/>
          </ac:spMkLst>
        </pc:spChg>
        <pc:spChg chg="mod">
          <ac:chgData name="Saidkhanian, Liz" userId="3802c27b-61b3-4777-acad-ddbeb5d37f56" providerId="ADAL" clId="{F439B409-9EAD-4C9B-BDE2-3D92DB334B59}" dt="2024-05-17T20:02:00.134" v="1801" actId="1076"/>
          <ac:spMkLst>
            <pc:docMk/>
            <pc:sldMk cId="4255791312" sldId="664"/>
            <ac:spMk id="18" creationId="{36A799F6-CF26-6548-84F1-29A54F85663B}"/>
          </ac:spMkLst>
        </pc:spChg>
        <pc:spChg chg="mod">
          <ac:chgData name="Saidkhanian, Liz" userId="3802c27b-61b3-4777-acad-ddbeb5d37f56" providerId="ADAL" clId="{F439B409-9EAD-4C9B-BDE2-3D92DB334B59}" dt="2024-05-17T20:02:02.525" v="1802" actId="1076"/>
          <ac:spMkLst>
            <pc:docMk/>
            <pc:sldMk cId="4255791312" sldId="664"/>
            <ac:spMk id="19" creationId="{4DC90930-A7DA-931D-40F6-698CA23A5F57}"/>
          </ac:spMkLst>
        </pc:spChg>
      </pc:sldChg>
      <pc:sldChg chg="ord modNotesTx">
        <pc:chgData name="Saidkhanian, Liz" userId="3802c27b-61b3-4777-acad-ddbeb5d37f56" providerId="ADAL" clId="{F439B409-9EAD-4C9B-BDE2-3D92DB334B59}" dt="2024-05-17T19:53:51.283" v="1264" actId="20577"/>
        <pc:sldMkLst>
          <pc:docMk/>
          <pc:sldMk cId="2868385585" sldId="672"/>
        </pc:sldMkLst>
      </pc:sldChg>
      <pc:sldChg chg="modNotesTx">
        <pc:chgData name="Saidkhanian, Liz" userId="3802c27b-61b3-4777-acad-ddbeb5d37f56" providerId="ADAL" clId="{F439B409-9EAD-4C9B-BDE2-3D92DB334B59}" dt="2024-05-17T20:05:27.710" v="1995" actId="20577"/>
        <pc:sldMkLst>
          <pc:docMk/>
          <pc:sldMk cId="651827988" sldId="682"/>
        </pc:sldMkLst>
      </pc:sldChg>
      <pc:sldChg chg="modSp mod">
        <pc:chgData name="Saidkhanian, Liz" userId="3802c27b-61b3-4777-acad-ddbeb5d37f56" providerId="ADAL" clId="{F439B409-9EAD-4C9B-BDE2-3D92DB334B59}" dt="2024-05-15T17:16:15.530" v="476" actId="1076"/>
        <pc:sldMkLst>
          <pc:docMk/>
          <pc:sldMk cId="1169309632" sldId="689"/>
        </pc:sldMkLst>
        <pc:spChg chg="mod">
          <ac:chgData name="Saidkhanian, Liz" userId="3802c27b-61b3-4777-acad-ddbeb5d37f56" providerId="ADAL" clId="{F439B409-9EAD-4C9B-BDE2-3D92DB334B59}" dt="2024-05-15T17:16:15.530" v="476" actId="1076"/>
          <ac:spMkLst>
            <pc:docMk/>
            <pc:sldMk cId="1169309632" sldId="689"/>
            <ac:spMk id="2" creationId="{B7965345-F9CD-4217-635A-F106C073BA9D}"/>
          </ac:spMkLst>
        </pc:spChg>
      </pc:sldChg>
      <pc:sldChg chg="modSp mod modNotesTx">
        <pc:chgData name="Saidkhanian, Liz" userId="3802c27b-61b3-4777-acad-ddbeb5d37f56" providerId="ADAL" clId="{F439B409-9EAD-4C9B-BDE2-3D92DB334B59}" dt="2024-05-17T21:13:38.069" v="2438" actId="255"/>
        <pc:sldMkLst>
          <pc:docMk/>
          <pc:sldMk cId="4000512694" sldId="694"/>
        </pc:sldMkLst>
        <pc:spChg chg="mod">
          <ac:chgData name="Saidkhanian, Liz" userId="3802c27b-61b3-4777-acad-ddbeb5d37f56" providerId="ADAL" clId="{F439B409-9EAD-4C9B-BDE2-3D92DB334B59}" dt="2024-05-17T21:00:18.247" v="2430" actId="1036"/>
          <ac:spMkLst>
            <pc:docMk/>
            <pc:sldMk cId="4000512694" sldId="694"/>
            <ac:spMk id="2" creationId="{F414D664-DAB8-04C2-9685-DDC819F47D73}"/>
          </ac:spMkLst>
        </pc:spChg>
      </pc:sldChg>
      <pc:sldChg chg="modSp mod">
        <pc:chgData name="Saidkhanian, Liz" userId="3802c27b-61b3-4777-acad-ddbeb5d37f56" providerId="ADAL" clId="{F439B409-9EAD-4C9B-BDE2-3D92DB334B59}" dt="2024-05-15T17:14:25.769" v="463" actId="113"/>
        <pc:sldMkLst>
          <pc:docMk/>
          <pc:sldMk cId="970228124" sldId="696"/>
        </pc:sldMkLst>
        <pc:graphicFrameChg chg="mod">
          <ac:chgData name="Saidkhanian, Liz" userId="3802c27b-61b3-4777-acad-ddbeb5d37f56" providerId="ADAL" clId="{F439B409-9EAD-4C9B-BDE2-3D92DB334B59}" dt="2024-05-15T17:14:25.769" v="463" actId="113"/>
          <ac:graphicFrameMkLst>
            <pc:docMk/>
            <pc:sldMk cId="970228124" sldId="696"/>
            <ac:graphicFrameMk id="3" creationId="{365B3D91-FA81-7AD9-52A2-5974AC74DECC}"/>
          </ac:graphicFrameMkLst>
        </pc:graphicFrameChg>
      </pc:sldChg>
      <pc:sldChg chg="modNotesTx">
        <pc:chgData name="Saidkhanian, Liz" userId="3802c27b-61b3-4777-acad-ddbeb5d37f56" providerId="ADAL" clId="{F439B409-9EAD-4C9B-BDE2-3D92DB334B59}" dt="2024-05-17T20:07:18.276" v="2001" actId="20577"/>
        <pc:sldMkLst>
          <pc:docMk/>
          <pc:sldMk cId="3047962415" sldId="699"/>
        </pc:sldMkLst>
      </pc:sldChg>
      <pc:sldChg chg="modSp add del modNotesTx">
        <pc:chgData name="Saidkhanian, Liz" userId="3802c27b-61b3-4777-acad-ddbeb5d37f56" providerId="ADAL" clId="{F439B409-9EAD-4C9B-BDE2-3D92DB334B59}" dt="2024-05-17T20:19:00.161" v="2422" actId="20577"/>
        <pc:sldMkLst>
          <pc:docMk/>
          <pc:sldMk cId="600594697" sldId="700"/>
        </pc:sldMkLst>
        <pc:graphicFrameChg chg="mod">
          <ac:chgData name="Saidkhanian, Liz" userId="3802c27b-61b3-4777-acad-ddbeb5d37f56" providerId="ADAL" clId="{F439B409-9EAD-4C9B-BDE2-3D92DB334B59}" dt="2024-05-15T17:12:02.255" v="457" actId="20577"/>
          <ac:graphicFrameMkLst>
            <pc:docMk/>
            <pc:sldMk cId="600594697" sldId="700"/>
            <ac:graphicFrameMk id="9" creationId="{66BFD53A-4CC3-537D-9E20-03663F93BBFB}"/>
          </ac:graphicFrameMkLst>
        </pc:graphicFrameChg>
      </pc:sldChg>
      <pc:sldChg chg="modNotesTx">
        <pc:chgData name="Saidkhanian, Liz" userId="3802c27b-61b3-4777-acad-ddbeb5d37f56" providerId="ADAL" clId="{F439B409-9EAD-4C9B-BDE2-3D92DB334B59}" dt="2024-05-17T20:03:24.540" v="1948" actId="20577"/>
        <pc:sldMkLst>
          <pc:docMk/>
          <pc:sldMk cId="2635218253" sldId="702"/>
        </pc:sldMkLst>
      </pc:sldChg>
      <pc:sldChg chg="del">
        <pc:chgData name="Saidkhanian, Liz" userId="3802c27b-61b3-4777-acad-ddbeb5d37f56" providerId="ADAL" clId="{F439B409-9EAD-4C9B-BDE2-3D92DB334B59}" dt="2024-05-14T23:04:52.234" v="444" actId="47"/>
        <pc:sldMkLst>
          <pc:docMk/>
          <pc:sldMk cId="3108784992" sldId="707"/>
        </pc:sldMkLst>
      </pc:sldChg>
      <pc:sldChg chg="modNotesTx">
        <pc:chgData name="Saidkhanian, Liz" userId="3802c27b-61b3-4777-acad-ddbeb5d37f56" providerId="ADAL" clId="{F439B409-9EAD-4C9B-BDE2-3D92DB334B59}" dt="2024-05-17T20:04:57.755" v="1962" actId="20577"/>
        <pc:sldMkLst>
          <pc:docMk/>
          <pc:sldMk cId="2081914491" sldId="709"/>
        </pc:sldMkLst>
      </pc:sldChg>
      <pc:sldChg chg="modSp mod modNotesTx">
        <pc:chgData name="Saidkhanian, Liz" userId="3802c27b-61b3-4777-acad-ddbeb5d37f56" providerId="ADAL" clId="{F439B409-9EAD-4C9B-BDE2-3D92DB334B59}" dt="2024-05-17T20:07:36.023" v="2004" actId="20577"/>
        <pc:sldMkLst>
          <pc:docMk/>
          <pc:sldMk cId="3923163688" sldId="710"/>
        </pc:sldMkLst>
        <pc:graphicFrameChg chg="mod">
          <ac:chgData name="Saidkhanian, Liz" userId="3802c27b-61b3-4777-acad-ddbeb5d37f56" providerId="ADAL" clId="{F439B409-9EAD-4C9B-BDE2-3D92DB334B59}" dt="2024-05-14T22:32:51.479" v="439" actId="14100"/>
          <ac:graphicFrameMkLst>
            <pc:docMk/>
            <pc:sldMk cId="3923163688" sldId="710"/>
            <ac:graphicFrameMk id="5" creationId="{21C19222-2FCC-AB9D-9A8B-247067D15C0A}"/>
          </ac:graphicFrameMkLst>
        </pc:graphicFrameChg>
      </pc:sldChg>
      <pc:sldChg chg="del">
        <pc:chgData name="Saidkhanian, Liz" userId="3802c27b-61b3-4777-acad-ddbeb5d37f56" providerId="ADAL" clId="{F439B409-9EAD-4C9B-BDE2-3D92DB334B59}" dt="2024-05-14T23:03:57.989" v="440" actId="47"/>
        <pc:sldMkLst>
          <pc:docMk/>
          <pc:sldMk cId="1425036666" sldId="711"/>
        </pc:sldMkLst>
      </pc:sldChg>
      <pc:sldChg chg="del">
        <pc:chgData name="Saidkhanian, Liz" userId="3802c27b-61b3-4777-acad-ddbeb5d37f56" providerId="ADAL" clId="{F439B409-9EAD-4C9B-BDE2-3D92DB334B59}" dt="2024-05-14T23:03:58.936" v="441" actId="47"/>
        <pc:sldMkLst>
          <pc:docMk/>
          <pc:sldMk cId="3809654399" sldId="713"/>
        </pc:sldMkLst>
      </pc:sldChg>
      <pc:sldChg chg="del">
        <pc:chgData name="Saidkhanian, Liz" userId="3802c27b-61b3-4777-acad-ddbeb5d37f56" providerId="ADAL" clId="{F439B409-9EAD-4C9B-BDE2-3D92DB334B59}" dt="2024-05-14T23:04:00.819" v="443" actId="47"/>
        <pc:sldMkLst>
          <pc:docMk/>
          <pc:sldMk cId="1190454321" sldId="715"/>
        </pc:sldMkLst>
      </pc:sldChg>
      <pc:sldChg chg="del">
        <pc:chgData name="Saidkhanian, Liz" userId="3802c27b-61b3-4777-acad-ddbeb5d37f56" providerId="ADAL" clId="{F439B409-9EAD-4C9B-BDE2-3D92DB334B59}" dt="2024-05-14T23:03:59.751" v="442" actId="47"/>
        <pc:sldMkLst>
          <pc:docMk/>
          <pc:sldMk cId="222853687" sldId="716"/>
        </pc:sldMkLst>
      </pc:sldChg>
      <pc:sldChg chg="modSp add mod modNotesTx">
        <pc:chgData name="Saidkhanian, Liz" userId="3802c27b-61b3-4777-acad-ddbeb5d37f56" providerId="ADAL" clId="{F439B409-9EAD-4C9B-BDE2-3D92DB334B59}" dt="2024-05-17T20:08:49.720" v="2019" actId="20577"/>
        <pc:sldMkLst>
          <pc:docMk/>
          <pc:sldMk cId="2718989964" sldId="717"/>
        </pc:sldMkLst>
        <pc:spChg chg="mod">
          <ac:chgData name="Saidkhanian, Liz" userId="3802c27b-61b3-4777-acad-ddbeb5d37f56" providerId="ADAL" clId="{F439B409-9EAD-4C9B-BDE2-3D92DB334B59}" dt="2024-05-14T22:26:56.008" v="313" actId="20577"/>
          <ac:spMkLst>
            <pc:docMk/>
            <pc:sldMk cId="2718989964" sldId="717"/>
            <ac:spMk id="2" creationId="{EA88D42A-0ADF-27E1-5416-C7EADC73A666}"/>
          </ac:spMkLst>
        </pc:spChg>
        <pc:graphicFrameChg chg="mod modGraphic">
          <ac:chgData name="Saidkhanian, Liz" userId="3802c27b-61b3-4777-acad-ddbeb5d37f56" providerId="ADAL" clId="{F439B409-9EAD-4C9B-BDE2-3D92DB334B59}" dt="2024-05-15T17:16:26.233" v="478" actId="113"/>
          <ac:graphicFrameMkLst>
            <pc:docMk/>
            <pc:sldMk cId="2718989964" sldId="717"/>
            <ac:graphicFrameMk id="5" creationId="{21C19222-2FCC-AB9D-9A8B-247067D15C0A}"/>
          </ac:graphicFrameMkLst>
        </pc:graphicFrameChg>
      </pc:sldChg>
    </pc:docChg>
  </pc:docChgLst>
  <pc:docChgLst>
    <pc:chgData name="Ortiz, Victoria" userId="9f76a298-e6af-4f0a-9cc3-8a080720c6da" providerId="ADAL" clId="{163F8C42-9C00-4396-B0E1-78F3FF1BD15E}"/>
    <pc:docChg chg="">
      <pc:chgData name="Ortiz, Victoria" userId="9f76a298-e6af-4f0a-9cc3-8a080720c6da" providerId="ADAL" clId="{163F8C42-9C00-4396-B0E1-78F3FF1BD15E}" dt="2024-06-26T22:01:59.324" v="7"/>
      <pc:docMkLst>
        <pc:docMk/>
      </pc:docMkLst>
      <pc:sldChg chg="addCm">
        <pc:chgData name="Ortiz, Victoria" userId="9f76a298-e6af-4f0a-9cc3-8a080720c6da" providerId="ADAL" clId="{163F8C42-9C00-4396-B0E1-78F3FF1BD15E}" dt="2024-06-26T21:47:22.457" v="0"/>
        <pc:sldMkLst>
          <pc:docMk/>
          <pc:sldMk cId="3158651132" sldId="628"/>
        </pc:sldMkLst>
      </pc:sldChg>
      <pc:sldChg chg="addCm">
        <pc:chgData name="Ortiz, Victoria" userId="9f76a298-e6af-4f0a-9cc3-8a080720c6da" providerId="ADAL" clId="{163F8C42-9C00-4396-B0E1-78F3FF1BD15E}" dt="2024-06-26T21:49:58.980" v="1"/>
        <pc:sldMkLst>
          <pc:docMk/>
          <pc:sldMk cId="3241144943" sldId="645"/>
        </pc:sldMkLst>
      </pc:sldChg>
      <pc:sldChg chg="addCm">
        <pc:chgData name="Ortiz, Victoria" userId="9f76a298-e6af-4f0a-9cc3-8a080720c6da" providerId="ADAL" clId="{163F8C42-9C00-4396-B0E1-78F3FF1BD15E}" dt="2024-06-26T22:00:46.940" v="6"/>
        <pc:sldMkLst>
          <pc:docMk/>
          <pc:sldMk cId="4135855043" sldId="662"/>
        </pc:sldMkLst>
      </pc:sldChg>
      <pc:sldChg chg="addCm">
        <pc:chgData name="Ortiz, Victoria" userId="9f76a298-e6af-4f0a-9cc3-8a080720c6da" providerId="ADAL" clId="{163F8C42-9C00-4396-B0E1-78F3FF1BD15E}" dt="2024-06-26T22:01:59.324" v="7"/>
        <pc:sldMkLst>
          <pc:docMk/>
          <pc:sldMk cId="4255791312" sldId="664"/>
        </pc:sldMkLst>
      </pc:sldChg>
      <pc:sldChg chg="addCm">
        <pc:chgData name="Ortiz, Victoria" userId="9f76a298-e6af-4f0a-9cc3-8a080720c6da" providerId="ADAL" clId="{163F8C42-9C00-4396-B0E1-78F3FF1BD15E}" dt="2024-06-26T21:57:53.984" v="5"/>
        <pc:sldMkLst>
          <pc:docMk/>
          <pc:sldMk cId="2868385585" sldId="672"/>
        </pc:sldMkLst>
      </pc:sldChg>
    </pc:docChg>
  </pc:docChgLst>
</pc:chgInfo>
</file>

<file path=ppt/diagrams/_rels/data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7B5214-BB6C-4827-AFAC-60DE6C5B3413}" type="doc">
      <dgm:prSet loTypeId="urn:microsoft.com/office/officeart/2005/8/layout/hierarchy6" loCatId="hierarchy" qsTypeId="urn:microsoft.com/office/officeart/2005/8/quickstyle/simple1" qsCatId="simple" csTypeId="urn:microsoft.com/office/officeart/2005/8/colors/accent1_5" csCatId="accent1" phldr="1"/>
      <dgm:spPr/>
      <dgm:t>
        <a:bodyPr/>
        <a:lstStyle/>
        <a:p>
          <a:endParaRPr lang="en-US"/>
        </a:p>
      </dgm:t>
    </dgm:pt>
    <dgm:pt modelId="{9DAA609F-1471-41EB-8BF1-AE8C1CA41D64}">
      <dgm:prSet phldrT="[Text]" custT="1"/>
      <dgm:spPr/>
      <dgm:t>
        <a:bodyPr anchor="ctr"/>
        <a:lstStyle/>
        <a:p>
          <a:r>
            <a:rPr lang="en-US" sz="1800" b="1"/>
            <a:t>Land Development Code</a:t>
          </a:r>
        </a:p>
      </dgm:t>
    </dgm:pt>
    <dgm:pt modelId="{EC4039DD-7AFF-4663-B904-06EBC1C22CD6}" type="parTrans" cxnId="{E6B58157-F4DE-4654-AF56-16172F016CC7}">
      <dgm:prSet/>
      <dgm:spPr/>
      <dgm:t>
        <a:bodyPr/>
        <a:lstStyle/>
        <a:p>
          <a:endParaRPr lang="en-US" sz="1800" b="1"/>
        </a:p>
      </dgm:t>
    </dgm:pt>
    <dgm:pt modelId="{2B0EDC62-A0A3-4B23-9E4A-20C40678CDCE}" type="sibTrans" cxnId="{E6B58157-F4DE-4654-AF56-16172F016CC7}">
      <dgm:prSet/>
      <dgm:spPr/>
      <dgm:t>
        <a:bodyPr/>
        <a:lstStyle/>
        <a:p>
          <a:endParaRPr lang="en-US" sz="1800" b="1"/>
        </a:p>
      </dgm:t>
    </dgm:pt>
    <dgm:pt modelId="{41BB8DB0-E7C8-42DC-8407-A0A482A40754}">
      <dgm:prSet phldrT="[Text]" custT="1"/>
      <dgm:spPr/>
      <dgm:t>
        <a:bodyPr anchor="t"/>
        <a:lstStyle/>
        <a:p>
          <a:r>
            <a:rPr lang="en-US" sz="1800" b="1"/>
            <a:t>Chapter 13 </a:t>
          </a:r>
        </a:p>
        <a:p>
          <a:r>
            <a:rPr lang="en-US" sz="1800" b="1"/>
            <a:t>Zones</a:t>
          </a:r>
        </a:p>
      </dgm:t>
    </dgm:pt>
    <dgm:pt modelId="{B6AA7975-D6C6-47B7-A140-D5BF0DAC13FA}" type="parTrans" cxnId="{11B19EB1-E8D0-44FD-A31D-209B92254C3B}">
      <dgm:prSet/>
      <dgm:spPr/>
      <dgm:t>
        <a:bodyPr/>
        <a:lstStyle/>
        <a:p>
          <a:endParaRPr lang="en-US" sz="1800" b="1"/>
        </a:p>
      </dgm:t>
    </dgm:pt>
    <dgm:pt modelId="{E281FC51-0F07-4DAF-9BEB-955591B36761}" type="sibTrans" cxnId="{11B19EB1-E8D0-44FD-A31D-209B92254C3B}">
      <dgm:prSet/>
      <dgm:spPr/>
      <dgm:t>
        <a:bodyPr/>
        <a:lstStyle/>
        <a:p>
          <a:endParaRPr lang="en-US" sz="1800" b="1"/>
        </a:p>
      </dgm:t>
    </dgm:pt>
    <dgm:pt modelId="{C6DFAA0F-91F7-495B-A024-D20B642EF1F3}">
      <dgm:prSet phldrT="[Text]" custT="1"/>
      <dgm:spPr/>
      <dgm:t>
        <a:bodyPr anchor="t"/>
        <a:lstStyle/>
        <a:p>
          <a:r>
            <a:rPr lang="en-US" sz="1800" b="1"/>
            <a:t>Chapter 14 </a:t>
          </a:r>
        </a:p>
        <a:p>
          <a:r>
            <a:rPr lang="en-US" sz="1800" b="1"/>
            <a:t>General Regulations </a:t>
          </a:r>
        </a:p>
      </dgm:t>
    </dgm:pt>
    <dgm:pt modelId="{F330AC48-81C9-4757-8F07-A09A44C21C37}" type="parTrans" cxnId="{25B000C7-9779-474C-811F-4BC58E678EFC}">
      <dgm:prSet/>
      <dgm:spPr/>
      <dgm:t>
        <a:bodyPr/>
        <a:lstStyle/>
        <a:p>
          <a:endParaRPr lang="en-US" sz="1800" b="1"/>
        </a:p>
      </dgm:t>
    </dgm:pt>
    <dgm:pt modelId="{39A78F8B-2F8F-4AB4-8CAF-A2AE2F9D769E}" type="sibTrans" cxnId="{25B000C7-9779-474C-811F-4BC58E678EFC}">
      <dgm:prSet/>
      <dgm:spPr/>
      <dgm:t>
        <a:bodyPr/>
        <a:lstStyle/>
        <a:p>
          <a:endParaRPr lang="en-US" sz="1800" b="1"/>
        </a:p>
      </dgm:t>
    </dgm:pt>
    <dgm:pt modelId="{FC08A57D-8D07-44D2-A532-240EB9E04D11}">
      <dgm:prSet phldrT="[Text]" custT="1"/>
      <dgm:spPr/>
      <dgm:t>
        <a:bodyPr anchor="t"/>
        <a:lstStyle/>
        <a:p>
          <a:r>
            <a:rPr lang="en-US" sz="1800" b="1"/>
            <a:t>Chapter 15</a:t>
          </a:r>
        </a:p>
        <a:p>
          <a:r>
            <a:rPr lang="en-US" sz="1800" b="1"/>
            <a:t>Planned Districts </a:t>
          </a:r>
        </a:p>
      </dgm:t>
    </dgm:pt>
    <dgm:pt modelId="{036866DF-5000-45B9-9A9F-76477EB05980}" type="parTrans" cxnId="{FE9CCF48-5A82-4711-AC8F-6BCA9312FFC1}">
      <dgm:prSet/>
      <dgm:spPr/>
      <dgm:t>
        <a:bodyPr/>
        <a:lstStyle/>
        <a:p>
          <a:endParaRPr lang="en-US" sz="1800" b="1"/>
        </a:p>
      </dgm:t>
    </dgm:pt>
    <dgm:pt modelId="{FE16645F-E7A1-429C-96E2-A96F7E8CBCA7}" type="sibTrans" cxnId="{FE9CCF48-5A82-4711-AC8F-6BCA9312FFC1}">
      <dgm:prSet/>
      <dgm:spPr/>
      <dgm:t>
        <a:bodyPr/>
        <a:lstStyle/>
        <a:p>
          <a:endParaRPr lang="en-US" sz="1800" b="1"/>
        </a:p>
      </dgm:t>
    </dgm:pt>
    <dgm:pt modelId="{39C9AAE0-21C5-41A3-886C-6E025E95029D}">
      <dgm:prSet phldrT="[Text]" custT="1"/>
      <dgm:spPr/>
      <dgm:t>
        <a:bodyPr/>
        <a:lstStyle/>
        <a:p>
          <a:r>
            <a:rPr lang="en-US" sz="1800" b="1"/>
            <a:t>Chapter 12 </a:t>
          </a:r>
        </a:p>
        <a:p>
          <a:r>
            <a:rPr lang="en-US" sz="1800" b="1"/>
            <a:t>Land Development Reviews</a:t>
          </a:r>
        </a:p>
      </dgm:t>
    </dgm:pt>
    <dgm:pt modelId="{6C3F6405-DDD8-428D-A63B-DFFAF3E52B7E}" type="parTrans" cxnId="{1C03F7C6-28CD-402E-A107-A69192D1E3C0}">
      <dgm:prSet/>
      <dgm:spPr/>
      <dgm:t>
        <a:bodyPr/>
        <a:lstStyle/>
        <a:p>
          <a:endParaRPr lang="en-US" sz="1800" b="1"/>
        </a:p>
      </dgm:t>
    </dgm:pt>
    <dgm:pt modelId="{DC824230-591B-4612-AFB0-261C61990140}" type="sibTrans" cxnId="{1C03F7C6-28CD-402E-A107-A69192D1E3C0}">
      <dgm:prSet/>
      <dgm:spPr/>
      <dgm:t>
        <a:bodyPr/>
        <a:lstStyle/>
        <a:p>
          <a:endParaRPr lang="en-US" sz="1800" b="1"/>
        </a:p>
      </dgm:t>
    </dgm:pt>
    <dgm:pt modelId="{A15BA860-08FC-4F2E-AE9C-52D64440FAD1}">
      <dgm:prSet phldrT="[Text]" custT="1"/>
      <dgm:spPr/>
      <dgm:t>
        <a:bodyPr/>
        <a:lstStyle/>
        <a:p>
          <a:r>
            <a:rPr lang="en-US" sz="1800" b="1"/>
            <a:t>Chapter 11 </a:t>
          </a:r>
        </a:p>
        <a:p>
          <a:r>
            <a:rPr lang="en-US" sz="1800" b="1"/>
            <a:t>Land Development Procedures </a:t>
          </a:r>
        </a:p>
      </dgm:t>
    </dgm:pt>
    <dgm:pt modelId="{3F9F951E-70AA-40C8-A747-2F12BC2FE9BD}" type="parTrans" cxnId="{39C4B7D5-6BD2-4C88-9433-BCB6F8C145AA}">
      <dgm:prSet/>
      <dgm:spPr/>
      <dgm:t>
        <a:bodyPr/>
        <a:lstStyle/>
        <a:p>
          <a:endParaRPr lang="en-US" sz="1800" b="1"/>
        </a:p>
      </dgm:t>
    </dgm:pt>
    <dgm:pt modelId="{685D5443-3A0C-4BCD-A25E-9901691E5F49}" type="sibTrans" cxnId="{39C4B7D5-6BD2-4C88-9433-BCB6F8C145AA}">
      <dgm:prSet/>
      <dgm:spPr/>
      <dgm:t>
        <a:bodyPr/>
        <a:lstStyle/>
        <a:p>
          <a:endParaRPr lang="en-US" sz="1800" b="1"/>
        </a:p>
      </dgm:t>
    </dgm:pt>
    <dgm:pt modelId="{BE587D23-2556-45D2-B189-A2D06D82CDFB}" type="pres">
      <dgm:prSet presAssocID="{D47B5214-BB6C-4827-AFAC-60DE6C5B3413}" presName="mainComposite" presStyleCnt="0">
        <dgm:presLayoutVars>
          <dgm:chPref val="1"/>
          <dgm:dir/>
          <dgm:animOne val="branch"/>
          <dgm:animLvl val="lvl"/>
          <dgm:resizeHandles val="exact"/>
        </dgm:presLayoutVars>
      </dgm:prSet>
      <dgm:spPr/>
    </dgm:pt>
    <dgm:pt modelId="{5FED0A99-04A2-40DB-B637-D82A88661C08}" type="pres">
      <dgm:prSet presAssocID="{D47B5214-BB6C-4827-AFAC-60DE6C5B3413}" presName="hierFlow" presStyleCnt="0"/>
      <dgm:spPr/>
    </dgm:pt>
    <dgm:pt modelId="{7159351C-7BB6-4206-A243-5C9088F6B257}" type="pres">
      <dgm:prSet presAssocID="{D47B5214-BB6C-4827-AFAC-60DE6C5B3413}" presName="hierChild1" presStyleCnt="0">
        <dgm:presLayoutVars>
          <dgm:chPref val="1"/>
          <dgm:animOne val="branch"/>
          <dgm:animLvl val="lvl"/>
        </dgm:presLayoutVars>
      </dgm:prSet>
      <dgm:spPr/>
    </dgm:pt>
    <dgm:pt modelId="{C55E587D-8F62-4D5F-AFBA-8DEA00CF7093}" type="pres">
      <dgm:prSet presAssocID="{9DAA609F-1471-41EB-8BF1-AE8C1CA41D64}" presName="Name14" presStyleCnt="0"/>
      <dgm:spPr/>
    </dgm:pt>
    <dgm:pt modelId="{1B0EE831-97D6-49A0-B099-2AC4F81189B4}" type="pres">
      <dgm:prSet presAssocID="{9DAA609F-1471-41EB-8BF1-AE8C1CA41D64}" presName="level1Shape" presStyleLbl="node0" presStyleIdx="0" presStyleCnt="1">
        <dgm:presLayoutVars>
          <dgm:chPref val="3"/>
        </dgm:presLayoutVars>
      </dgm:prSet>
      <dgm:spPr/>
    </dgm:pt>
    <dgm:pt modelId="{F5D99150-2BEB-4F95-93EA-023A9063B1F7}" type="pres">
      <dgm:prSet presAssocID="{9DAA609F-1471-41EB-8BF1-AE8C1CA41D64}" presName="hierChild2" presStyleCnt="0"/>
      <dgm:spPr/>
    </dgm:pt>
    <dgm:pt modelId="{6DA08E10-2935-4BFC-94F2-F57474AEB1DD}" type="pres">
      <dgm:prSet presAssocID="{3F9F951E-70AA-40C8-A747-2F12BC2FE9BD}" presName="Name19" presStyleLbl="parChTrans1D2" presStyleIdx="0" presStyleCnt="5"/>
      <dgm:spPr/>
    </dgm:pt>
    <dgm:pt modelId="{14D4A14C-82B1-4482-9E05-C4D1EB8A1478}" type="pres">
      <dgm:prSet presAssocID="{A15BA860-08FC-4F2E-AE9C-52D64440FAD1}" presName="Name21" presStyleCnt="0"/>
      <dgm:spPr/>
    </dgm:pt>
    <dgm:pt modelId="{24BB18C3-3E74-437A-A4B1-EB977BEA3236}" type="pres">
      <dgm:prSet presAssocID="{A15BA860-08FC-4F2E-AE9C-52D64440FAD1}" presName="level2Shape" presStyleLbl="node2" presStyleIdx="0" presStyleCnt="5"/>
      <dgm:spPr/>
    </dgm:pt>
    <dgm:pt modelId="{74B002C0-C47C-4B64-8873-CAB77EC4EFCA}" type="pres">
      <dgm:prSet presAssocID="{A15BA860-08FC-4F2E-AE9C-52D64440FAD1}" presName="hierChild3" presStyleCnt="0"/>
      <dgm:spPr/>
    </dgm:pt>
    <dgm:pt modelId="{2116A14D-2E1B-4F5E-A9FA-A83C2D41E257}" type="pres">
      <dgm:prSet presAssocID="{6C3F6405-DDD8-428D-A63B-DFFAF3E52B7E}" presName="Name19" presStyleLbl="parChTrans1D2" presStyleIdx="1" presStyleCnt="5"/>
      <dgm:spPr/>
    </dgm:pt>
    <dgm:pt modelId="{2B0C098C-F22C-407A-BE37-7D4DB6B7A8AC}" type="pres">
      <dgm:prSet presAssocID="{39C9AAE0-21C5-41A3-886C-6E025E95029D}" presName="Name21" presStyleCnt="0"/>
      <dgm:spPr/>
    </dgm:pt>
    <dgm:pt modelId="{3DFC2B8D-AA96-43AC-8AC9-023B4427B555}" type="pres">
      <dgm:prSet presAssocID="{39C9AAE0-21C5-41A3-886C-6E025E95029D}" presName="level2Shape" presStyleLbl="node2" presStyleIdx="1" presStyleCnt="5"/>
      <dgm:spPr/>
    </dgm:pt>
    <dgm:pt modelId="{6E605E26-BCC3-4902-945D-840C22DFB511}" type="pres">
      <dgm:prSet presAssocID="{39C9AAE0-21C5-41A3-886C-6E025E95029D}" presName="hierChild3" presStyleCnt="0"/>
      <dgm:spPr/>
    </dgm:pt>
    <dgm:pt modelId="{B8D83947-7421-468C-A66C-0C3EA845F2F8}" type="pres">
      <dgm:prSet presAssocID="{B6AA7975-D6C6-47B7-A140-D5BF0DAC13FA}" presName="Name19" presStyleLbl="parChTrans1D2" presStyleIdx="2" presStyleCnt="5"/>
      <dgm:spPr/>
    </dgm:pt>
    <dgm:pt modelId="{44A10108-ECD7-4F94-8681-ECB5D754D745}" type="pres">
      <dgm:prSet presAssocID="{41BB8DB0-E7C8-42DC-8407-A0A482A40754}" presName="Name21" presStyleCnt="0"/>
      <dgm:spPr/>
    </dgm:pt>
    <dgm:pt modelId="{93109BA9-B4A3-404E-BBC5-6BD98FF7302B}" type="pres">
      <dgm:prSet presAssocID="{41BB8DB0-E7C8-42DC-8407-A0A482A40754}" presName="level2Shape" presStyleLbl="node2" presStyleIdx="2" presStyleCnt="5"/>
      <dgm:spPr/>
    </dgm:pt>
    <dgm:pt modelId="{0958416B-72B3-4BBD-BBE5-7E92A6648851}" type="pres">
      <dgm:prSet presAssocID="{41BB8DB0-E7C8-42DC-8407-A0A482A40754}" presName="hierChild3" presStyleCnt="0"/>
      <dgm:spPr/>
    </dgm:pt>
    <dgm:pt modelId="{413711F3-6571-4D5B-9519-3A8F880DDDD0}" type="pres">
      <dgm:prSet presAssocID="{F330AC48-81C9-4757-8F07-A09A44C21C37}" presName="Name19" presStyleLbl="parChTrans1D2" presStyleIdx="3" presStyleCnt="5"/>
      <dgm:spPr/>
    </dgm:pt>
    <dgm:pt modelId="{47A22E5C-1EC3-488B-8DF4-601137638D8D}" type="pres">
      <dgm:prSet presAssocID="{C6DFAA0F-91F7-495B-A024-D20B642EF1F3}" presName="Name21" presStyleCnt="0"/>
      <dgm:spPr/>
    </dgm:pt>
    <dgm:pt modelId="{7EE8E310-721F-47B0-9F6C-638B7E0C433C}" type="pres">
      <dgm:prSet presAssocID="{C6DFAA0F-91F7-495B-A024-D20B642EF1F3}" presName="level2Shape" presStyleLbl="node2" presStyleIdx="3" presStyleCnt="5"/>
      <dgm:spPr/>
    </dgm:pt>
    <dgm:pt modelId="{0FF3F6FD-DFBE-4DAD-9597-13E6D975A423}" type="pres">
      <dgm:prSet presAssocID="{C6DFAA0F-91F7-495B-A024-D20B642EF1F3}" presName="hierChild3" presStyleCnt="0"/>
      <dgm:spPr/>
    </dgm:pt>
    <dgm:pt modelId="{12E76912-E75B-4D7E-A09F-3764A909DC50}" type="pres">
      <dgm:prSet presAssocID="{036866DF-5000-45B9-9A9F-76477EB05980}" presName="Name19" presStyleLbl="parChTrans1D2" presStyleIdx="4" presStyleCnt="5"/>
      <dgm:spPr/>
    </dgm:pt>
    <dgm:pt modelId="{6EFC690B-548D-4315-B69C-F9F1BBF9FCFA}" type="pres">
      <dgm:prSet presAssocID="{FC08A57D-8D07-44D2-A532-240EB9E04D11}" presName="Name21" presStyleCnt="0"/>
      <dgm:spPr/>
    </dgm:pt>
    <dgm:pt modelId="{DC1E31F9-8B89-47E0-888E-567ACA4BEC7F}" type="pres">
      <dgm:prSet presAssocID="{FC08A57D-8D07-44D2-A532-240EB9E04D11}" presName="level2Shape" presStyleLbl="node2" presStyleIdx="4" presStyleCnt="5"/>
      <dgm:spPr/>
    </dgm:pt>
    <dgm:pt modelId="{44769F96-CDC2-4D23-9C08-67DDBFF1C63B}" type="pres">
      <dgm:prSet presAssocID="{FC08A57D-8D07-44D2-A532-240EB9E04D11}" presName="hierChild3" presStyleCnt="0"/>
      <dgm:spPr/>
    </dgm:pt>
    <dgm:pt modelId="{3E2F1156-12DB-450D-BF3C-CD86C2FF1048}" type="pres">
      <dgm:prSet presAssocID="{D47B5214-BB6C-4827-AFAC-60DE6C5B3413}" presName="bgShapesFlow" presStyleCnt="0"/>
      <dgm:spPr/>
    </dgm:pt>
  </dgm:ptLst>
  <dgm:cxnLst>
    <dgm:cxn modelId="{CDF45B31-BAC2-4FAA-B451-95156A156F99}" type="presOf" srcId="{3F9F951E-70AA-40C8-A747-2F12BC2FE9BD}" destId="{6DA08E10-2935-4BFC-94F2-F57474AEB1DD}" srcOrd="0" destOrd="0" presId="urn:microsoft.com/office/officeart/2005/8/layout/hierarchy6"/>
    <dgm:cxn modelId="{62BB623D-899D-4C57-A0CD-5262169E98FD}" type="presOf" srcId="{C6DFAA0F-91F7-495B-A024-D20B642EF1F3}" destId="{7EE8E310-721F-47B0-9F6C-638B7E0C433C}" srcOrd="0" destOrd="0" presId="urn:microsoft.com/office/officeart/2005/8/layout/hierarchy6"/>
    <dgm:cxn modelId="{8B00A768-3D08-4165-9654-FC79D0D23065}" type="presOf" srcId="{D47B5214-BB6C-4827-AFAC-60DE6C5B3413}" destId="{BE587D23-2556-45D2-B189-A2D06D82CDFB}" srcOrd="0" destOrd="0" presId="urn:microsoft.com/office/officeart/2005/8/layout/hierarchy6"/>
    <dgm:cxn modelId="{FE9CCF48-5A82-4711-AC8F-6BCA9312FFC1}" srcId="{9DAA609F-1471-41EB-8BF1-AE8C1CA41D64}" destId="{FC08A57D-8D07-44D2-A532-240EB9E04D11}" srcOrd="4" destOrd="0" parTransId="{036866DF-5000-45B9-9A9F-76477EB05980}" sibTransId="{FE16645F-E7A1-429C-96E2-A96F7E8CBCA7}"/>
    <dgm:cxn modelId="{E6B58157-F4DE-4654-AF56-16172F016CC7}" srcId="{D47B5214-BB6C-4827-AFAC-60DE6C5B3413}" destId="{9DAA609F-1471-41EB-8BF1-AE8C1CA41D64}" srcOrd="0" destOrd="0" parTransId="{EC4039DD-7AFF-4663-B904-06EBC1C22CD6}" sibTransId="{2B0EDC62-A0A3-4B23-9E4A-20C40678CDCE}"/>
    <dgm:cxn modelId="{D92D8059-A7D7-4A9F-915B-A85A628F4C0A}" type="presOf" srcId="{F330AC48-81C9-4757-8F07-A09A44C21C37}" destId="{413711F3-6571-4D5B-9519-3A8F880DDDD0}" srcOrd="0" destOrd="0" presId="urn:microsoft.com/office/officeart/2005/8/layout/hierarchy6"/>
    <dgm:cxn modelId="{43C7908C-0AFF-4CF2-BB07-1DC81AC283C5}" type="presOf" srcId="{036866DF-5000-45B9-9A9F-76477EB05980}" destId="{12E76912-E75B-4D7E-A09F-3764A909DC50}" srcOrd="0" destOrd="0" presId="urn:microsoft.com/office/officeart/2005/8/layout/hierarchy6"/>
    <dgm:cxn modelId="{24722F91-05CA-42A6-BD7D-F51934F8136F}" type="presOf" srcId="{9DAA609F-1471-41EB-8BF1-AE8C1CA41D64}" destId="{1B0EE831-97D6-49A0-B099-2AC4F81189B4}" srcOrd="0" destOrd="0" presId="urn:microsoft.com/office/officeart/2005/8/layout/hierarchy6"/>
    <dgm:cxn modelId="{0C8E2F96-F239-47E5-952A-4B5178896E62}" type="presOf" srcId="{41BB8DB0-E7C8-42DC-8407-A0A482A40754}" destId="{93109BA9-B4A3-404E-BBC5-6BD98FF7302B}" srcOrd="0" destOrd="0" presId="urn:microsoft.com/office/officeart/2005/8/layout/hierarchy6"/>
    <dgm:cxn modelId="{11B19EB1-E8D0-44FD-A31D-209B92254C3B}" srcId="{9DAA609F-1471-41EB-8BF1-AE8C1CA41D64}" destId="{41BB8DB0-E7C8-42DC-8407-A0A482A40754}" srcOrd="2" destOrd="0" parTransId="{B6AA7975-D6C6-47B7-A140-D5BF0DAC13FA}" sibTransId="{E281FC51-0F07-4DAF-9BEB-955591B36761}"/>
    <dgm:cxn modelId="{E59C2AC5-E969-4CFF-9818-3273D05FA0BC}" type="presOf" srcId="{39C9AAE0-21C5-41A3-886C-6E025E95029D}" destId="{3DFC2B8D-AA96-43AC-8AC9-023B4427B555}" srcOrd="0" destOrd="0" presId="urn:microsoft.com/office/officeart/2005/8/layout/hierarchy6"/>
    <dgm:cxn modelId="{1C03F7C6-28CD-402E-A107-A69192D1E3C0}" srcId="{9DAA609F-1471-41EB-8BF1-AE8C1CA41D64}" destId="{39C9AAE0-21C5-41A3-886C-6E025E95029D}" srcOrd="1" destOrd="0" parTransId="{6C3F6405-DDD8-428D-A63B-DFFAF3E52B7E}" sibTransId="{DC824230-591B-4612-AFB0-261C61990140}"/>
    <dgm:cxn modelId="{25B000C7-9779-474C-811F-4BC58E678EFC}" srcId="{9DAA609F-1471-41EB-8BF1-AE8C1CA41D64}" destId="{C6DFAA0F-91F7-495B-A024-D20B642EF1F3}" srcOrd="3" destOrd="0" parTransId="{F330AC48-81C9-4757-8F07-A09A44C21C37}" sibTransId="{39A78F8B-2F8F-4AB4-8CAF-A2AE2F9D769E}"/>
    <dgm:cxn modelId="{EE9C6ECB-F01F-4B30-8E29-DBB803CEC7D8}" type="presOf" srcId="{FC08A57D-8D07-44D2-A532-240EB9E04D11}" destId="{DC1E31F9-8B89-47E0-888E-567ACA4BEC7F}" srcOrd="0" destOrd="0" presId="urn:microsoft.com/office/officeart/2005/8/layout/hierarchy6"/>
    <dgm:cxn modelId="{5E26FED4-3F68-4443-97BD-AB330900644D}" type="presOf" srcId="{6C3F6405-DDD8-428D-A63B-DFFAF3E52B7E}" destId="{2116A14D-2E1B-4F5E-A9FA-A83C2D41E257}" srcOrd="0" destOrd="0" presId="urn:microsoft.com/office/officeart/2005/8/layout/hierarchy6"/>
    <dgm:cxn modelId="{39C4B7D5-6BD2-4C88-9433-BCB6F8C145AA}" srcId="{9DAA609F-1471-41EB-8BF1-AE8C1CA41D64}" destId="{A15BA860-08FC-4F2E-AE9C-52D64440FAD1}" srcOrd="0" destOrd="0" parTransId="{3F9F951E-70AA-40C8-A747-2F12BC2FE9BD}" sibTransId="{685D5443-3A0C-4BCD-A25E-9901691E5F49}"/>
    <dgm:cxn modelId="{49AADAEE-2995-4CFD-B974-07BBCECAAB45}" type="presOf" srcId="{A15BA860-08FC-4F2E-AE9C-52D64440FAD1}" destId="{24BB18C3-3E74-437A-A4B1-EB977BEA3236}" srcOrd="0" destOrd="0" presId="urn:microsoft.com/office/officeart/2005/8/layout/hierarchy6"/>
    <dgm:cxn modelId="{004624FA-40E3-4F19-BBDC-7391BE96238E}" type="presOf" srcId="{B6AA7975-D6C6-47B7-A140-D5BF0DAC13FA}" destId="{B8D83947-7421-468C-A66C-0C3EA845F2F8}" srcOrd="0" destOrd="0" presId="urn:microsoft.com/office/officeart/2005/8/layout/hierarchy6"/>
    <dgm:cxn modelId="{788058F1-01EC-451A-88F2-FD418D91F9F3}" type="presParOf" srcId="{BE587D23-2556-45D2-B189-A2D06D82CDFB}" destId="{5FED0A99-04A2-40DB-B637-D82A88661C08}" srcOrd="0" destOrd="0" presId="urn:microsoft.com/office/officeart/2005/8/layout/hierarchy6"/>
    <dgm:cxn modelId="{F926A133-D143-4DAC-9777-F02F6F3675B3}" type="presParOf" srcId="{5FED0A99-04A2-40DB-B637-D82A88661C08}" destId="{7159351C-7BB6-4206-A243-5C9088F6B257}" srcOrd="0" destOrd="0" presId="urn:microsoft.com/office/officeart/2005/8/layout/hierarchy6"/>
    <dgm:cxn modelId="{79AE3F76-B07A-4E0E-BCF6-02855B5EA401}" type="presParOf" srcId="{7159351C-7BB6-4206-A243-5C9088F6B257}" destId="{C55E587D-8F62-4D5F-AFBA-8DEA00CF7093}" srcOrd="0" destOrd="0" presId="urn:microsoft.com/office/officeart/2005/8/layout/hierarchy6"/>
    <dgm:cxn modelId="{1E23AEC5-A828-4122-A6D1-2760ED5961B8}" type="presParOf" srcId="{C55E587D-8F62-4D5F-AFBA-8DEA00CF7093}" destId="{1B0EE831-97D6-49A0-B099-2AC4F81189B4}" srcOrd="0" destOrd="0" presId="urn:microsoft.com/office/officeart/2005/8/layout/hierarchy6"/>
    <dgm:cxn modelId="{C0425D6F-F616-4A37-8AEB-8E2905E5E286}" type="presParOf" srcId="{C55E587D-8F62-4D5F-AFBA-8DEA00CF7093}" destId="{F5D99150-2BEB-4F95-93EA-023A9063B1F7}" srcOrd="1" destOrd="0" presId="urn:microsoft.com/office/officeart/2005/8/layout/hierarchy6"/>
    <dgm:cxn modelId="{BCBCAA61-BE3B-43B5-8224-26B6E8B1C146}" type="presParOf" srcId="{F5D99150-2BEB-4F95-93EA-023A9063B1F7}" destId="{6DA08E10-2935-4BFC-94F2-F57474AEB1DD}" srcOrd="0" destOrd="0" presId="urn:microsoft.com/office/officeart/2005/8/layout/hierarchy6"/>
    <dgm:cxn modelId="{1C5D4D5F-FAF9-4082-B378-F7B2322A9E08}" type="presParOf" srcId="{F5D99150-2BEB-4F95-93EA-023A9063B1F7}" destId="{14D4A14C-82B1-4482-9E05-C4D1EB8A1478}" srcOrd="1" destOrd="0" presId="urn:microsoft.com/office/officeart/2005/8/layout/hierarchy6"/>
    <dgm:cxn modelId="{D2541717-7693-426F-9312-A341260C007A}" type="presParOf" srcId="{14D4A14C-82B1-4482-9E05-C4D1EB8A1478}" destId="{24BB18C3-3E74-437A-A4B1-EB977BEA3236}" srcOrd="0" destOrd="0" presId="urn:microsoft.com/office/officeart/2005/8/layout/hierarchy6"/>
    <dgm:cxn modelId="{DF8C223A-31C0-4DA6-BFDC-E4A7BEF5033C}" type="presParOf" srcId="{14D4A14C-82B1-4482-9E05-C4D1EB8A1478}" destId="{74B002C0-C47C-4B64-8873-CAB77EC4EFCA}" srcOrd="1" destOrd="0" presId="urn:microsoft.com/office/officeart/2005/8/layout/hierarchy6"/>
    <dgm:cxn modelId="{9DBD444B-A92C-4297-B14E-556BC7AC0FE5}" type="presParOf" srcId="{F5D99150-2BEB-4F95-93EA-023A9063B1F7}" destId="{2116A14D-2E1B-4F5E-A9FA-A83C2D41E257}" srcOrd="2" destOrd="0" presId="urn:microsoft.com/office/officeart/2005/8/layout/hierarchy6"/>
    <dgm:cxn modelId="{D41743BC-C43D-4807-B602-47242187A028}" type="presParOf" srcId="{F5D99150-2BEB-4F95-93EA-023A9063B1F7}" destId="{2B0C098C-F22C-407A-BE37-7D4DB6B7A8AC}" srcOrd="3" destOrd="0" presId="urn:microsoft.com/office/officeart/2005/8/layout/hierarchy6"/>
    <dgm:cxn modelId="{2C12744D-0251-48AB-84EA-A57D64B96117}" type="presParOf" srcId="{2B0C098C-F22C-407A-BE37-7D4DB6B7A8AC}" destId="{3DFC2B8D-AA96-43AC-8AC9-023B4427B555}" srcOrd="0" destOrd="0" presId="urn:microsoft.com/office/officeart/2005/8/layout/hierarchy6"/>
    <dgm:cxn modelId="{D3254591-9C28-4BF8-AADE-779312576E10}" type="presParOf" srcId="{2B0C098C-F22C-407A-BE37-7D4DB6B7A8AC}" destId="{6E605E26-BCC3-4902-945D-840C22DFB511}" srcOrd="1" destOrd="0" presId="urn:microsoft.com/office/officeart/2005/8/layout/hierarchy6"/>
    <dgm:cxn modelId="{A1F7E8E3-B083-4503-9809-0712396BAEA6}" type="presParOf" srcId="{F5D99150-2BEB-4F95-93EA-023A9063B1F7}" destId="{B8D83947-7421-468C-A66C-0C3EA845F2F8}" srcOrd="4" destOrd="0" presId="urn:microsoft.com/office/officeart/2005/8/layout/hierarchy6"/>
    <dgm:cxn modelId="{8FB7BC0E-3A93-4179-AC9F-9F239BF8E3DD}" type="presParOf" srcId="{F5D99150-2BEB-4F95-93EA-023A9063B1F7}" destId="{44A10108-ECD7-4F94-8681-ECB5D754D745}" srcOrd="5" destOrd="0" presId="urn:microsoft.com/office/officeart/2005/8/layout/hierarchy6"/>
    <dgm:cxn modelId="{8125F751-FFAC-4679-81B3-823AEF53A0A1}" type="presParOf" srcId="{44A10108-ECD7-4F94-8681-ECB5D754D745}" destId="{93109BA9-B4A3-404E-BBC5-6BD98FF7302B}" srcOrd="0" destOrd="0" presId="urn:microsoft.com/office/officeart/2005/8/layout/hierarchy6"/>
    <dgm:cxn modelId="{9218B7C5-66D5-4200-AF7E-955AA9A3FAE1}" type="presParOf" srcId="{44A10108-ECD7-4F94-8681-ECB5D754D745}" destId="{0958416B-72B3-4BBD-BBE5-7E92A6648851}" srcOrd="1" destOrd="0" presId="urn:microsoft.com/office/officeart/2005/8/layout/hierarchy6"/>
    <dgm:cxn modelId="{B2864FFF-2792-4CCE-AADC-007372FDE4DE}" type="presParOf" srcId="{F5D99150-2BEB-4F95-93EA-023A9063B1F7}" destId="{413711F3-6571-4D5B-9519-3A8F880DDDD0}" srcOrd="6" destOrd="0" presId="urn:microsoft.com/office/officeart/2005/8/layout/hierarchy6"/>
    <dgm:cxn modelId="{A8F5532A-5D3F-40B2-B09B-00A549288F0B}" type="presParOf" srcId="{F5D99150-2BEB-4F95-93EA-023A9063B1F7}" destId="{47A22E5C-1EC3-488B-8DF4-601137638D8D}" srcOrd="7" destOrd="0" presId="urn:microsoft.com/office/officeart/2005/8/layout/hierarchy6"/>
    <dgm:cxn modelId="{8DC49F31-1B75-4873-B0DD-435F5E8DD50B}" type="presParOf" srcId="{47A22E5C-1EC3-488B-8DF4-601137638D8D}" destId="{7EE8E310-721F-47B0-9F6C-638B7E0C433C}" srcOrd="0" destOrd="0" presId="urn:microsoft.com/office/officeart/2005/8/layout/hierarchy6"/>
    <dgm:cxn modelId="{01D9110D-D9A5-4623-9C78-A2DC14063EF8}" type="presParOf" srcId="{47A22E5C-1EC3-488B-8DF4-601137638D8D}" destId="{0FF3F6FD-DFBE-4DAD-9597-13E6D975A423}" srcOrd="1" destOrd="0" presId="urn:microsoft.com/office/officeart/2005/8/layout/hierarchy6"/>
    <dgm:cxn modelId="{C4AFDFE5-805E-46C5-AC1C-B51B43B87455}" type="presParOf" srcId="{F5D99150-2BEB-4F95-93EA-023A9063B1F7}" destId="{12E76912-E75B-4D7E-A09F-3764A909DC50}" srcOrd="8" destOrd="0" presId="urn:microsoft.com/office/officeart/2005/8/layout/hierarchy6"/>
    <dgm:cxn modelId="{546D0C56-491F-4E9B-9E1B-AC3F09FB1C27}" type="presParOf" srcId="{F5D99150-2BEB-4F95-93EA-023A9063B1F7}" destId="{6EFC690B-548D-4315-B69C-F9F1BBF9FCFA}" srcOrd="9" destOrd="0" presId="urn:microsoft.com/office/officeart/2005/8/layout/hierarchy6"/>
    <dgm:cxn modelId="{A1B3D68B-8679-4C55-A8C8-179296982F5D}" type="presParOf" srcId="{6EFC690B-548D-4315-B69C-F9F1BBF9FCFA}" destId="{DC1E31F9-8B89-47E0-888E-567ACA4BEC7F}" srcOrd="0" destOrd="0" presId="urn:microsoft.com/office/officeart/2005/8/layout/hierarchy6"/>
    <dgm:cxn modelId="{4EFE2F26-E4E1-4D9C-900C-D5EAFA414A2A}" type="presParOf" srcId="{6EFC690B-548D-4315-B69C-F9F1BBF9FCFA}" destId="{44769F96-CDC2-4D23-9C08-67DDBFF1C63B}" srcOrd="1" destOrd="0" presId="urn:microsoft.com/office/officeart/2005/8/layout/hierarchy6"/>
    <dgm:cxn modelId="{DA08257F-CD4E-42C8-AC04-CCD6CD142B51}" type="presParOf" srcId="{BE587D23-2556-45D2-B189-A2D06D82CDFB}" destId="{3E2F1156-12DB-450D-BF3C-CD86C2FF1048}"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7C3F091-0603-442A-8953-124334903E55}" type="doc">
      <dgm:prSet loTypeId="urn:microsoft.com/office/officeart/2005/8/layout/vList3" loCatId="list" qsTypeId="urn:microsoft.com/office/officeart/2005/8/quickstyle/simple2" qsCatId="simple" csTypeId="urn:microsoft.com/office/officeart/2005/8/colors/accent1_2" csCatId="accent1" phldr="1"/>
      <dgm:spPr/>
      <dgm:t>
        <a:bodyPr/>
        <a:lstStyle/>
        <a:p>
          <a:endParaRPr lang="en-US"/>
        </a:p>
      </dgm:t>
    </dgm:pt>
    <dgm:pt modelId="{2E161FC5-3DE4-46A7-9BE2-1D542FF1C644}" type="pres">
      <dgm:prSet presAssocID="{87C3F091-0603-442A-8953-124334903E55}" presName="linearFlow" presStyleCnt="0">
        <dgm:presLayoutVars>
          <dgm:dir/>
          <dgm:resizeHandles val="exact"/>
        </dgm:presLayoutVars>
      </dgm:prSet>
      <dgm:spPr/>
    </dgm:pt>
  </dgm:ptLst>
  <dgm:cxnLst>
    <dgm:cxn modelId="{EBBAA44B-B609-40D5-B01D-C310A6072414}" type="presOf" srcId="{87C3F091-0603-442A-8953-124334903E55}" destId="{2E161FC5-3DE4-46A7-9BE2-1D542FF1C644}" srcOrd="0"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CA0E16CD-E7D6-47DE-9583-AF38FBBF922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8557C6C-1FB8-4885-BEA5-7E87BBCC9229}">
      <dgm:prSet phldrT="[Text]" custT="1"/>
      <dgm:spPr>
        <a:solidFill>
          <a:srgbClr val="243444"/>
        </a:solidFill>
      </dgm:spPr>
      <dgm:t>
        <a:bodyPr/>
        <a:lstStyle/>
        <a:p>
          <a:r>
            <a:rPr lang="en-US" sz="3600">
              <a:solidFill>
                <a:schemeClr val="bg1"/>
              </a:solidFill>
            </a:rPr>
            <a:t>99</a:t>
          </a:r>
          <a:r>
            <a:rPr lang="en-US" sz="3600"/>
            <a:t> Proposed Amendments</a:t>
          </a:r>
        </a:p>
      </dgm:t>
    </dgm:pt>
    <dgm:pt modelId="{F40FA113-9305-4F0F-AB25-7341CE3AE5B4}" type="parTrans" cxnId="{C40CE5E0-311F-4616-8ACD-A76765ECDB93}">
      <dgm:prSet/>
      <dgm:spPr/>
      <dgm:t>
        <a:bodyPr/>
        <a:lstStyle/>
        <a:p>
          <a:endParaRPr lang="en-US"/>
        </a:p>
      </dgm:t>
    </dgm:pt>
    <dgm:pt modelId="{37E7396F-947C-4D99-848C-B2DF804E5370}" type="sibTrans" cxnId="{C40CE5E0-311F-4616-8ACD-A76765ECDB93}">
      <dgm:prSet/>
      <dgm:spPr/>
      <dgm:t>
        <a:bodyPr/>
        <a:lstStyle/>
        <a:p>
          <a:endParaRPr lang="en-US"/>
        </a:p>
      </dgm:t>
    </dgm:pt>
    <dgm:pt modelId="{B463EF34-1FE1-416B-B6B3-8EB1D217F627}" type="asst">
      <dgm:prSet phldrT="[Text]" custT="1"/>
      <dgm:spPr>
        <a:solidFill>
          <a:schemeClr val="tx2"/>
        </a:solidFill>
      </dgm:spPr>
      <dgm:t>
        <a:bodyPr/>
        <a:lstStyle/>
        <a:p>
          <a:r>
            <a:rPr lang="en-US" sz="3600"/>
            <a:t>72 Citywide</a:t>
          </a:r>
        </a:p>
      </dgm:t>
    </dgm:pt>
    <dgm:pt modelId="{17856089-70FF-4CC5-9646-112ACD4C5B9B}" type="parTrans" cxnId="{0727DDB4-2FCB-4EF3-B25A-963509BFF747}">
      <dgm:prSet/>
      <dgm:spPr/>
      <dgm:t>
        <a:bodyPr/>
        <a:lstStyle/>
        <a:p>
          <a:endParaRPr lang="en-US"/>
        </a:p>
      </dgm:t>
    </dgm:pt>
    <dgm:pt modelId="{C1F45FCC-C18F-4C7D-B701-99EDD298B09D}" type="sibTrans" cxnId="{0727DDB4-2FCB-4EF3-B25A-963509BFF747}">
      <dgm:prSet/>
      <dgm:spPr/>
      <dgm:t>
        <a:bodyPr/>
        <a:lstStyle/>
        <a:p>
          <a:endParaRPr lang="en-US"/>
        </a:p>
      </dgm:t>
    </dgm:pt>
    <dgm:pt modelId="{0F27E848-75E3-47F6-A700-2FF49747F6E9}" type="asst">
      <dgm:prSet phldrT="[Text]" custT="1"/>
      <dgm:spPr>
        <a:solidFill>
          <a:srgbClr val="006FBA"/>
        </a:solidFill>
      </dgm:spPr>
      <dgm:t>
        <a:bodyPr/>
        <a:lstStyle/>
        <a:p>
          <a:r>
            <a:rPr lang="en-US" sz="3600">
              <a:solidFill>
                <a:schemeClr val="bg1"/>
              </a:solidFill>
            </a:rPr>
            <a:t>27 </a:t>
          </a:r>
          <a:r>
            <a:rPr lang="en-US" sz="3600"/>
            <a:t>Downtown</a:t>
          </a:r>
        </a:p>
      </dgm:t>
    </dgm:pt>
    <dgm:pt modelId="{E061A045-920B-43DA-8EE7-9C82C9E0B23F}" type="parTrans" cxnId="{37875864-CA86-4A8B-9D64-0ADEA5A1D597}">
      <dgm:prSet/>
      <dgm:spPr/>
      <dgm:t>
        <a:bodyPr/>
        <a:lstStyle/>
        <a:p>
          <a:endParaRPr lang="en-US"/>
        </a:p>
      </dgm:t>
    </dgm:pt>
    <dgm:pt modelId="{7A6B3C93-1DAF-4445-95DC-FBE35E0B9A75}" type="sibTrans" cxnId="{37875864-CA86-4A8B-9D64-0ADEA5A1D597}">
      <dgm:prSet/>
      <dgm:spPr/>
      <dgm:t>
        <a:bodyPr/>
        <a:lstStyle/>
        <a:p>
          <a:endParaRPr lang="en-US"/>
        </a:p>
      </dgm:t>
    </dgm:pt>
    <dgm:pt modelId="{93FBA21A-72AE-4E44-8A0C-14244876CEB0}" type="pres">
      <dgm:prSet presAssocID="{CA0E16CD-E7D6-47DE-9583-AF38FBBF9221}" presName="hierChild1" presStyleCnt="0">
        <dgm:presLayoutVars>
          <dgm:orgChart val="1"/>
          <dgm:chPref val="1"/>
          <dgm:dir/>
          <dgm:animOne val="branch"/>
          <dgm:animLvl val="lvl"/>
          <dgm:resizeHandles/>
        </dgm:presLayoutVars>
      </dgm:prSet>
      <dgm:spPr/>
    </dgm:pt>
    <dgm:pt modelId="{56B57FAF-7392-4ABB-BE96-296CBB50B34E}" type="pres">
      <dgm:prSet presAssocID="{48557C6C-1FB8-4885-BEA5-7E87BBCC9229}" presName="hierRoot1" presStyleCnt="0">
        <dgm:presLayoutVars>
          <dgm:hierBranch val="init"/>
        </dgm:presLayoutVars>
      </dgm:prSet>
      <dgm:spPr/>
    </dgm:pt>
    <dgm:pt modelId="{7821F63B-6ADA-4461-AA8A-1567C824F7FB}" type="pres">
      <dgm:prSet presAssocID="{48557C6C-1FB8-4885-BEA5-7E87BBCC9229}" presName="rootComposite1" presStyleCnt="0"/>
      <dgm:spPr/>
    </dgm:pt>
    <dgm:pt modelId="{F1FC7E7A-71B6-46BA-A144-648C46DF98D8}" type="pres">
      <dgm:prSet presAssocID="{48557C6C-1FB8-4885-BEA5-7E87BBCC9229}" presName="rootText1" presStyleLbl="node0" presStyleIdx="0" presStyleCnt="1">
        <dgm:presLayoutVars>
          <dgm:chPref val="3"/>
        </dgm:presLayoutVars>
      </dgm:prSet>
      <dgm:spPr/>
    </dgm:pt>
    <dgm:pt modelId="{727D2584-3579-402B-8260-8DC608524900}" type="pres">
      <dgm:prSet presAssocID="{48557C6C-1FB8-4885-BEA5-7E87BBCC9229}" presName="rootConnector1" presStyleLbl="node1" presStyleIdx="0" presStyleCnt="0"/>
      <dgm:spPr/>
    </dgm:pt>
    <dgm:pt modelId="{C1E207B2-C8D7-42A3-9222-5B87CBAF36C9}" type="pres">
      <dgm:prSet presAssocID="{48557C6C-1FB8-4885-BEA5-7E87BBCC9229}" presName="hierChild2" presStyleCnt="0"/>
      <dgm:spPr/>
    </dgm:pt>
    <dgm:pt modelId="{FC81E81B-55E3-4538-8EF7-13EF824BDCE7}" type="pres">
      <dgm:prSet presAssocID="{48557C6C-1FB8-4885-BEA5-7E87BBCC9229}" presName="hierChild3" presStyleCnt="0"/>
      <dgm:spPr/>
    </dgm:pt>
    <dgm:pt modelId="{B1B326AF-FBD9-4F98-AF21-1AFB6F36BFEA}" type="pres">
      <dgm:prSet presAssocID="{17856089-70FF-4CC5-9646-112ACD4C5B9B}" presName="Name111" presStyleLbl="parChTrans1D2" presStyleIdx="0" presStyleCnt="2"/>
      <dgm:spPr/>
    </dgm:pt>
    <dgm:pt modelId="{50117D54-EB3F-4FA6-8559-9D9F6EA7C0A1}" type="pres">
      <dgm:prSet presAssocID="{B463EF34-1FE1-416B-B6B3-8EB1D217F627}" presName="hierRoot3" presStyleCnt="0">
        <dgm:presLayoutVars>
          <dgm:hierBranch val="init"/>
        </dgm:presLayoutVars>
      </dgm:prSet>
      <dgm:spPr/>
    </dgm:pt>
    <dgm:pt modelId="{C7490E8F-6144-4B28-8B89-263CF471BD09}" type="pres">
      <dgm:prSet presAssocID="{B463EF34-1FE1-416B-B6B3-8EB1D217F627}" presName="rootComposite3" presStyleCnt="0"/>
      <dgm:spPr/>
    </dgm:pt>
    <dgm:pt modelId="{A21AC414-D0D9-49D2-B536-9292E1ADAA42}" type="pres">
      <dgm:prSet presAssocID="{B463EF34-1FE1-416B-B6B3-8EB1D217F627}" presName="rootText3" presStyleLbl="asst1" presStyleIdx="0" presStyleCnt="2">
        <dgm:presLayoutVars>
          <dgm:chPref val="3"/>
        </dgm:presLayoutVars>
      </dgm:prSet>
      <dgm:spPr/>
    </dgm:pt>
    <dgm:pt modelId="{274D08C1-F7A4-4409-91C9-EA2CEDD625D6}" type="pres">
      <dgm:prSet presAssocID="{B463EF34-1FE1-416B-B6B3-8EB1D217F627}" presName="rootConnector3" presStyleLbl="asst1" presStyleIdx="0" presStyleCnt="2"/>
      <dgm:spPr/>
    </dgm:pt>
    <dgm:pt modelId="{F3A54132-F864-44F4-9A26-7FDDA520A78A}" type="pres">
      <dgm:prSet presAssocID="{B463EF34-1FE1-416B-B6B3-8EB1D217F627}" presName="hierChild6" presStyleCnt="0"/>
      <dgm:spPr/>
    </dgm:pt>
    <dgm:pt modelId="{E83FA192-1220-4BAF-994E-62C59B92D293}" type="pres">
      <dgm:prSet presAssocID="{B463EF34-1FE1-416B-B6B3-8EB1D217F627}" presName="hierChild7" presStyleCnt="0"/>
      <dgm:spPr/>
    </dgm:pt>
    <dgm:pt modelId="{CBFC951E-6759-400E-81F1-CAA90DA05460}" type="pres">
      <dgm:prSet presAssocID="{E061A045-920B-43DA-8EE7-9C82C9E0B23F}" presName="Name111" presStyleLbl="parChTrans1D2" presStyleIdx="1" presStyleCnt="2"/>
      <dgm:spPr/>
    </dgm:pt>
    <dgm:pt modelId="{8FF484BF-444F-4F1F-BE76-B38E0E11A677}" type="pres">
      <dgm:prSet presAssocID="{0F27E848-75E3-47F6-A700-2FF49747F6E9}" presName="hierRoot3" presStyleCnt="0">
        <dgm:presLayoutVars>
          <dgm:hierBranch val="init"/>
        </dgm:presLayoutVars>
      </dgm:prSet>
      <dgm:spPr/>
    </dgm:pt>
    <dgm:pt modelId="{E9A4B2EA-5F85-4786-AB42-783D5B1D1763}" type="pres">
      <dgm:prSet presAssocID="{0F27E848-75E3-47F6-A700-2FF49747F6E9}" presName="rootComposite3" presStyleCnt="0"/>
      <dgm:spPr/>
    </dgm:pt>
    <dgm:pt modelId="{65ED84A8-C290-4608-BCF8-03D8C15B0133}" type="pres">
      <dgm:prSet presAssocID="{0F27E848-75E3-47F6-A700-2FF49747F6E9}" presName="rootText3" presStyleLbl="asst1" presStyleIdx="1" presStyleCnt="2">
        <dgm:presLayoutVars>
          <dgm:chPref val="3"/>
        </dgm:presLayoutVars>
      </dgm:prSet>
      <dgm:spPr/>
    </dgm:pt>
    <dgm:pt modelId="{D27633AC-1A45-484B-97B5-044E300A714B}" type="pres">
      <dgm:prSet presAssocID="{0F27E848-75E3-47F6-A700-2FF49747F6E9}" presName="rootConnector3" presStyleLbl="asst1" presStyleIdx="1" presStyleCnt="2"/>
      <dgm:spPr/>
    </dgm:pt>
    <dgm:pt modelId="{E9E69135-FF91-4323-BB22-084DA6E2217F}" type="pres">
      <dgm:prSet presAssocID="{0F27E848-75E3-47F6-A700-2FF49747F6E9}" presName="hierChild6" presStyleCnt="0"/>
      <dgm:spPr/>
    </dgm:pt>
    <dgm:pt modelId="{AA628EE1-A019-4E24-8D91-CBE77D357EA9}" type="pres">
      <dgm:prSet presAssocID="{0F27E848-75E3-47F6-A700-2FF49747F6E9}" presName="hierChild7" presStyleCnt="0"/>
      <dgm:spPr/>
    </dgm:pt>
  </dgm:ptLst>
  <dgm:cxnLst>
    <dgm:cxn modelId="{5F305C2B-676F-4D68-9CB5-6DCCB0BA6F88}" type="presOf" srcId="{0F27E848-75E3-47F6-A700-2FF49747F6E9}" destId="{D27633AC-1A45-484B-97B5-044E300A714B}" srcOrd="1" destOrd="0" presId="urn:microsoft.com/office/officeart/2005/8/layout/orgChart1"/>
    <dgm:cxn modelId="{37875864-CA86-4A8B-9D64-0ADEA5A1D597}" srcId="{48557C6C-1FB8-4885-BEA5-7E87BBCC9229}" destId="{0F27E848-75E3-47F6-A700-2FF49747F6E9}" srcOrd="1" destOrd="0" parTransId="{E061A045-920B-43DA-8EE7-9C82C9E0B23F}" sibTransId="{7A6B3C93-1DAF-4445-95DC-FBE35E0B9A75}"/>
    <dgm:cxn modelId="{95C8186B-252A-4D9D-AFEC-EE66B8CFB2DC}" type="presOf" srcId="{B463EF34-1FE1-416B-B6B3-8EB1D217F627}" destId="{274D08C1-F7A4-4409-91C9-EA2CEDD625D6}" srcOrd="1" destOrd="0" presId="urn:microsoft.com/office/officeart/2005/8/layout/orgChart1"/>
    <dgm:cxn modelId="{74E75874-0F6B-41CB-8F66-B0364740AC91}" type="presOf" srcId="{0F27E848-75E3-47F6-A700-2FF49747F6E9}" destId="{65ED84A8-C290-4608-BCF8-03D8C15B0133}" srcOrd="0" destOrd="0" presId="urn:microsoft.com/office/officeart/2005/8/layout/orgChart1"/>
    <dgm:cxn modelId="{E30E8158-8530-4433-9620-5DAC61B9BA0A}" type="presOf" srcId="{B463EF34-1FE1-416B-B6B3-8EB1D217F627}" destId="{A21AC414-D0D9-49D2-B536-9292E1ADAA42}" srcOrd="0" destOrd="0" presId="urn:microsoft.com/office/officeart/2005/8/layout/orgChart1"/>
    <dgm:cxn modelId="{B2815D9E-53AA-488C-A448-A31D2F4B8AC8}" type="presOf" srcId="{48557C6C-1FB8-4885-BEA5-7E87BBCC9229}" destId="{F1FC7E7A-71B6-46BA-A144-648C46DF98D8}" srcOrd="0" destOrd="0" presId="urn:microsoft.com/office/officeart/2005/8/layout/orgChart1"/>
    <dgm:cxn modelId="{0727DDB4-2FCB-4EF3-B25A-963509BFF747}" srcId="{48557C6C-1FB8-4885-BEA5-7E87BBCC9229}" destId="{B463EF34-1FE1-416B-B6B3-8EB1D217F627}" srcOrd="0" destOrd="0" parTransId="{17856089-70FF-4CC5-9646-112ACD4C5B9B}" sibTransId="{C1F45FCC-C18F-4C7D-B701-99EDD298B09D}"/>
    <dgm:cxn modelId="{C40CE5E0-311F-4616-8ACD-A76765ECDB93}" srcId="{CA0E16CD-E7D6-47DE-9583-AF38FBBF9221}" destId="{48557C6C-1FB8-4885-BEA5-7E87BBCC9229}" srcOrd="0" destOrd="0" parTransId="{F40FA113-9305-4F0F-AB25-7341CE3AE5B4}" sibTransId="{37E7396F-947C-4D99-848C-B2DF804E5370}"/>
    <dgm:cxn modelId="{EE164FF5-C581-47CA-A73B-47FA6965E240}" type="presOf" srcId="{E061A045-920B-43DA-8EE7-9C82C9E0B23F}" destId="{CBFC951E-6759-400E-81F1-CAA90DA05460}" srcOrd="0" destOrd="0" presId="urn:microsoft.com/office/officeart/2005/8/layout/orgChart1"/>
    <dgm:cxn modelId="{20C90BF7-A720-45E1-A3D8-BCD8073631CD}" type="presOf" srcId="{CA0E16CD-E7D6-47DE-9583-AF38FBBF9221}" destId="{93FBA21A-72AE-4E44-8A0C-14244876CEB0}" srcOrd="0" destOrd="0" presId="urn:microsoft.com/office/officeart/2005/8/layout/orgChart1"/>
    <dgm:cxn modelId="{2E5393F8-8379-46A7-998F-F2B80D2F64DC}" type="presOf" srcId="{17856089-70FF-4CC5-9646-112ACD4C5B9B}" destId="{B1B326AF-FBD9-4F98-AF21-1AFB6F36BFEA}" srcOrd="0" destOrd="0" presId="urn:microsoft.com/office/officeart/2005/8/layout/orgChart1"/>
    <dgm:cxn modelId="{F78E3AFA-1EE9-4046-9857-2B0ED225881D}" type="presOf" srcId="{48557C6C-1FB8-4885-BEA5-7E87BBCC9229}" destId="{727D2584-3579-402B-8260-8DC608524900}" srcOrd="1" destOrd="0" presId="urn:microsoft.com/office/officeart/2005/8/layout/orgChart1"/>
    <dgm:cxn modelId="{B631A00C-9C83-4B33-87E0-5A90A89298D4}" type="presParOf" srcId="{93FBA21A-72AE-4E44-8A0C-14244876CEB0}" destId="{56B57FAF-7392-4ABB-BE96-296CBB50B34E}" srcOrd="0" destOrd="0" presId="urn:microsoft.com/office/officeart/2005/8/layout/orgChart1"/>
    <dgm:cxn modelId="{640BB127-844C-42E9-B10B-41FE551F7B28}" type="presParOf" srcId="{56B57FAF-7392-4ABB-BE96-296CBB50B34E}" destId="{7821F63B-6ADA-4461-AA8A-1567C824F7FB}" srcOrd="0" destOrd="0" presId="urn:microsoft.com/office/officeart/2005/8/layout/orgChart1"/>
    <dgm:cxn modelId="{5DB35E22-9AA6-4940-B5D2-CBF27D496F9C}" type="presParOf" srcId="{7821F63B-6ADA-4461-AA8A-1567C824F7FB}" destId="{F1FC7E7A-71B6-46BA-A144-648C46DF98D8}" srcOrd="0" destOrd="0" presId="urn:microsoft.com/office/officeart/2005/8/layout/orgChart1"/>
    <dgm:cxn modelId="{202FF00E-95B2-4028-BE7B-1533901ADBDC}" type="presParOf" srcId="{7821F63B-6ADA-4461-AA8A-1567C824F7FB}" destId="{727D2584-3579-402B-8260-8DC608524900}" srcOrd="1" destOrd="0" presId="urn:microsoft.com/office/officeart/2005/8/layout/orgChart1"/>
    <dgm:cxn modelId="{B55EEA29-E196-4C7A-9685-B0F800460C61}" type="presParOf" srcId="{56B57FAF-7392-4ABB-BE96-296CBB50B34E}" destId="{C1E207B2-C8D7-42A3-9222-5B87CBAF36C9}" srcOrd="1" destOrd="0" presId="urn:microsoft.com/office/officeart/2005/8/layout/orgChart1"/>
    <dgm:cxn modelId="{621E8A6D-DF6E-4EC7-9018-A728F08425B8}" type="presParOf" srcId="{56B57FAF-7392-4ABB-BE96-296CBB50B34E}" destId="{FC81E81B-55E3-4538-8EF7-13EF824BDCE7}" srcOrd="2" destOrd="0" presId="urn:microsoft.com/office/officeart/2005/8/layout/orgChart1"/>
    <dgm:cxn modelId="{D83C948E-2BCB-4F41-ACBD-3734F0F3EF08}" type="presParOf" srcId="{FC81E81B-55E3-4538-8EF7-13EF824BDCE7}" destId="{B1B326AF-FBD9-4F98-AF21-1AFB6F36BFEA}" srcOrd="0" destOrd="0" presId="urn:microsoft.com/office/officeart/2005/8/layout/orgChart1"/>
    <dgm:cxn modelId="{3A394674-F7DD-47D1-8BBE-B871A1BA87DE}" type="presParOf" srcId="{FC81E81B-55E3-4538-8EF7-13EF824BDCE7}" destId="{50117D54-EB3F-4FA6-8559-9D9F6EA7C0A1}" srcOrd="1" destOrd="0" presId="urn:microsoft.com/office/officeart/2005/8/layout/orgChart1"/>
    <dgm:cxn modelId="{88FA482F-2DE6-49B9-8919-1D414412F237}" type="presParOf" srcId="{50117D54-EB3F-4FA6-8559-9D9F6EA7C0A1}" destId="{C7490E8F-6144-4B28-8B89-263CF471BD09}" srcOrd="0" destOrd="0" presId="urn:microsoft.com/office/officeart/2005/8/layout/orgChart1"/>
    <dgm:cxn modelId="{E250833A-D41C-498F-BBD4-A1F0B15023B9}" type="presParOf" srcId="{C7490E8F-6144-4B28-8B89-263CF471BD09}" destId="{A21AC414-D0D9-49D2-B536-9292E1ADAA42}" srcOrd="0" destOrd="0" presId="urn:microsoft.com/office/officeart/2005/8/layout/orgChart1"/>
    <dgm:cxn modelId="{C6F1A871-F634-4CAE-A545-6CECF901B733}" type="presParOf" srcId="{C7490E8F-6144-4B28-8B89-263CF471BD09}" destId="{274D08C1-F7A4-4409-91C9-EA2CEDD625D6}" srcOrd="1" destOrd="0" presId="urn:microsoft.com/office/officeart/2005/8/layout/orgChart1"/>
    <dgm:cxn modelId="{1FA46AA1-37E1-417E-84DF-5581F248BF67}" type="presParOf" srcId="{50117D54-EB3F-4FA6-8559-9D9F6EA7C0A1}" destId="{F3A54132-F864-44F4-9A26-7FDDA520A78A}" srcOrd="1" destOrd="0" presId="urn:microsoft.com/office/officeart/2005/8/layout/orgChart1"/>
    <dgm:cxn modelId="{1D6E6191-B5A4-4A10-9955-9BB6A61768C3}" type="presParOf" srcId="{50117D54-EB3F-4FA6-8559-9D9F6EA7C0A1}" destId="{E83FA192-1220-4BAF-994E-62C59B92D293}" srcOrd="2" destOrd="0" presId="urn:microsoft.com/office/officeart/2005/8/layout/orgChart1"/>
    <dgm:cxn modelId="{4F1B11A8-7D2D-48F1-A4BB-8B0FF891E98A}" type="presParOf" srcId="{FC81E81B-55E3-4538-8EF7-13EF824BDCE7}" destId="{CBFC951E-6759-400E-81F1-CAA90DA05460}" srcOrd="2" destOrd="0" presId="urn:microsoft.com/office/officeart/2005/8/layout/orgChart1"/>
    <dgm:cxn modelId="{AD998D67-C986-4A23-BBF1-73671399597E}" type="presParOf" srcId="{FC81E81B-55E3-4538-8EF7-13EF824BDCE7}" destId="{8FF484BF-444F-4F1F-BE76-B38E0E11A677}" srcOrd="3" destOrd="0" presId="urn:microsoft.com/office/officeart/2005/8/layout/orgChart1"/>
    <dgm:cxn modelId="{052F09BE-B1C3-498E-B18E-94FCF947C3CC}" type="presParOf" srcId="{8FF484BF-444F-4F1F-BE76-B38E0E11A677}" destId="{E9A4B2EA-5F85-4786-AB42-783D5B1D1763}" srcOrd="0" destOrd="0" presId="urn:microsoft.com/office/officeart/2005/8/layout/orgChart1"/>
    <dgm:cxn modelId="{99AEACA1-E88B-40F5-A356-B36A3969FB68}" type="presParOf" srcId="{E9A4B2EA-5F85-4786-AB42-783D5B1D1763}" destId="{65ED84A8-C290-4608-BCF8-03D8C15B0133}" srcOrd="0" destOrd="0" presId="urn:microsoft.com/office/officeart/2005/8/layout/orgChart1"/>
    <dgm:cxn modelId="{6A9E236B-1AB4-4823-A478-9AAC6F2D791D}" type="presParOf" srcId="{E9A4B2EA-5F85-4786-AB42-783D5B1D1763}" destId="{D27633AC-1A45-484B-97B5-044E300A714B}" srcOrd="1" destOrd="0" presId="urn:microsoft.com/office/officeart/2005/8/layout/orgChart1"/>
    <dgm:cxn modelId="{EC5193D5-2E78-4612-B84A-D93E091A883B}" type="presParOf" srcId="{8FF484BF-444F-4F1F-BE76-B38E0E11A677}" destId="{E9E69135-FF91-4323-BB22-084DA6E2217F}" srcOrd="1" destOrd="0" presId="urn:microsoft.com/office/officeart/2005/8/layout/orgChart1"/>
    <dgm:cxn modelId="{5D63D590-1319-46EA-B62B-F350460CA27A}" type="presParOf" srcId="{8FF484BF-444F-4F1F-BE76-B38E0E11A677}" destId="{AA628EE1-A019-4E24-8D91-CBE77D357EA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91AE0D-B737-4D82-8682-58B76E296E2B}" type="doc">
      <dgm:prSet loTypeId="urn:microsoft.com/office/officeart/2005/8/layout/vList6" loCatId="list" qsTypeId="urn:microsoft.com/office/officeart/2005/8/quickstyle/simple5" qsCatId="simple" csTypeId="urn:microsoft.com/office/officeart/2005/8/colors/accent0_3" csCatId="mainScheme" phldr="1"/>
      <dgm:spPr/>
      <dgm:t>
        <a:bodyPr/>
        <a:lstStyle/>
        <a:p>
          <a:endParaRPr lang="en-US"/>
        </a:p>
      </dgm:t>
    </dgm:pt>
    <dgm:pt modelId="{5C0A74F3-4495-42B0-B9F1-7A5176703DEE}">
      <dgm:prSet phldrT="[Text]"/>
      <dgm:spPr/>
      <dgm:t>
        <a:bodyPr/>
        <a:lstStyle/>
        <a:p>
          <a:r>
            <a:rPr lang="en-US"/>
            <a:t>Public Portal</a:t>
          </a:r>
        </a:p>
      </dgm:t>
    </dgm:pt>
    <dgm:pt modelId="{7C23649F-B657-4005-AAF3-D98D44480991}" type="parTrans" cxnId="{806C21E1-FFBC-435D-934E-0D6BC0ACA9F2}">
      <dgm:prSet/>
      <dgm:spPr/>
      <dgm:t>
        <a:bodyPr/>
        <a:lstStyle/>
        <a:p>
          <a:endParaRPr lang="en-US"/>
        </a:p>
      </dgm:t>
    </dgm:pt>
    <dgm:pt modelId="{A559DD37-3343-4C5A-826F-97176607F9DE}" type="sibTrans" cxnId="{806C21E1-FFBC-435D-934E-0D6BC0ACA9F2}">
      <dgm:prSet/>
      <dgm:spPr/>
      <dgm:t>
        <a:bodyPr/>
        <a:lstStyle/>
        <a:p>
          <a:endParaRPr lang="en-US"/>
        </a:p>
      </dgm:t>
    </dgm:pt>
    <dgm:pt modelId="{B823608F-0346-413F-B60F-7BD233A838A9}">
      <dgm:prSet phldrT="[Text]"/>
      <dgm:spPr/>
      <dgm:t>
        <a:bodyPr/>
        <a:lstStyle/>
        <a:p>
          <a:r>
            <a:rPr lang="en-US"/>
            <a:t>City Departments</a:t>
          </a:r>
        </a:p>
      </dgm:t>
    </dgm:pt>
    <dgm:pt modelId="{E4E75138-A9D8-4A8A-A62A-4B199FB14C27}" type="parTrans" cxnId="{6CF2B583-B021-46E9-964A-85F8D71875D7}">
      <dgm:prSet/>
      <dgm:spPr/>
      <dgm:t>
        <a:bodyPr/>
        <a:lstStyle/>
        <a:p>
          <a:endParaRPr lang="en-US"/>
        </a:p>
      </dgm:t>
    </dgm:pt>
    <dgm:pt modelId="{0A038CC1-2554-497D-ABB0-4234454C376E}" type="sibTrans" cxnId="{6CF2B583-B021-46E9-964A-85F8D71875D7}">
      <dgm:prSet/>
      <dgm:spPr/>
      <dgm:t>
        <a:bodyPr/>
        <a:lstStyle/>
        <a:p>
          <a:endParaRPr lang="en-US"/>
        </a:p>
      </dgm:t>
    </dgm:pt>
    <dgm:pt modelId="{52BCD1C7-ED1D-4AF3-85E5-E200F72C2262}">
      <dgm:prSet phldrT="[Text]"/>
      <dgm:spPr/>
      <dgm:t>
        <a:bodyPr/>
        <a:lstStyle/>
        <a:p>
          <a:r>
            <a:rPr lang="en-US"/>
            <a:t>State Legislation </a:t>
          </a:r>
        </a:p>
      </dgm:t>
    </dgm:pt>
    <dgm:pt modelId="{C80C7368-1385-4997-9BA9-5D9907D7CB68}" type="parTrans" cxnId="{E2DCFD62-BBF0-46B6-83F0-B98400D36A23}">
      <dgm:prSet/>
      <dgm:spPr/>
      <dgm:t>
        <a:bodyPr/>
        <a:lstStyle/>
        <a:p>
          <a:endParaRPr lang="en-US"/>
        </a:p>
      </dgm:t>
    </dgm:pt>
    <dgm:pt modelId="{CD5AE242-7808-4781-A592-974568FE1CA4}" type="sibTrans" cxnId="{E2DCFD62-BBF0-46B6-83F0-B98400D36A23}">
      <dgm:prSet/>
      <dgm:spPr/>
      <dgm:t>
        <a:bodyPr/>
        <a:lstStyle/>
        <a:p>
          <a:endParaRPr lang="en-US"/>
        </a:p>
      </dgm:t>
    </dgm:pt>
    <dgm:pt modelId="{3F743735-D9C4-47DB-9B5A-DC697DD958B2}" type="pres">
      <dgm:prSet presAssocID="{FB91AE0D-B737-4D82-8682-58B76E296E2B}" presName="Name0" presStyleCnt="0">
        <dgm:presLayoutVars>
          <dgm:dir/>
          <dgm:animLvl val="lvl"/>
          <dgm:resizeHandles/>
        </dgm:presLayoutVars>
      </dgm:prSet>
      <dgm:spPr/>
    </dgm:pt>
    <dgm:pt modelId="{2898C386-33A0-49E2-A4C0-1E8175BA23FF}" type="pres">
      <dgm:prSet presAssocID="{5C0A74F3-4495-42B0-B9F1-7A5176703DEE}" presName="linNode" presStyleCnt="0"/>
      <dgm:spPr/>
    </dgm:pt>
    <dgm:pt modelId="{874A4416-80AE-4D7F-9A42-C75DC9F6EF6D}" type="pres">
      <dgm:prSet presAssocID="{5C0A74F3-4495-42B0-B9F1-7A5176703DEE}" presName="parentShp" presStyleLbl="node1" presStyleIdx="0" presStyleCnt="3" custLinFactNeighborX="-1224" custLinFactNeighborY="-6194">
        <dgm:presLayoutVars>
          <dgm:bulletEnabled val="1"/>
        </dgm:presLayoutVars>
      </dgm:prSet>
      <dgm:spPr/>
    </dgm:pt>
    <dgm:pt modelId="{8193796A-6BD7-4DDA-9F39-E48B8CDA8C84}" type="pres">
      <dgm:prSet presAssocID="{5C0A74F3-4495-42B0-B9F1-7A5176703DEE}" presName="childShp" presStyleLbl="bgAccFollowNode1" presStyleIdx="0" presStyleCnt="3">
        <dgm:presLayoutVars>
          <dgm:bulletEnabled val="1"/>
        </dgm:presLayoutVars>
      </dgm:prSet>
      <dgm:spPr/>
    </dgm:pt>
    <dgm:pt modelId="{4503B596-88E8-4BDA-895F-6AB482DE11BE}" type="pres">
      <dgm:prSet presAssocID="{A559DD37-3343-4C5A-826F-97176607F9DE}" presName="spacing" presStyleCnt="0"/>
      <dgm:spPr/>
    </dgm:pt>
    <dgm:pt modelId="{30DA17B7-CA40-4758-A569-0F8AFD960EFC}" type="pres">
      <dgm:prSet presAssocID="{B823608F-0346-413F-B60F-7BD233A838A9}" presName="linNode" presStyleCnt="0"/>
      <dgm:spPr/>
    </dgm:pt>
    <dgm:pt modelId="{0A852B48-55FE-45EF-95B7-F4C286826173}" type="pres">
      <dgm:prSet presAssocID="{B823608F-0346-413F-B60F-7BD233A838A9}" presName="parentShp" presStyleLbl="node1" presStyleIdx="1" presStyleCnt="3">
        <dgm:presLayoutVars>
          <dgm:bulletEnabled val="1"/>
        </dgm:presLayoutVars>
      </dgm:prSet>
      <dgm:spPr/>
    </dgm:pt>
    <dgm:pt modelId="{8BAAE007-3F73-4990-89A7-DBCCC20E98D8}" type="pres">
      <dgm:prSet presAssocID="{B823608F-0346-413F-B60F-7BD233A838A9}" presName="childShp" presStyleLbl="bgAccFollowNode1" presStyleIdx="1" presStyleCnt="3">
        <dgm:presLayoutVars>
          <dgm:bulletEnabled val="1"/>
        </dgm:presLayoutVars>
      </dgm:prSet>
      <dgm:spPr/>
    </dgm:pt>
    <dgm:pt modelId="{519BCC74-257A-4A1D-B6A1-C84BEB0FD72C}" type="pres">
      <dgm:prSet presAssocID="{0A038CC1-2554-497D-ABB0-4234454C376E}" presName="spacing" presStyleCnt="0"/>
      <dgm:spPr/>
    </dgm:pt>
    <dgm:pt modelId="{B4DA5554-EDC2-4964-9A8A-B4A4FD9342A7}" type="pres">
      <dgm:prSet presAssocID="{52BCD1C7-ED1D-4AF3-85E5-E200F72C2262}" presName="linNode" presStyleCnt="0"/>
      <dgm:spPr/>
    </dgm:pt>
    <dgm:pt modelId="{364280E8-5639-49F9-9DE7-6231902513C4}" type="pres">
      <dgm:prSet presAssocID="{52BCD1C7-ED1D-4AF3-85E5-E200F72C2262}" presName="parentShp" presStyleLbl="node1" presStyleIdx="2" presStyleCnt="3">
        <dgm:presLayoutVars>
          <dgm:bulletEnabled val="1"/>
        </dgm:presLayoutVars>
      </dgm:prSet>
      <dgm:spPr/>
    </dgm:pt>
    <dgm:pt modelId="{FC40B516-93B4-47EB-A824-CAD580DDB1A9}" type="pres">
      <dgm:prSet presAssocID="{52BCD1C7-ED1D-4AF3-85E5-E200F72C2262}" presName="childShp" presStyleLbl="bgAccFollowNode1" presStyleIdx="2" presStyleCnt="3">
        <dgm:presLayoutVars>
          <dgm:bulletEnabled val="1"/>
        </dgm:presLayoutVars>
      </dgm:prSet>
      <dgm:spPr/>
    </dgm:pt>
  </dgm:ptLst>
  <dgm:cxnLst>
    <dgm:cxn modelId="{E2DCFD62-BBF0-46B6-83F0-B98400D36A23}" srcId="{FB91AE0D-B737-4D82-8682-58B76E296E2B}" destId="{52BCD1C7-ED1D-4AF3-85E5-E200F72C2262}" srcOrd="2" destOrd="0" parTransId="{C80C7368-1385-4997-9BA9-5D9907D7CB68}" sibTransId="{CD5AE242-7808-4781-A592-974568FE1CA4}"/>
    <dgm:cxn modelId="{6CF2B583-B021-46E9-964A-85F8D71875D7}" srcId="{FB91AE0D-B737-4D82-8682-58B76E296E2B}" destId="{B823608F-0346-413F-B60F-7BD233A838A9}" srcOrd="1" destOrd="0" parTransId="{E4E75138-A9D8-4A8A-A62A-4B199FB14C27}" sibTransId="{0A038CC1-2554-497D-ABB0-4234454C376E}"/>
    <dgm:cxn modelId="{4EAEDB87-E761-48B8-98F9-7BAC44D5B1B2}" type="presOf" srcId="{5C0A74F3-4495-42B0-B9F1-7A5176703DEE}" destId="{874A4416-80AE-4D7F-9A42-C75DC9F6EF6D}" srcOrd="0" destOrd="0" presId="urn:microsoft.com/office/officeart/2005/8/layout/vList6"/>
    <dgm:cxn modelId="{419251A0-751B-47D0-99C2-2BD238F461F5}" type="presOf" srcId="{FB91AE0D-B737-4D82-8682-58B76E296E2B}" destId="{3F743735-D9C4-47DB-9B5A-DC697DD958B2}" srcOrd="0" destOrd="0" presId="urn:microsoft.com/office/officeart/2005/8/layout/vList6"/>
    <dgm:cxn modelId="{806C21E1-FFBC-435D-934E-0D6BC0ACA9F2}" srcId="{FB91AE0D-B737-4D82-8682-58B76E296E2B}" destId="{5C0A74F3-4495-42B0-B9F1-7A5176703DEE}" srcOrd="0" destOrd="0" parTransId="{7C23649F-B657-4005-AAF3-D98D44480991}" sibTransId="{A559DD37-3343-4C5A-826F-97176607F9DE}"/>
    <dgm:cxn modelId="{ADB3B3E9-B2A6-4133-B420-43BB16A8AA19}" type="presOf" srcId="{B823608F-0346-413F-B60F-7BD233A838A9}" destId="{0A852B48-55FE-45EF-95B7-F4C286826173}" srcOrd="0" destOrd="0" presId="urn:microsoft.com/office/officeart/2005/8/layout/vList6"/>
    <dgm:cxn modelId="{0DABA4FE-0112-4D1A-8D4D-777A9DE1C0EA}" type="presOf" srcId="{52BCD1C7-ED1D-4AF3-85E5-E200F72C2262}" destId="{364280E8-5639-49F9-9DE7-6231902513C4}" srcOrd="0" destOrd="0" presId="urn:microsoft.com/office/officeart/2005/8/layout/vList6"/>
    <dgm:cxn modelId="{E85A33F0-2B08-4257-B9F7-B23180B067E4}" type="presParOf" srcId="{3F743735-D9C4-47DB-9B5A-DC697DD958B2}" destId="{2898C386-33A0-49E2-A4C0-1E8175BA23FF}" srcOrd="0" destOrd="0" presId="urn:microsoft.com/office/officeart/2005/8/layout/vList6"/>
    <dgm:cxn modelId="{53915A37-371C-42B9-B156-E1E0361085D7}" type="presParOf" srcId="{2898C386-33A0-49E2-A4C0-1E8175BA23FF}" destId="{874A4416-80AE-4D7F-9A42-C75DC9F6EF6D}" srcOrd="0" destOrd="0" presId="urn:microsoft.com/office/officeart/2005/8/layout/vList6"/>
    <dgm:cxn modelId="{B47478CC-F48C-4CC4-9C3C-1A86176528E6}" type="presParOf" srcId="{2898C386-33A0-49E2-A4C0-1E8175BA23FF}" destId="{8193796A-6BD7-4DDA-9F39-E48B8CDA8C84}" srcOrd="1" destOrd="0" presId="urn:microsoft.com/office/officeart/2005/8/layout/vList6"/>
    <dgm:cxn modelId="{0CE9B5C4-77BD-4259-817B-9FAF7BD8292E}" type="presParOf" srcId="{3F743735-D9C4-47DB-9B5A-DC697DD958B2}" destId="{4503B596-88E8-4BDA-895F-6AB482DE11BE}" srcOrd="1" destOrd="0" presId="urn:microsoft.com/office/officeart/2005/8/layout/vList6"/>
    <dgm:cxn modelId="{F5D49D80-6785-48D6-9C0E-7742402BF346}" type="presParOf" srcId="{3F743735-D9C4-47DB-9B5A-DC697DD958B2}" destId="{30DA17B7-CA40-4758-A569-0F8AFD960EFC}" srcOrd="2" destOrd="0" presId="urn:microsoft.com/office/officeart/2005/8/layout/vList6"/>
    <dgm:cxn modelId="{027F2E3F-A6AC-4C58-88D8-9C7C6B721099}" type="presParOf" srcId="{30DA17B7-CA40-4758-A569-0F8AFD960EFC}" destId="{0A852B48-55FE-45EF-95B7-F4C286826173}" srcOrd="0" destOrd="0" presId="urn:microsoft.com/office/officeart/2005/8/layout/vList6"/>
    <dgm:cxn modelId="{5586E842-2F63-43C6-B27D-14D994B63754}" type="presParOf" srcId="{30DA17B7-CA40-4758-A569-0F8AFD960EFC}" destId="{8BAAE007-3F73-4990-89A7-DBCCC20E98D8}" srcOrd="1" destOrd="0" presId="urn:microsoft.com/office/officeart/2005/8/layout/vList6"/>
    <dgm:cxn modelId="{56E69E6C-7A03-4F8A-8568-7966293A9EBA}" type="presParOf" srcId="{3F743735-D9C4-47DB-9B5A-DC697DD958B2}" destId="{519BCC74-257A-4A1D-B6A1-C84BEB0FD72C}" srcOrd="3" destOrd="0" presId="urn:microsoft.com/office/officeart/2005/8/layout/vList6"/>
    <dgm:cxn modelId="{B8A2B1B8-42DA-4F0D-9B14-19463F4A4BC0}" type="presParOf" srcId="{3F743735-D9C4-47DB-9B5A-DC697DD958B2}" destId="{B4DA5554-EDC2-4964-9A8A-B4A4FD9342A7}" srcOrd="4" destOrd="0" presId="urn:microsoft.com/office/officeart/2005/8/layout/vList6"/>
    <dgm:cxn modelId="{815C71F6-3920-4BAF-B12E-E59857D1697E}" type="presParOf" srcId="{B4DA5554-EDC2-4964-9A8A-B4A4FD9342A7}" destId="{364280E8-5639-49F9-9DE7-6231902513C4}" srcOrd="0" destOrd="0" presId="urn:microsoft.com/office/officeart/2005/8/layout/vList6"/>
    <dgm:cxn modelId="{96E2FC71-AEE1-4165-859F-5BF2BF1D249A}" type="presParOf" srcId="{B4DA5554-EDC2-4964-9A8A-B4A4FD9342A7}" destId="{FC40B516-93B4-47EB-A824-CAD580DDB1A9}"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5707F4-C0FD-43CE-AE06-81E71C71677F}" type="doc">
      <dgm:prSet loTypeId="urn:microsoft.com/office/officeart/2005/8/layout/architecture" loCatId="list" qsTypeId="urn:microsoft.com/office/officeart/2005/8/quickstyle/simple5" qsCatId="simple" csTypeId="urn:microsoft.com/office/officeart/2005/8/colors/accent0_3" csCatId="mainScheme" phldr="1"/>
      <dgm:spPr/>
      <dgm:t>
        <a:bodyPr/>
        <a:lstStyle/>
        <a:p>
          <a:endParaRPr lang="en-US"/>
        </a:p>
      </dgm:t>
    </dgm:pt>
    <dgm:pt modelId="{102B3713-4DF5-486C-92E1-6667D85F45DC}">
      <dgm:prSet/>
      <dgm:spPr/>
      <dgm:t>
        <a:bodyPr anchor="t"/>
        <a:lstStyle/>
        <a:p>
          <a:pPr>
            <a:lnSpc>
              <a:spcPct val="100000"/>
            </a:lnSpc>
          </a:pPr>
          <a:r>
            <a:rPr lang="en-US"/>
            <a:t>Align the Code with Climate, Equity and Housing Goals  (1)</a:t>
          </a:r>
        </a:p>
      </dgm:t>
    </dgm:pt>
    <dgm:pt modelId="{2A9826E5-D7D6-4C01-8626-6D46DFA046A5}" type="parTrans" cxnId="{55DC09F6-D47B-420E-AC81-AB97CE2F4133}">
      <dgm:prSet/>
      <dgm:spPr/>
      <dgm:t>
        <a:bodyPr/>
        <a:lstStyle/>
        <a:p>
          <a:endParaRPr lang="en-US"/>
        </a:p>
      </dgm:t>
    </dgm:pt>
    <dgm:pt modelId="{AA9D69FF-05AA-4FC4-BF6C-E98CAF481DDE}" type="sibTrans" cxnId="{55DC09F6-D47B-420E-AC81-AB97CE2F4133}">
      <dgm:prSet/>
      <dgm:spPr/>
      <dgm:t>
        <a:bodyPr/>
        <a:lstStyle/>
        <a:p>
          <a:endParaRPr lang="en-US"/>
        </a:p>
      </dgm:t>
    </dgm:pt>
    <dgm:pt modelId="{EE69DEB5-3766-4566-AF45-B3B96C06D5C8}">
      <dgm:prSet/>
      <dgm:spPr/>
      <dgm:t>
        <a:bodyPr anchor="t"/>
        <a:lstStyle/>
        <a:p>
          <a:endParaRPr lang="en-US"/>
        </a:p>
        <a:p>
          <a:endParaRPr lang="en-US"/>
        </a:p>
        <a:p>
          <a:r>
            <a:rPr lang="en-US"/>
            <a:t>Corrections (19)</a:t>
          </a:r>
        </a:p>
      </dgm:t>
    </dgm:pt>
    <dgm:pt modelId="{E7D7026E-A074-41F5-B770-A640501947AB}" type="sibTrans" cxnId="{97F5BD17-1727-4E46-AAE4-AA915436BC94}">
      <dgm:prSet/>
      <dgm:spPr/>
      <dgm:t>
        <a:bodyPr/>
        <a:lstStyle/>
        <a:p>
          <a:endParaRPr lang="en-US"/>
        </a:p>
      </dgm:t>
    </dgm:pt>
    <dgm:pt modelId="{FC4B8F11-8683-4EB6-82C5-A3D08E0C00F2}" type="parTrans" cxnId="{97F5BD17-1727-4E46-AAE4-AA915436BC94}">
      <dgm:prSet/>
      <dgm:spPr/>
      <dgm:t>
        <a:bodyPr/>
        <a:lstStyle/>
        <a:p>
          <a:endParaRPr lang="en-US"/>
        </a:p>
      </dgm:t>
    </dgm:pt>
    <dgm:pt modelId="{5BEC62F2-2484-497F-BDAC-C2F702F277E5}">
      <dgm:prSet/>
      <dgm:spPr/>
      <dgm:t>
        <a:bodyPr anchor="t"/>
        <a:lstStyle/>
        <a:p>
          <a:endParaRPr lang="en-US"/>
        </a:p>
        <a:p>
          <a:endParaRPr lang="en-US"/>
        </a:p>
        <a:p>
          <a:r>
            <a:rPr lang="en-US"/>
            <a:t>Compliance with State Law (9)</a:t>
          </a:r>
        </a:p>
      </dgm:t>
    </dgm:pt>
    <dgm:pt modelId="{D998B028-AE93-42CA-973B-0FAF89622B4F}" type="sibTrans" cxnId="{62B7E9EE-2328-4360-971B-EF843B0F370F}">
      <dgm:prSet/>
      <dgm:spPr/>
      <dgm:t>
        <a:bodyPr/>
        <a:lstStyle/>
        <a:p>
          <a:endParaRPr lang="en-US"/>
        </a:p>
      </dgm:t>
    </dgm:pt>
    <dgm:pt modelId="{652F9AF4-FDE6-4ADF-B7BC-FB76971C61F7}" type="parTrans" cxnId="{62B7E9EE-2328-4360-971B-EF843B0F370F}">
      <dgm:prSet/>
      <dgm:spPr/>
      <dgm:t>
        <a:bodyPr/>
        <a:lstStyle/>
        <a:p>
          <a:endParaRPr lang="en-US"/>
        </a:p>
      </dgm:t>
    </dgm:pt>
    <dgm:pt modelId="{B0D7D893-5ECC-4806-A61A-DBFDBAEE20B7}">
      <dgm:prSet/>
      <dgm:spPr/>
      <dgm:t>
        <a:bodyPr anchor="t"/>
        <a:lstStyle/>
        <a:p>
          <a:endParaRPr lang="en-US"/>
        </a:p>
        <a:p>
          <a:endParaRPr lang="en-US"/>
        </a:p>
        <a:p>
          <a:r>
            <a:rPr lang="en-US"/>
            <a:t>Regulatory Reforms (21) </a:t>
          </a:r>
        </a:p>
      </dgm:t>
    </dgm:pt>
    <dgm:pt modelId="{09A9A36B-4BC0-45AE-B736-ADF2E43ECD25}" type="sibTrans" cxnId="{4FC9471B-5640-4A73-A738-B6E1C3DCDDFB}">
      <dgm:prSet/>
      <dgm:spPr/>
      <dgm:t>
        <a:bodyPr/>
        <a:lstStyle/>
        <a:p>
          <a:endParaRPr lang="en-US"/>
        </a:p>
      </dgm:t>
    </dgm:pt>
    <dgm:pt modelId="{7EDD0464-4F0A-4F63-8385-82834EBCC13D}" type="parTrans" cxnId="{4FC9471B-5640-4A73-A738-B6E1C3DCDDFB}">
      <dgm:prSet/>
      <dgm:spPr/>
      <dgm:t>
        <a:bodyPr/>
        <a:lstStyle/>
        <a:p>
          <a:endParaRPr lang="en-US"/>
        </a:p>
      </dgm:t>
    </dgm:pt>
    <dgm:pt modelId="{55CD4AAB-F765-49D2-9234-CE0AF9183490}">
      <dgm:prSet/>
      <dgm:spPr/>
      <dgm:t>
        <a:bodyPr anchor="t"/>
        <a:lstStyle/>
        <a:p>
          <a:endParaRPr lang="en-US"/>
        </a:p>
        <a:p>
          <a:endParaRPr lang="en-US"/>
        </a:p>
        <a:p>
          <a:r>
            <a:rPr lang="en-US"/>
            <a:t>Clarifications (22) </a:t>
          </a:r>
        </a:p>
      </dgm:t>
    </dgm:pt>
    <dgm:pt modelId="{E3334568-659F-4917-9DA9-2D7002C85057}" type="sibTrans" cxnId="{1E436C7C-A62B-4CD7-84E5-ED6FD19E51C1}">
      <dgm:prSet/>
      <dgm:spPr/>
      <dgm:t>
        <a:bodyPr/>
        <a:lstStyle/>
        <a:p>
          <a:endParaRPr lang="en-US"/>
        </a:p>
      </dgm:t>
    </dgm:pt>
    <dgm:pt modelId="{03EF7AE0-D5BD-46A2-963F-85695A37A650}" type="parTrans" cxnId="{1E436C7C-A62B-4CD7-84E5-ED6FD19E51C1}">
      <dgm:prSet/>
      <dgm:spPr/>
      <dgm:t>
        <a:bodyPr/>
        <a:lstStyle/>
        <a:p>
          <a:endParaRPr lang="en-US"/>
        </a:p>
      </dgm:t>
    </dgm:pt>
    <dgm:pt modelId="{9991E813-1F57-454C-9050-ED05C3FBCDC2}" type="pres">
      <dgm:prSet presAssocID="{2C5707F4-C0FD-43CE-AE06-81E71C71677F}" presName="Name0" presStyleCnt="0">
        <dgm:presLayoutVars>
          <dgm:chPref val="1"/>
          <dgm:dir/>
          <dgm:animOne val="branch"/>
          <dgm:animLvl val="lvl"/>
          <dgm:resizeHandles/>
        </dgm:presLayoutVars>
      </dgm:prSet>
      <dgm:spPr/>
    </dgm:pt>
    <dgm:pt modelId="{41479DD9-26AB-4AAB-8700-7D9AACFED730}" type="pres">
      <dgm:prSet presAssocID="{102B3713-4DF5-486C-92E1-6667D85F45DC}" presName="vertOne" presStyleCnt="0"/>
      <dgm:spPr/>
    </dgm:pt>
    <dgm:pt modelId="{A40DBE72-8322-4D97-981B-603EF72AEE53}" type="pres">
      <dgm:prSet presAssocID="{102B3713-4DF5-486C-92E1-6667D85F45DC}" presName="txOne" presStyleLbl="node0" presStyleIdx="0" presStyleCnt="5" custLinFactNeighborX="6166" custLinFactNeighborY="-1297">
        <dgm:presLayoutVars>
          <dgm:chPref val="3"/>
        </dgm:presLayoutVars>
      </dgm:prSet>
      <dgm:spPr/>
    </dgm:pt>
    <dgm:pt modelId="{1C797A49-F753-4CC9-87EA-82DF504165F0}" type="pres">
      <dgm:prSet presAssocID="{102B3713-4DF5-486C-92E1-6667D85F45DC}" presName="horzOne" presStyleCnt="0"/>
      <dgm:spPr/>
    </dgm:pt>
    <dgm:pt modelId="{4E5775F2-119E-4D83-8ECB-5B8F28E7EED9}" type="pres">
      <dgm:prSet presAssocID="{AA9D69FF-05AA-4FC4-BF6C-E98CAF481DDE}" presName="sibSpaceOne" presStyleCnt="0"/>
      <dgm:spPr/>
    </dgm:pt>
    <dgm:pt modelId="{5D3D3067-DC44-4437-AC0B-885148E6AFA3}" type="pres">
      <dgm:prSet presAssocID="{55CD4AAB-F765-49D2-9234-CE0AF9183490}" presName="vertOne" presStyleCnt="0"/>
      <dgm:spPr/>
    </dgm:pt>
    <dgm:pt modelId="{2BACA767-FA59-4F17-9DEB-C69E11793A8A}" type="pres">
      <dgm:prSet presAssocID="{55CD4AAB-F765-49D2-9234-CE0AF9183490}" presName="txOne" presStyleLbl="node0" presStyleIdx="1" presStyleCnt="5">
        <dgm:presLayoutVars>
          <dgm:chPref val="3"/>
        </dgm:presLayoutVars>
      </dgm:prSet>
      <dgm:spPr/>
    </dgm:pt>
    <dgm:pt modelId="{E12A5AB8-E38E-484E-8493-2C45E739F9DC}" type="pres">
      <dgm:prSet presAssocID="{55CD4AAB-F765-49D2-9234-CE0AF9183490}" presName="horzOne" presStyleCnt="0"/>
      <dgm:spPr/>
    </dgm:pt>
    <dgm:pt modelId="{BCB67498-B45E-454B-BC63-554EF47AC238}" type="pres">
      <dgm:prSet presAssocID="{E3334568-659F-4917-9DA9-2D7002C85057}" presName="sibSpaceOne" presStyleCnt="0"/>
      <dgm:spPr/>
    </dgm:pt>
    <dgm:pt modelId="{01F9F7FB-B6E1-4097-B99A-BA98F185FF96}" type="pres">
      <dgm:prSet presAssocID="{5BEC62F2-2484-497F-BDAC-C2F702F277E5}" presName="vertOne" presStyleCnt="0"/>
      <dgm:spPr/>
    </dgm:pt>
    <dgm:pt modelId="{32FB9102-1427-4104-9387-E285CC1300FB}" type="pres">
      <dgm:prSet presAssocID="{5BEC62F2-2484-497F-BDAC-C2F702F277E5}" presName="txOne" presStyleLbl="node0" presStyleIdx="2" presStyleCnt="5">
        <dgm:presLayoutVars>
          <dgm:chPref val="3"/>
        </dgm:presLayoutVars>
      </dgm:prSet>
      <dgm:spPr/>
    </dgm:pt>
    <dgm:pt modelId="{7DD3627B-7F2B-4383-B20A-A908E4DCCDDD}" type="pres">
      <dgm:prSet presAssocID="{5BEC62F2-2484-497F-BDAC-C2F702F277E5}" presName="horzOne" presStyleCnt="0"/>
      <dgm:spPr/>
    </dgm:pt>
    <dgm:pt modelId="{5BA41CF9-3D35-4337-9DCB-08F8C8144B73}" type="pres">
      <dgm:prSet presAssocID="{D998B028-AE93-42CA-973B-0FAF89622B4F}" presName="sibSpaceOne" presStyleCnt="0"/>
      <dgm:spPr/>
    </dgm:pt>
    <dgm:pt modelId="{6AC24762-8E6E-47AE-83EC-461B94598622}" type="pres">
      <dgm:prSet presAssocID="{EE69DEB5-3766-4566-AF45-B3B96C06D5C8}" presName="vertOne" presStyleCnt="0"/>
      <dgm:spPr/>
    </dgm:pt>
    <dgm:pt modelId="{5294E449-7419-479F-803D-52A8696D1385}" type="pres">
      <dgm:prSet presAssocID="{EE69DEB5-3766-4566-AF45-B3B96C06D5C8}" presName="txOne" presStyleLbl="node0" presStyleIdx="3" presStyleCnt="5">
        <dgm:presLayoutVars>
          <dgm:chPref val="3"/>
        </dgm:presLayoutVars>
      </dgm:prSet>
      <dgm:spPr/>
    </dgm:pt>
    <dgm:pt modelId="{2C8E3BB0-3967-41E3-B30C-AEA00F75010B}" type="pres">
      <dgm:prSet presAssocID="{EE69DEB5-3766-4566-AF45-B3B96C06D5C8}" presName="horzOne" presStyleCnt="0"/>
      <dgm:spPr/>
    </dgm:pt>
    <dgm:pt modelId="{61D7D5E6-FD2C-43D1-8557-F9C95912F956}" type="pres">
      <dgm:prSet presAssocID="{E7D7026E-A074-41F5-B770-A640501947AB}" presName="sibSpaceOne" presStyleCnt="0"/>
      <dgm:spPr/>
    </dgm:pt>
    <dgm:pt modelId="{E03082BF-CA2C-45B2-9F25-34042D30A59F}" type="pres">
      <dgm:prSet presAssocID="{B0D7D893-5ECC-4806-A61A-DBFDBAEE20B7}" presName="vertOne" presStyleCnt="0"/>
      <dgm:spPr/>
    </dgm:pt>
    <dgm:pt modelId="{B80A64C0-1FD7-4FA6-A9E5-DB4CF0689140}" type="pres">
      <dgm:prSet presAssocID="{B0D7D893-5ECC-4806-A61A-DBFDBAEE20B7}" presName="txOne" presStyleLbl="node0" presStyleIdx="4" presStyleCnt="5">
        <dgm:presLayoutVars>
          <dgm:chPref val="3"/>
        </dgm:presLayoutVars>
      </dgm:prSet>
      <dgm:spPr/>
    </dgm:pt>
    <dgm:pt modelId="{7F8E4DF6-DD6E-48F1-9CB5-901267CD330C}" type="pres">
      <dgm:prSet presAssocID="{B0D7D893-5ECC-4806-A61A-DBFDBAEE20B7}" presName="horzOne" presStyleCnt="0"/>
      <dgm:spPr/>
    </dgm:pt>
  </dgm:ptLst>
  <dgm:cxnLst>
    <dgm:cxn modelId="{97A45812-AB68-46D1-9997-B04C58B3AEC1}" type="presOf" srcId="{2C5707F4-C0FD-43CE-AE06-81E71C71677F}" destId="{9991E813-1F57-454C-9050-ED05C3FBCDC2}" srcOrd="0" destOrd="0" presId="urn:microsoft.com/office/officeart/2005/8/layout/architecture"/>
    <dgm:cxn modelId="{97F5BD17-1727-4E46-AAE4-AA915436BC94}" srcId="{2C5707F4-C0FD-43CE-AE06-81E71C71677F}" destId="{EE69DEB5-3766-4566-AF45-B3B96C06D5C8}" srcOrd="3" destOrd="0" parTransId="{FC4B8F11-8683-4EB6-82C5-A3D08E0C00F2}" sibTransId="{E7D7026E-A074-41F5-B770-A640501947AB}"/>
    <dgm:cxn modelId="{4FC9471B-5640-4A73-A738-B6E1C3DCDDFB}" srcId="{2C5707F4-C0FD-43CE-AE06-81E71C71677F}" destId="{B0D7D893-5ECC-4806-A61A-DBFDBAEE20B7}" srcOrd="4" destOrd="0" parTransId="{7EDD0464-4F0A-4F63-8385-82834EBCC13D}" sibTransId="{09A9A36B-4BC0-45AE-B736-ADF2E43ECD25}"/>
    <dgm:cxn modelId="{225E7738-CEEC-4985-B17F-F487D45F6DD4}" type="presOf" srcId="{B0D7D893-5ECC-4806-A61A-DBFDBAEE20B7}" destId="{B80A64C0-1FD7-4FA6-A9E5-DB4CF0689140}" srcOrd="0" destOrd="0" presId="urn:microsoft.com/office/officeart/2005/8/layout/architecture"/>
    <dgm:cxn modelId="{48B9194B-12D1-400C-80DE-075B40792632}" type="presOf" srcId="{EE69DEB5-3766-4566-AF45-B3B96C06D5C8}" destId="{5294E449-7419-479F-803D-52A8696D1385}" srcOrd="0" destOrd="0" presId="urn:microsoft.com/office/officeart/2005/8/layout/architecture"/>
    <dgm:cxn modelId="{1E436C7C-A62B-4CD7-84E5-ED6FD19E51C1}" srcId="{2C5707F4-C0FD-43CE-AE06-81E71C71677F}" destId="{55CD4AAB-F765-49D2-9234-CE0AF9183490}" srcOrd="1" destOrd="0" parTransId="{03EF7AE0-D5BD-46A2-963F-85695A37A650}" sibTransId="{E3334568-659F-4917-9DA9-2D7002C85057}"/>
    <dgm:cxn modelId="{08C7B896-5018-490F-B319-0CF53961323B}" type="presOf" srcId="{55CD4AAB-F765-49D2-9234-CE0AF9183490}" destId="{2BACA767-FA59-4F17-9DEB-C69E11793A8A}" srcOrd="0" destOrd="0" presId="urn:microsoft.com/office/officeart/2005/8/layout/architecture"/>
    <dgm:cxn modelId="{DDA2E3DD-D1D3-4988-B1D5-5FE47DF54091}" type="presOf" srcId="{5BEC62F2-2484-497F-BDAC-C2F702F277E5}" destId="{32FB9102-1427-4104-9387-E285CC1300FB}" srcOrd="0" destOrd="0" presId="urn:microsoft.com/office/officeart/2005/8/layout/architecture"/>
    <dgm:cxn modelId="{3E4639DE-0898-4792-8CEC-4D98F92042C2}" type="presOf" srcId="{102B3713-4DF5-486C-92E1-6667D85F45DC}" destId="{A40DBE72-8322-4D97-981B-603EF72AEE53}" srcOrd="0" destOrd="0" presId="urn:microsoft.com/office/officeart/2005/8/layout/architecture"/>
    <dgm:cxn modelId="{62B7E9EE-2328-4360-971B-EF843B0F370F}" srcId="{2C5707F4-C0FD-43CE-AE06-81E71C71677F}" destId="{5BEC62F2-2484-497F-BDAC-C2F702F277E5}" srcOrd="2" destOrd="0" parTransId="{652F9AF4-FDE6-4ADF-B7BC-FB76971C61F7}" sibTransId="{D998B028-AE93-42CA-973B-0FAF89622B4F}"/>
    <dgm:cxn modelId="{55DC09F6-D47B-420E-AC81-AB97CE2F4133}" srcId="{2C5707F4-C0FD-43CE-AE06-81E71C71677F}" destId="{102B3713-4DF5-486C-92E1-6667D85F45DC}" srcOrd="0" destOrd="0" parTransId="{2A9826E5-D7D6-4C01-8626-6D46DFA046A5}" sibTransId="{AA9D69FF-05AA-4FC4-BF6C-E98CAF481DDE}"/>
    <dgm:cxn modelId="{B8006C36-6D73-4741-BB8D-30C59947C8A6}" type="presParOf" srcId="{9991E813-1F57-454C-9050-ED05C3FBCDC2}" destId="{41479DD9-26AB-4AAB-8700-7D9AACFED730}" srcOrd="0" destOrd="0" presId="urn:microsoft.com/office/officeart/2005/8/layout/architecture"/>
    <dgm:cxn modelId="{64B3CCA7-5DD6-4AA8-9421-415078F2685C}" type="presParOf" srcId="{41479DD9-26AB-4AAB-8700-7D9AACFED730}" destId="{A40DBE72-8322-4D97-981B-603EF72AEE53}" srcOrd="0" destOrd="0" presId="urn:microsoft.com/office/officeart/2005/8/layout/architecture"/>
    <dgm:cxn modelId="{B3FEF3E8-E089-45CC-AA5D-525190CFB8DD}" type="presParOf" srcId="{41479DD9-26AB-4AAB-8700-7D9AACFED730}" destId="{1C797A49-F753-4CC9-87EA-82DF504165F0}" srcOrd="1" destOrd="0" presId="urn:microsoft.com/office/officeart/2005/8/layout/architecture"/>
    <dgm:cxn modelId="{7A376F76-CAAF-428B-A19F-410D6F65F2EB}" type="presParOf" srcId="{9991E813-1F57-454C-9050-ED05C3FBCDC2}" destId="{4E5775F2-119E-4D83-8ECB-5B8F28E7EED9}" srcOrd="1" destOrd="0" presId="urn:microsoft.com/office/officeart/2005/8/layout/architecture"/>
    <dgm:cxn modelId="{8936418D-5DE3-421D-8C35-789BD1EA2195}" type="presParOf" srcId="{9991E813-1F57-454C-9050-ED05C3FBCDC2}" destId="{5D3D3067-DC44-4437-AC0B-885148E6AFA3}" srcOrd="2" destOrd="0" presId="urn:microsoft.com/office/officeart/2005/8/layout/architecture"/>
    <dgm:cxn modelId="{0C1CB4BB-16D5-4FD6-97A5-A39DC0C5009C}" type="presParOf" srcId="{5D3D3067-DC44-4437-AC0B-885148E6AFA3}" destId="{2BACA767-FA59-4F17-9DEB-C69E11793A8A}" srcOrd="0" destOrd="0" presId="urn:microsoft.com/office/officeart/2005/8/layout/architecture"/>
    <dgm:cxn modelId="{6C185A94-A7A7-48C5-B78E-9FFD2D93A08F}" type="presParOf" srcId="{5D3D3067-DC44-4437-AC0B-885148E6AFA3}" destId="{E12A5AB8-E38E-484E-8493-2C45E739F9DC}" srcOrd="1" destOrd="0" presId="urn:microsoft.com/office/officeart/2005/8/layout/architecture"/>
    <dgm:cxn modelId="{391535C7-A618-4C8B-A7E0-81C8931CE537}" type="presParOf" srcId="{9991E813-1F57-454C-9050-ED05C3FBCDC2}" destId="{BCB67498-B45E-454B-BC63-554EF47AC238}" srcOrd="3" destOrd="0" presId="urn:microsoft.com/office/officeart/2005/8/layout/architecture"/>
    <dgm:cxn modelId="{60CDD979-9B08-45FB-8EFD-4F076B888FA8}" type="presParOf" srcId="{9991E813-1F57-454C-9050-ED05C3FBCDC2}" destId="{01F9F7FB-B6E1-4097-B99A-BA98F185FF96}" srcOrd="4" destOrd="0" presId="urn:microsoft.com/office/officeart/2005/8/layout/architecture"/>
    <dgm:cxn modelId="{A7D98E72-7439-49A4-9F7B-2E369F2E106A}" type="presParOf" srcId="{01F9F7FB-B6E1-4097-B99A-BA98F185FF96}" destId="{32FB9102-1427-4104-9387-E285CC1300FB}" srcOrd="0" destOrd="0" presId="urn:microsoft.com/office/officeart/2005/8/layout/architecture"/>
    <dgm:cxn modelId="{F1E06B5D-4D87-4B62-9259-0E3187740CA8}" type="presParOf" srcId="{01F9F7FB-B6E1-4097-B99A-BA98F185FF96}" destId="{7DD3627B-7F2B-4383-B20A-A908E4DCCDDD}" srcOrd="1" destOrd="0" presId="urn:microsoft.com/office/officeart/2005/8/layout/architecture"/>
    <dgm:cxn modelId="{D4FC3BEA-93D4-4025-81EC-3163C0DD772F}" type="presParOf" srcId="{9991E813-1F57-454C-9050-ED05C3FBCDC2}" destId="{5BA41CF9-3D35-4337-9DCB-08F8C8144B73}" srcOrd="5" destOrd="0" presId="urn:microsoft.com/office/officeart/2005/8/layout/architecture"/>
    <dgm:cxn modelId="{BF8029BE-7531-4265-B715-7E8CC2905B81}" type="presParOf" srcId="{9991E813-1F57-454C-9050-ED05C3FBCDC2}" destId="{6AC24762-8E6E-47AE-83EC-461B94598622}" srcOrd="6" destOrd="0" presId="urn:microsoft.com/office/officeart/2005/8/layout/architecture"/>
    <dgm:cxn modelId="{18F7ED26-B599-457B-84FE-F59B1CFADA8A}" type="presParOf" srcId="{6AC24762-8E6E-47AE-83EC-461B94598622}" destId="{5294E449-7419-479F-803D-52A8696D1385}" srcOrd="0" destOrd="0" presId="urn:microsoft.com/office/officeart/2005/8/layout/architecture"/>
    <dgm:cxn modelId="{999D87EF-3CF4-454E-B074-F2BB8599C166}" type="presParOf" srcId="{6AC24762-8E6E-47AE-83EC-461B94598622}" destId="{2C8E3BB0-3967-41E3-B30C-AEA00F75010B}" srcOrd="1" destOrd="0" presId="urn:microsoft.com/office/officeart/2005/8/layout/architecture"/>
    <dgm:cxn modelId="{1C0C29C9-4D1B-4EDA-9888-9EEB2067BE4D}" type="presParOf" srcId="{9991E813-1F57-454C-9050-ED05C3FBCDC2}" destId="{61D7D5E6-FD2C-43D1-8557-F9C95912F956}" srcOrd="7" destOrd="0" presId="urn:microsoft.com/office/officeart/2005/8/layout/architecture"/>
    <dgm:cxn modelId="{BDFB10C8-2076-4283-B98B-FCFC616465F4}" type="presParOf" srcId="{9991E813-1F57-454C-9050-ED05C3FBCDC2}" destId="{E03082BF-CA2C-45B2-9F25-34042D30A59F}" srcOrd="8" destOrd="0" presId="urn:microsoft.com/office/officeart/2005/8/layout/architecture"/>
    <dgm:cxn modelId="{7D86F9F2-DFD0-4171-9678-E49EEB23F92B}" type="presParOf" srcId="{E03082BF-CA2C-45B2-9F25-34042D30A59F}" destId="{B80A64C0-1FD7-4FA6-A9E5-DB4CF0689140}" srcOrd="0" destOrd="0" presId="urn:microsoft.com/office/officeart/2005/8/layout/architecture"/>
    <dgm:cxn modelId="{D0A70A3C-A812-49C2-8CC0-EC180AF87FCD}" type="presParOf" srcId="{E03082BF-CA2C-45B2-9F25-34042D30A59F}" destId="{7F8E4DF6-DD6E-48F1-9CB5-901267CD330C}" srcOrd="1" destOrd="0" presId="urn:microsoft.com/office/officeart/2005/8/layout/architectur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5707F4-C0FD-43CE-AE06-81E71C71677F}" type="doc">
      <dgm:prSet loTypeId="urn:microsoft.com/office/officeart/2005/8/layout/architecture" loCatId="list" qsTypeId="urn:microsoft.com/office/officeart/2005/8/quickstyle/simple5" qsCatId="simple" csTypeId="urn:microsoft.com/office/officeart/2005/8/colors/accent0_3" csCatId="mainScheme" phldr="1"/>
      <dgm:spPr/>
      <dgm:t>
        <a:bodyPr/>
        <a:lstStyle/>
        <a:p>
          <a:endParaRPr lang="en-US"/>
        </a:p>
      </dgm:t>
    </dgm:pt>
    <dgm:pt modelId="{102B3713-4DF5-486C-92E1-6667D85F45DC}">
      <dgm:prSet/>
      <dgm:spPr/>
      <dgm:t>
        <a:bodyPr anchor="t"/>
        <a:lstStyle/>
        <a:p>
          <a:r>
            <a:rPr lang="en-US"/>
            <a:t>Align the Code with Climate, Equity and Housing Goals  (6)</a:t>
          </a:r>
        </a:p>
      </dgm:t>
    </dgm:pt>
    <dgm:pt modelId="{2A9826E5-D7D6-4C01-8626-6D46DFA046A5}" type="parTrans" cxnId="{55DC09F6-D47B-420E-AC81-AB97CE2F4133}">
      <dgm:prSet/>
      <dgm:spPr/>
      <dgm:t>
        <a:bodyPr/>
        <a:lstStyle/>
        <a:p>
          <a:endParaRPr lang="en-US"/>
        </a:p>
      </dgm:t>
    </dgm:pt>
    <dgm:pt modelId="{AA9D69FF-05AA-4FC4-BF6C-E98CAF481DDE}" type="sibTrans" cxnId="{55DC09F6-D47B-420E-AC81-AB97CE2F4133}">
      <dgm:prSet/>
      <dgm:spPr/>
      <dgm:t>
        <a:bodyPr/>
        <a:lstStyle/>
        <a:p>
          <a:endParaRPr lang="en-US"/>
        </a:p>
      </dgm:t>
    </dgm:pt>
    <dgm:pt modelId="{EE69DEB5-3766-4566-AF45-B3B96C06D5C8}">
      <dgm:prSet/>
      <dgm:spPr/>
      <dgm:t>
        <a:bodyPr anchor="t"/>
        <a:lstStyle/>
        <a:p>
          <a:endParaRPr lang="en-US"/>
        </a:p>
        <a:p>
          <a:endParaRPr lang="en-US"/>
        </a:p>
        <a:p>
          <a:r>
            <a:rPr lang="en-US"/>
            <a:t>Corrections (7)</a:t>
          </a:r>
        </a:p>
      </dgm:t>
    </dgm:pt>
    <dgm:pt modelId="{E7D7026E-A074-41F5-B770-A640501947AB}" type="sibTrans" cxnId="{97F5BD17-1727-4E46-AAE4-AA915436BC94}">
      <dgm:prSet/>
      <dgm:spPr/>
      <dgm:t>
        <a:bodyPr/>
        <a:lstStyle/>
        <a:p>
          <a:endParaRPr lang="en-US"/>
        </a:p>
      </dgm:t>
    </dgm:pt>
    <dgm:pt modelId="{FC4B8F11-8683-4EB6-82C5-A3D08E0C00F2}" type="parTrans" cxnId="{97F5BD17-1727-4E46-AAE4-AA915436BC94}">
      <dgm:prSet/>
      <dgm:spPr/>
      <dgm:t>
        <a:bodyPr/>
        <a:lstStyle/>
        <a:p>
          <a:endParaRPr lang="en-US"/>
        </a:p>
      </dgm:t>
    </dgm:pt>
    <dgm:pt modelId="{5BEC62F2-2484-497F-BDAC-C2F702F277E5}">
      <dgm:prSet/>
      <dgm:spPr/>
      <dgm:t>
        <a:bodyPr anchor="t"/>
        <a:lstStyle/>
        <a:p>
          <a:endParaRPr lang="en-US"/>
        </a:p>
        <a:p>
          <a:endParaRPr lang="en-US"/>
        </a:p>
        <a:p>
          <a:r>
            <a:rPr lang="en-US"/>
            <a:t>Compliance with State Law (2)</a:t>
          </a:r>
        </a:p>
      </dgm:t>
    </dgm:pt>
    <dgm:pt modelId="{D998B028-AE93-42CA-973B-0FAF89622B4F}" type="sibTrans" cxnId="{62B7E9EE-2328-4360-971B-EF843B0F370F}">
      <dgm:prSet/>
      <dgm:spPr/>
      <dgm:t>
        <a:bodyPr/>
        <a:lstStyle/>
        <a:p>
          <a:endParaRPr lang="en-US"/>
        </a:p>
      </dgm:t>
    </dgm:pt>
    <dgm:pt modelId="{652F9AF4-FDE6-4ADF-B7BC-FB76971C61F7}" type="parTrans" cxnId="{62B7E9EE-2328-4360-971B-EF843B0F370F}">
      <dgm:prSet/>
      <dgm:spPr/>
      <dgm:t>
        <a:bodyPr/>
        <a:lstStyle/>
        <a:p>
          <a:endParaRPr lang="en-US"/>
        </a:p>
      </dgm:t>
    </dgm:pt>
    <dgm:pt modelId="{B0D7D893-5ECC-4806-A61A-DBFDBAEE20B7}">
      <dgm:prSet/>
      <dgm:spPr/>
      <dgm:t>
        <a:bodyPr anchor="t"/>
        <a:lstStyle/>
        <a:p>
          <a:endParaRPr lang="en-US"/>
        </a:p>
        <a:p>
          <a:endParaRPr lang="en-US"/>
        </a:p>
        <a:p>
          <a:r>
            <a:rPr lang="en-US"/>
            <a:t>Regulatory Reforms (7) </a:t>
          </a:r>
        </a:p>
      </dgm:t>
    </dgm:pt>
    <dgm:pt modelId="{09A9A36B-4BC0-45AE-B736-ADF2E43ECD25}" type="sibTrans" cxnId="{4FC9471B-5640-4A73-A738-B6E1C3DCDDFB}">
      <dgm:prSet/>
      <dgm:spPr/>
      <dgm:t>
        <a:bodyPr/>
        <a:lstStyle/>
        <a:p>
          <a:endParaRPr lang="en-US"/>
        </a:p>
      </dgm:t>
    </dgm:pt>
    <dgm:pt modelId="{7EDD0464-4F0A-4F63-8385-82834EBCC13D}" type="parTrans" cxnId="{4FC9471B-5640-4A73-A738-B6E1C3DCDDFB}">
      <dgm:prSet/>
      <dgm:spPr/>
      <dgm:t>
        <a:bodyPr/>
        <a:lstStyle/>
        <a:p>
          <a:endParaRPr lang="en-US"/>
        </a:p>
      </dgm:t>
    </dgm:pt>
    <dgm:pt modelId="{55CD4AAB-F765-49D2-9234-CE0AF9183490}">
      <dgm:prSet/>
      <dgm:spPr/>
      <dgm:t>
        <a:bodyPr anchor="t"/>
        <a:lstStyle/>
        <a:p>
          <a:endParaRPr lang="en-US"/>
        </a:p>
        <a:p>
          <a:endParaRPr lang="en-US"/>
        </a:p>
        <a:p>
          <a:r>
            <a:rPr lang="en-US"/>
            <a:t>Clarifications (5) </a:t>
          </a:r>
        </a:p>
      </dgm:t>
    </dgm:pt>
    <dgm:pt modelId="{E3334568-659F-4917-9DA9-2D7002C85057}" type="sibTrans" cxnId="{1E436C7C-A62B-4CD7-84E5-ED6FD19E51C1}">
      <dgm:prSet/>
      <dgm:spPr/>
      <dgm:t>
        <a:bodyPr/>
        <a:lstStyle/>
        <a:p>
          <a:endParaRPr lang="en-US"/>
        </a:p>
      </dgm:t>
    </dgm:pt>
    <dgm:pt modelId="{03EF7AE0-D5BD-46A2-963F-85695A37A650}" type="parTrans" cxnId="{1E436C7C-A62B-4CD7-84E5-ED6FD19E51C1}">
      <dgm:prSet/>
      <dgm:spPr/>
      <dgm:t>
        <a:bodyPr/>
        <a:lstStyle/>
        <a:p>
          <a:endParaRPr lang="en-US"/>
        </a:p>
      </dgm:t>
    </dgm:pt>
    <dgm:pt modelId="{9991E813-1F57-454C-9050-ED05C3FBCDC2}" type="pres">
      <dgm:prSet presAssocID="{2C5707F4-C0FD-43CE-AE06-81E71C71677F}" presName="Name0" presStyleCnt="0">
        <dgm:presLayoutVars>
          <dgm:chPref val="1"/>
          <dgm:dir/>
          <dgm:animOne val="branch"/>
          <dgm:animLvl val="lvl"/>
          <dgm:resizeHandles/>
        </dgm:presLayoutVars>
      </dgm:prSet>
      <dgm:spPr/>
    </dgm:pt>
    <dgm:pt modelId="{41479DD9-26AB-4AAB-8700-7D9AACFED730}" type="pres">
      <dgm:prSet presAssocID="{102B3713-4DF5-486C-92E1-6667D85F45DC}" presName="vertOne" presStyleCnt="0"/>
      <dgm:spPr/>
    </dgm:pt>
    <dgm:pt modelId="{A40DBE72-8322-4D97-981B-603EF72AEE53}" type="pres">
      <dgm:prSet presAssocID="{102B3713-4DF5-486C-92E1-6667D85F45DC}" presName="txOne" presStyleLbl="node0" presStyleIdx="0" presStyleCnt="5" custLinFactNeighborX="-57" custLinFactNeighborY="-1337">
        <dgm:presLayoutVars>
          <dgm:chPref val="3"/>
        </dgm:presLayoutVars>
      </dgm:prSet>
      <dgm:spPr/>
    </dgm:pt>
    <dgm:pt modelId="{1C797A49-F753-4CC9-87EA-82DF504165F0}" type="pres">
      <dgm:prSet presAssocID="{102B3713-4DF5-486C-92E1-6667D85F45DC}" presName="horzOne" presStyleCnt="0"/>
      <dgm:spPr/>
    </dgm:pt>
    <dgm:pt modelId="{4E5775F2-119E-4D83-8ECB-5B8F28E7EED9}" type="pres">
      <dgm:prSet presAssocID="{AA9D69FF-05AA-4FC4-BF6C-E98CAF481DDE}" presName="sibSpaceOne" presStyleCnt="0"/>
      <dgm:spPr/>
    </dgm:pt>
    <dgm:pt modelId="{5D3D3067-DC44-4437-AC0B-885148E6AFA3}" type="pres">
      <dgm:prSet presAssocID="{55CD4AAB-F765-49D2-9234-CE0AF9183490}" presName="vertOne" presStyleCnt="0"/>
      <dgm:spPr/>
    </dgm:pt>
    <dgm:pt modelId="{2BACA767-FA59-4F17-9DEB-C69E11793A8A}" type="pres">
      <dgm:prSet presAssocID="{55CD4AAB-F765-49D2-9234-CE0AF9183490}" presName="txOne" presStyleLbl="node0" presStyleIdx="1" presStyleCnt="5">
        <dgm:presLayoutVars>
          <dgm:chPref val="3"/>
        </dgm:presLayoutVars>
      </dgm:prSet>
      <dgm:spPr/>
    </dgm:pt>
    <dgm:pt modelId="{E12A5AB8-E38E-484E-8493-2C45E739F9DC}" type="pres">
      <dgm:prSet presAssocID="{55CD4AAB-F765-49D2-9234-CE0AF9183490}" presName="horzOne" presStyleCnt="0"/>
      <dgm:spPr/>
    </dgm:pt>
    <dgm:pt modelId="{BCB67498-B45E-454B-BC63-554EF47AC238}" type="pres">
      <dgm:prSet presAssocID="{E3334568-659F-4917-9DA9-2D7002C85057}" presName="sibSpaceOne" presStyleCnt="0"/>
      <dgm:spPr/>
    </dgm:pt>
    <dgm:pt modelId="{01F9F7FB-B6E1-4097-B99A-BA98F185FF96}" type="pres">
      <dgm:prSet presAssocID="{5BEC62F2-2484-497F-BDAC-C2F702F277E5}" presName="vertOne" presStyleCnt="0"/>
      <dgm:spPr/>
    </dgm:pt>
    <dgm:pt modelId="{32FB9102-1427-4104-9387-E285CC1300FB}" type="pres">
      <dgm:prSet presAssocID="{5BEC62F2-2484-497F-BDAC-C2F702F277E5}" presName="txOne" presStyleLbl="node0" presStyleIdx="2" presStyleCnt="5">
        <dgm:presLayoutVars>
          <dgm:chPref val="3"/>
        </dgm:presLayoutVars>
      </dgm:prSet>
      <dgm:spPr/>
    </dgm:pt>
    <dgm:pt modelId="{7DD3627B-7F2B-4383-B20A-A908E4DCCDDD}" type="pres">
      <dgm:prSet presAssocID="{5BEC62F2-2484-497F-BDAC-C2F702F277E5}" presName="horzOne" presStyleCnt="0"/>
      <dgm:spPr/>
    </dgm:pt>
    <dgm:pt modelId="{5BA41CF9-3D35-4337-9DCB-08F8C8144B73}" type="pres">
      <dgm:prSet presAssocID="{D998B028-AE93-42CA-973B-0FAF89622B4F}" presName="sibSpaceOne" presStyleCnt="0"/>
      <dgm:spPr/>
    </dgm:pt>
    <dgm:pt modelId="{6AC24762-8E6E-47AE-83EC-461B94598622}" type="pres">
      <dgm:prSet presAssocID="{EE69DEB5-3766-4566-AF45-B3B96C06D5C8}" presName="vertOne" presStyleCnt="0"/>
      <dgm:spPr/>
    </dgm:pt>
    <dgm:pt modelId="{5294E449-7419-479F-803D-52A8696D1385}" type="pres">
      <dgm:prSet presAssocID="{EE69DEB5-3766-4566-AF45-B3B96C06D5C8}" presName="txOne" presStyleLbl="node0" presStyleIdx="3" presStyleCnt="5">
        <dgm:presLayoutVars>
          <dgm:chPref val="3"/>
        </dgm:presLayoutVars>
      </dgm:prSet>
      <dgm:spPr/>
    </dgm:pt>
    <dgm:pt modelId="{2C8E3BB0-3967-41E3-B30C-AEA00F75010B}" type="pres">
      <dgm:prSet presAssocID="{EE69DEB5-3766-4566-AF45-B3B96C06D5C8}" presName="horzOne" presStyleCnt="0"/>
      <dgm:spPr/>
    </dgm:pt>
    <dgm:pt modelId="{61D7D5E6-FD2C-43D1-8557-F9C95912F956}" type="pres">
      <dgm:prSet presAssocID="{E7D7026E-A074-41F5-B770-A640501947AB}" presName="sibSpaceOne" presStyleCnt="0"/>
      <dgm:spPr/>
    </dgm:pt>
    <dgm:pt modelId="{E03082BF-CA2C-45B2-9F25-34042D30A59F}" type="pres">
      <dgm:prSet presAssocID="{B0D7D893-5ECC-4806-A61A-DBFDBAEE20B7}" presName="vertOne" presStyleCnt="0"/>
      <dgm:spPr/>
    </dgm:pt>
    <dgm:pt modelId="{B80A64C0-1FD7-4FA6-A9E5-DB4CF0689140}" type="pres">
      <dgm:prSet presAssocID="{B0D7D893-5ECC-4806-A61A-DBFDBAEE20B7}" presName="txOne" presStyleLbl="node0" presStyleIdx="4" presStyleCnt="5">
        <dgm:presLayoutVars>
          <dgm:chPref val="3"/>
        </dgm:presLayoutVars>
      </dgm:prSet>
      <dgm:spPr/>
    </dgm:pt>
    <dgm:pt modelId="{7F8E4DF6-DD6E-48F1-9CB5-901267CD330C}" type="pres">
      <dgm:prSet presAssocID="{B0D7D893-5ECC-4806-A61A-DBFDBAEE20B7}" presName="horzOne" presStyleCnt="0"/>
      <dgm:spPr/>
    </dgm:pt>
  </dgm:ptLst>
  <dgm:cxnLst>
    <dgm:cxn modelId="{97A45812-AB68-46D1-9997-B04C58B3AEC1}" type="presOf" srcId="{2C5707F4-C0FD-43CE-AE06-81E71C71677F}" destId="{9991E813-1F57-454C-9050-ED05C3FBCDC2}" srcOrd="0" destOrd="0" presId="urn:microsoft.com/office/officeart/2005/8/layout/architecture"/>
    <dgm:cxn modelId="{97F5BD17-1727-4E46-AAE4-AA915436BC94}" srcId="{2C5707F4-C0FD-43CE-AE06-81E71C71677F}" destId="{EE69DEB5-3766-4566-AF45-B3B96C06D5C8}" srcOrd="3" destOrd="0" parTransId="{FC4B8F11-8683-4EB6-82C5-A3D08E0C00F2}" sibTransId="{E7D7026E-A074-41F5-B770-A640501947AB}"/>
    <dgm:cxn modelId="{4FC9471B-5640-4A73-A738-B6E1C3DCDDFB}" srcId="{2C5707F4-C0FD-43CE-AE06-81E71C71677F}" destId="{B0D7D893-5ECC-4806-A61A-DBFDBAEE20B7}" srcOrd="4" destOrd="0" parTransId="{7EDD0464-4F0A-4F63-8385-82834EBCC13D}" sibTransId="{09A9A36B-4BC0-45AE-B736-ADF2E43ECD25}"/>
    <dgm:cxn modelId="{4E10C32A-A77F-493E-941C-DE5A61CD88CC}" type="presOf" srcId="{B0D7D893-5ECC-4806-A61A-DBFDBAEE20B7}" destId="{B80A64C0-1FD7-4FA6-A9E5-DB4CF0689140}" srcOrd="0" destOrd="0" presId="urn:microsoft.com/office/officeart/2005/8/layout/architecture"/>
    <dgm:cxn modelId="{C6DD482E-AA62-4239-BE4E-04C98129ACEA}" type="presOf" srcId="{102B3713-4DF5-486C-92E1-6667D85F45DC}" destId="{A40DBE72-8322-4D97-981B-603EF72AEE53}" srcOrd="0" destOrd="0" presId="urn:microsoft.com/office/officeart/2005/8/layout/architecture"/>
    <dgm:cxn modelId="{0B593D61-F7FF-4A27-805C-6637B8596CB9}" type="presOf" srcId="{EE69DEB5-3766-4566-AF45-B3B96C06D5C8}" destId="{5294E449-7419-479F-803D-52A8696D1385}" srcOrd="0" destOrd="0" presId="urn:microsoft.com/office/officeart/2005/8/layout/architecture"/>
    <dgm:cxn modelId="{22E87668-D22A-4B74-991E-907F095304BD}" type="presOf" srcId="{55CD4AAB-F765-49D2-9234-CE0AF9183490}" destId="{2BACA767-FA59-4F17-9DEB-C69E11793A8A}" srcOrd="0" destOrd="0" presId="urn:microsoft.com/office/officeart/2005/8/layout/architecture"/>
    <dgm:cxn modelId="{1E436C7C-A62B-4CD7-84E5-ED6FD19E51C1}" srcId="{2C5707F4-C0FD-43CE-AE06-81E71C71677F}" destId="{55CD4AAB-F765-49D2-9234-CE0AF9183490}" srcOrd="1" destOrd="0" parTransId="{03EF7AE0-D5BD-46A2-963F-85695A37A650}" sibTransId="{E3334568-659F-4917-9DA9-2D7002C85057}"/>
    <dgm:cxn modelId="{AB202F87-B930-4F78-9214-0F0E19FE9DE1}" type="presOf" srcId="{5BEC62F2-2484-497F-BDAC-C2F702F277E5}" destId="{32FB9102-1427-4104-9387-E285CC1300FB}" srcOrd="0" destOrd="0" presId="urn:microsoft.com/office/officeart/2005/8/layout/architecture"/>
    <dgm:cxn modelId="{62B7E9EE-2328-4360-971B-EF843B0F370F}" srcId="{2C5707F4-C0FD-43CE-AE06-81E71C71677F}" destId="{5BEC62F2-2484-497F-BDAC-C2F702F277E5}" srcOrd="2" destOrd="0" parTransId="{652F9AF4-FDE6-4ADF-B7BC-FB76971C61F7}" sibTransId="{D998B028-AE93-42CA-973B-0FAF89622B4F}"/>
    <dgm:cxn modelId="{55DC09F6-D47B-420E-AC81-AB97CE2F4133}" srcId="{2C5707F4-C0FD-43CE-AE06-81E71C71677F}" destId="{102B3713-4DF5-486C-92E1-6667D85F45DC}" srcOrd="0" destOrd="0" parTransId="{2A9826E5-D7D6-4C01-8626-6D46DFA046A5}" sibTransId="{AA9D69FF-05AA-4FC4-BF6C-E98CAF481DDE}"/>
    <dgm:cxn modelId="{AE6B004E-760F-411A-9596-11825DA15660}" type="presParOf" srcId="{9991E813-1F57-454C-9050-ED05C3FBCDC2}" destId="{41479DD9-26AB-4AAB-8700-7D9AACFED730}" srcOrd="0" destOrd="0" presId="urn:microsoft.com/office/officeart/2005/8/layout/architecture"/>
    <dgm:cxn modelId="{95E68294-40D9-471A-AE4A-2E262E603E4A}" type="presParOf" srcId="{41479DD9-26AB-4AAB-8700-7D9AACFED730}" destId="{A40DBE72-8322-4D97-981B-603EF72AEE53}" srcOrd="0" destOrd="0" presId="urn:microsoft.com/office/officeart/2005/8/layout/architecture"/>
    <dgm:cxn modelId="{6882CDB3-81D8-4CE6-8E06-DB8843E450AA}" type="presParOf" srcId="{41479DD9-26AB-4AAB-8700-7D9AACFED730}" destId="{1C797A49-F753-4CC9-87EA-82DF504165F0}" srcOrd="1" destOrd="0" presId="urn:microsoft.com/office/officeart/2005/8/layout/architecture"/>
    <dgm:cxn modelId="{ECE68339-BE1F-42F8-BAB9-325D63D5B419}" type="presParOf" srcId="{9991E813-1F57-454C-9050-ED05C3FBCDC2}" destId="{4E5775F2-119E-4D83-8ECB-5B8F28E7EED9}" srcOrd="1" destOrd="0" presId="urn:microsoft.com/office/officeart/2005/8/layout/architecture"/>
    <dgm:cxn modelId="{30539A85-380C-4178-A4F7-028BAED33BBB}" type="presParOf" srcId="{9991E813-1F57-454C-9050-ED05C3FBCDC2}" destId="{5D3D3067-DC44-4437-AC0B-885148E6AFA3}" srcOrd="2" destOrd="0" presId="urn:microsoft.com/office/officeart/2005/8/layout/architecture"/>
    <dgm:cxn modelId="{A294F8AC-7208-420C-8B58-D7BB569BFDA5}" type="presParOf" srcId="{5D3D3067-DC44-4437-AC0B-885148E6AFA3}" destId="{2BACA767-FA59-4F17-9DEB-C69E11793A8A}" srcOrd="0" destOrd="0" presId="urn:microsoft.com/office/officeart/2005/8/layout/architecture"/>
    <dgm:cxn modelId="{DA79CA4E-79AB-4D5A-BC6F-AA46F418E0D2}" type="presParOf" srcId="{5D3D3067-DC44-4437-AC0B-885148E6AFA3}" destId="{E12A5AB8-E38E-484E-8493-2C45E739F9DC}" srcOrd="1" destOrd="0" presId="urn:microsoft.com/office/officeart/2005/8/layout/architecture"/>
    <dgm:cxn modelId="{160A3A66-97E3-4628-808B-4FE200A43497}" type="presParOf" srcId="{9991E813-1F57-454C-9050-ED05C3FBCDC2}" destId="{BCB67498-B45E-454B-BC63-554EF47AC238}" srcOrd="3" destOrd="0" presId="urn:microsoft.com/office/officeart/2005/8/layout/architecture"/>
    <dgm:cxn modelId="{93680AF8-9625-42EC-AF71-E681AAC218C6}" type="presParOf" srcId="{9991E813-1F57-454C-9050-ED05C3FBCDC2}" destId="{01F9F7FB-B6E1-4097-B99A-BA98F185FF96}" srcOrd="4" destOrd="0" presId="urn:microsoft.com/office/officeart/2005/8/layout/architecture"/>
    <dgm:cxn modelId="{6C47D458-D63B-4DFD-86D2-7F85F669E7FF}" type="presParOf" srcId="{01F9F7FB-B6E1-4097-B99A-BA98F185FF96}" destId="{32FB9102-1427-4104-9387-E285CC1300FB}" srcOrd="0" destOrd="0" presId="urn:microsoft.com/office/officeart/2005/8/layout/architecture"/>
    <dgm:cxn modelId="{7A7C522E-0D00-4684-B803-5EDC9B80BA3C}" type="presParOf" srcId="{01F9F7FB-B6E1-4097-B99A-BA98F185FF96}" destId="{7DD3627B-7F2B-4383-B20A-A908E4DCCDDD}" srcOrd="1" destOrd="0" presId="urn:microsoft.com/office/officeart/2005/8/layout/architecture"/>
    <dgm:cxn modelId="{A263B04A-F932-44A7-B3CC-D4DC2DA6CD4A}" type="presParOf" srcId="{9991E813-1F57-454C-9050-ED05C3FBCDC2}" destId="{5BA41CF9-3D35-4337-9DCB-08F8C8144B73}" srcOrd="5" destOrd="0" presId="urn:microsoft.com/office/officeart/2005/8/layout/architecture"/>
    <dgm:cxn modelId="{36E02222-60AA-491B-A5EA-732448EE1E8B}" type="presParOf" srcId="{9991E813-1F57-454C-9050-ED05C3FBCDC2}" destId="{6AC24762-8E6E-47AE-83EC-461B94598622}" srcOrd="6" destOrd="0" presId="urn:microsoft.com/office/officeart/2005/8/layout/architecture"/>
    <dgm:cxn modelId="{13B1E55D-123B-4F56-A34C-5E177E31B2BD}" type="presParOf" srcId="{6AC24762-8E6E-47AE-83EC-461B94598622}" destId="{5294E449-7419-479F-803D-52A8696D1385}" srcOrd="0" destOrd="0" presId="urn:microsoft.com/office/officeart/2005/8/layout/architecture"/>
    <dgm:cxn modelId="{7394611F-D1CE-4B2A-B027-0C37EDDC08FD}" type="presParOf" srcId="{6AC24762-8E6E-47AE-83EC-461B94598622}" destId="{2C8E3BB0-3967-41E3-B30C-AEA00F75010B}" srcOrd="1" destOrd="0" presId="urn:microsoft.com/office/officeart/2005/8/layout/architecture"/>
    <dgm:cxn modelId="{FA0A12D7-A344-4C38-B256-56ADD6F983AD}" type="presParOf" srcId="{9991E813-1F57-454C-9050-ED05C3FBCDC2}" destId="{61D7D5E6-FD2C-43D1-8557-F9C95912F956}" srcOrd="7" destOrd="0" presId="urn:microsoft.com/office/officeart/2005/8/layout/architecture"/>
    <dgm:cxn modelId="{E337D9C7-7FC2-4E6B-9420-C2C882F701FE}" type="presParOf" srcId="{9991E813-1F57-454C-9050-ED05C3FBCDC2}" destId="{E03082BF-CA2C-45B2-9F25-34042D30A59F}" srcOrd="8" destOrd="0" presId="urn:microsoft.com/office/officeart/2005/8/layout/architecture"/>
    <dgm:cxn modelId="{986652A3-67C4-406F-B9EE-5C15EF026F8A}" type="presParOf" srcId="{E03082BF-CA2C-45B2-9F25-34042D30A59F}" destId="{B80A64C0-1FD7-4FA6-A9E5-DB4CF0689140}" srcOrd="0" destOrd="0" presId="urn:microsoft.com/office/officeart/2005/8/layout/architecture"/>
    <dgm:cxn modelId="{83139D6B-7772-43B0-8ED0-8DA33C849A8A}" type="presParOf" srcId="{E03082BF-CA2C-45B2-9F25-34042D30A59F}" destId="{7F8E4DF6-DD6E-48F1-9CB5-901267CD330C}" srcOrd="1" destOrd="0" presId="urn:microsoft.com/office/officeart/2005/8/layout/architectur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91C768-8D47-4A6F-86ED-45E0B37EB96C}" type="doc">
      <dgm:prSet loTypeId="urn:microsoft.com/office/officeart/2005/8/layout/vList3" loCatId="list" qsTypeId="urn:microsoft.com/office/officeart/2005/8/quickstyle/simple1" qsCatId="simple" csTypeId="urn:microsoft.com/office/officeart/2005/8/colors/accent0_3" csCatId="mainScheme" phldr="1"/>
      <dgm:spPr/>
    </dgm:pt>
    <dgm:pt modelId="{1C5D7644-E4EF-4506-B5BB-B5285F2F01D1}">
      <dgm:prSet phldrT="[Text]" custT="1"/>
      <dgm:spPr/>
      <dgm:t>
        <a:bodyPr/>
        <a:lstStyle/>
        <a:p>
          <a:r>
            <a:rPr lang="en-US" sz="3400"/>
            <a:t>Two Public Workshops</a:t>
          </a:r>
        </a:p>
      </dgm:t>
    </dgm:pt>
    <dgm:pt modelId="{97C50CD9-C89E-43F1-B0AC-9ADF04DB63D6}" type="parTrans" cxnId="{6BB84EBD-83CD-4CE8-A537-F78B3B59453B}">
      <dgm:prSet/>
      <dgm:spPr/>
      <dgm:t>
        <a:bodyPr/>
        <a:lstStyle/>
        <a:p>
          <a:endParaRPr lang="en-US" sz="3400"/>
        </a:p>
      </dgm:t>
    </dgm:pt>
    <dgm:pt modelId="{0BED8D7F-47EB-44B5-B95E-18D02B16EAA3}" type="sibTrans" cxnId="{6BB84EBD-83CD-4CE8-A537-F78B3B59453B}">
      <dgm:prSet/>
      <dgm:spPr/>
      <dgm:t>
        <a:bodyPr/>
        <a:lstStyle/>
        <a:p>
          <a:endParaRPr lang="en-US" sz="3400"/>
        </a:p>
      </dgm:t>
    </dgm:pt>
    <dgm:pt modelId="{F091A155-3FDF-4447-97DA-4C3A2DA31031}">
      <dgm:prSet phldrT="[Text]" custT="1"/>
      <dgm:spPr/>
      <dgm:t>
        <a:bodyPr/>
        <a:lstStyle/>
        <a:p>
          <a:r>
            <a:rPr lang="en-US" sz="3400"/>
            <a:t>Public Comment Portal </a:t>
          </a:r>
        </a:p>
      </dgm:t>
    </dgm:pt>
    <dgm:pt modelId="{EC3E6DED-CE00-412E-BD05-03369B34D538}" type="parTrans" cxnId="{D149D944-443B-4E4C-93F7-4819D353EA41}">
      <dgm:prSet/>
      <dgm:spPr/>
      <dgm:t>
        <a:bodyPr/>
        <a:lstStyle/>
        <a:p>
          <a:endParaRPr lang="en-US" sz="3400"/>
        </a:p>
      </dgm:t>
    </dgm:pt>
    <dgm:pt modelId="{EF2E7BA7-D46C-42A3-9F95-374EEE33DA27}" type="sibTrans" cxnId="{D149D944-443B-4E4C-93F7-4819D353EA41}">
      <dgm:prSet/>
      <dgm:spPr/>
      <dgm:t>
        <a:bodyPr/>
        <a:lstStyle/>
        <a:p>
          <a:endParaRPr lang="en-US" sz="3400"/>
        </a:p>
      </dgm:t>
    </dgm:pt>
    <dgm:pt modelId="{175230E4-BEA9-4583-88B3-799ABF5AF958}">
      <dgm:prSet phldrT="[Text]" custT="1"/>
      <dgm:spPr/>
      <dgm:t>
        <a:bodyPr/>
        <a:lstStyle/>
        <a:p>
          <a:r>
            <a:rPr lang="en-US" sz="3400"/>
            <a:t>Community Planners Committee </a:t>
          </a:r>
        </a:p>
      </dgm:t>
    </dgm:pt>
    <dgm:pt modelId="{0047C29A-B5EA-429A-8F78-A6D5F19B3CAA}" type="parTrans" cxnId="{59582DB5-C64D-43D1-8FD9-7FC441BF4E25}">
      <dgm:prSet/>
      <dgm:spPr/>
      <dgm:t>
        <a:bodyPr/>
        <a:lstStyle/>
        <a:p>
          <a:endParaRPr lang="en-US" sz="3400"/>
        </a:p>
      </dgm:t>
    </dgm:pt>
    <dgm:pt modelId="{62B2EE75-608F-4FFF-BC93-AAC2AC3F0A45}" type="sibTrans" cxnId="{59582DB5-C64D-43D1-8FD9-7FC441BF4E25}">
      <dgm:prSet/>
      <dgm:spPr/>
      <dgm:t>
        <a:bodyPr/>
        <a:lstStyle/>
        <a:p>
          <a:endParaRPr lang="en-US" sz="3400"/>
        </a:p>
      </dgm:t>
    </dgm:pt>
    <dgm:pt modelId="{7335226B-3AA4-4D24-BA37-43D2FF3EDEEF}" type="pres">
      <dgm:prSet presAssocID="{E191C768-8D47-4A6F-86ED-45E0B37EB96C}" presName="linearFlow" presStyleCnt="0">
        <dgm:presLayoutVars>
          <dgm:dir/>
          <dgm:resizeHandles val="exact"/>
        </dgm:presLayoutVars>
      </dgm:prSet>
      <dgm:spPr/>
    </dgm:pt>
    <dgm:pt modelId="{FE9D71B8-21C2-414E-8D07-8EDB841D7044}" type="pres">
      <dgm:prSet presAssocID="{1C5D7644-E4EF-4506-B5BB-B5285F2F01D1}" presName="composite" presStyleCnt="0"/>
      <dgm:spPr/>
    </dgm:pt>
    <dgm:pt modelId="{87E0DD13-CAFC-419E-A37E-47A1F97C1D88}" type="pres">
      <dgm:prSet presAssocID="{1C5D7644-E4EF-4506-B5BB-B5285F2F01D1}" presName="imgShp"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Remote work outline"/>
        </a:ext>
      </dgm:extLst>
    </dgm:pt>
    <dgm:pt modelId="{B915AE1A-72EA-4437-B95D-4248B5838342}" type="pres">
      <dgm:prSet presAssocID="{1C5D7644-E4EF-4506-B5BB-B5285F2F01D1}" presName="txShp" presStyleLbl="node1" presStyleIdx="0" presStyleCnt="3">
        <dgm:presLayoutVars>
          <dgm:bulletEnabled val="1"/>
        </dgm:presLayoutVars>
      </dgm:prSet>
      <dgm:spPr/>
    </dgm:pt>
    <dgm:pt modelId="{DE7B5190-4A00-4931-8BBA-E9B46ABE9247}" type="pres">
      <dgm:prSet presAssocID="{0BED8D7F-47EB-44B5-B95E-18D02B16EAA3}" presName="spacing" presStyleCnt="0"/>
      <dgm:spPr/>
    </dgm:pt>
    <dgm:pt modelId="{FA4F9C68-12DD-438B-BB84-A89D01B596F8}" type="pres">
      <dgm:prSet presAssocID="{F091A155-3FDF-4447-97DA-4C3A2DA31031}" presName="composite" presStyleCnt="0"/>
      <dgm:spPr/>
    </dgm:pt>
    <dgm:pt modelId="{DFDA4F1A-1798-4E92-9A11-DCB8AC65BCDE}" type="pres">
      <dgm:prSet presAssocID="{F091A155-3FDF-4447-97DA-4C3A2DA31031}" presName="imgShp"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Group brainstorm with solid fill"/>
        </a:ext>
      </dgm:extLst>
    </dgm:pt>
    <dgm:pt modelId="{E0A1CD7F-EEB9-4C54-98FD-CF99B552BCB6}" type="pres">
      <dgm:prSet presAssocID="{F091A155-3FDF-4447-97DA-4C3A2DA31031}" presName="txShp" presStyleLbl="node1" presStyleIdx="1" presStyleCnt="3">
        <dgm:presLayoutVars>
          <dgm:bulletEnabled val="1"/>
        </dgm:presLayoutVars>
      </dgm:prSet>
      <dgm:spPr/>
    </dgm:pt>
    <dgm:pt modelId="{A35E9807-11B1-4CD9-B5BD-7F8FBB0884D3}" type="pres">
      <dgm:prSet presAssocID="{EF2E7BA7-D46C-42A3-9F95-374EEE33DA27}" presName="spacing" presStyleCnt="0"/>
      <dgm:spPr/>
    </dgm:pt>
    <dgm:pt modelId="{FD6EF151-9918-4082-A5A2-1384D6DF9C3C}" type="pres">
      <dgm:prSet presAssocID="{175230E4-BEA9-4583-88B3-799ABF5AF958}" presName="composite" presStyleCnt="0"/>
      <dgm:spPr/>
    </dgm:pt>
    <dgm:pt modelId="{CE93ED19-52AE-468B-86B7-9DBE173DFDC9}" type="pres">
      <dgm:prSet presAssocID="{175230E4-BEA9-4583-88B3-799ABF5AF958}" presName="imgShp"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Meeting outline"/>
        </a:ext>
      </dgm:extLst>
    </dgm:pt>
    <dgm:pt modelId="{B398D9DB-ECA4-4FEB-B214-80625FD6C8E0}" type="pres">
      <dgm:prSet presAssocID="{175230E4-BEA9-4583-88B3-799ABF5AF958}" presName="txShp" presStyleLbl="node1" presStyleIdx="2" presStyleCnt="3">
        <dgm:presLayoutVars>
          <dgm:bulletEnabled val="1"/>
        </dgm:presLayoutVars>
      </dgm:prSet>
      <dgm:spPr/>
    </dgm:pt>
  </dgm:ptLst>
  <dgm:cxnLst>
    <dgm:cxn modelId="{296A5A63-104D-42D5-BEE3-3FEA3118F604}" type="presOf" srcId="{F091A155-3FDF-4447-97DA-4C3A2DA31031}" destId="{E0A1CD7F-EEB9-4C54-98FD-CF99B552BCB6}" srcOrd="0" destOrd="0" presId="urn:microsoft.com/office/officeart/2005/8/layout/vList3"/>
    <dgm:cxn modelId="{D149D944-443B-4E4C-93F7-4819D353EA41}" srcId="{E191C768-8D47-4A6F-86ED-45E0B37EB96C}" destId="{F091A155-3FDF-4447-97DA-4C3A2DA31031}" srcOrd="1" destOrd="0" parTransId="{EC3E6DED-CE00-412E-BD05-03369B34D538}" sibTransId="{EF2E7BA7-D46C-42A3-9F95-374EEE33DA27}"/>
    <dgm:cxn modelId="{466E7FB1-E25B-4C89-88A9-CFD3FA1A197D}" type="presOf" srcId="{E191C768-8D47-4A6F-86ED-45E0B37EB96C}" destId="{7335226B-3AA4-4D24-BA37-43D2FF3EDEEF}" srcOrd="0" destOrd="0" presId="urn:microsoft.com/office/officeart/2005/8/layout/vList3"/>
    <dgm:cxn modelId="{59582DB5-C64D-43D1-8FD9-7FC441BF4E25}" srcId="{E191C768-8D47-4A6F-86ED-45E0B37EB96C}" destId="{175230E4-BEA9-4583-88B3-799ABF5AF958}" srcOrd="2" destOrd="0" parTransId="{0047C29A-B5EA-429A-8F78-A6D5F19B3CAA}" sibTransId="{62B2EE75-608F-4FFF-BC93-AAC2AC3F0A45}"/>
    <dgm:cxn modelId="{11A444B5-F2D7-4479-834F-802E32F0EC17}" type="presOf" srcId="{175230E4-BEA9-4583-88B3-799ABF5AF958}" destId="{B398D9DB-ECA4-4FEB-B214-80625FD6C8E0}" srcOrd="0" destOrd="0" presId="urn:microsoft.com/office/officeart/2005/8/layout/vList3"/>
    <dgm:cxn modelId="{6BB84EBD-83CD-4CE8-A537-F78B3B59453B}" srcId="{E191C768-8D47-4A6F-86ED-45E0B37EB96C}" destId="{1C5D7644-E4EF-4506-B5BB-B5285F2F01D1}" srcOrd="0" destOrd="0" parTransId="{97C50CD9-C89E-43F1-B0AC-9ADF04DB63D6}" sibTransId="{0BED8D7F-47EB-44B5-B95E-18D02B16EAA3}"/>
    <dgm:cxn modelId="{F00F7AC7-1582-4039-92A5-72A2071C899F}" type="presOf" srcId="{1C5D7644-E4EF-4506-B5BB-B5285F2F01D1}" destId="{B915AE1A-72EA-4437-B95D-4248B5838342}" srcOrd="0" destOrd="0" presId="urn:microsoft.com/office/officeart/2005/8/layout/vList3"/>
    <dgm:cxn modelId="{5CF6ED1F-35C1-4FCE-95F1-671A7344A713}" type="presParOf" srcId="{7335226B-3AA4-4D24-BA37-43D2FF3EDEEF}" destId="{FE9D71B8-21C2-414E-8D07-8EDB841D7044}" srcOrd="0" destOrd="0" presId="urn:microsoft.com/office/officeart/2005/8/layout/vList3"/>
    <dgm:cxn modelId="{CD2DF6C3-7A02-49E1-A376-0F4F4FA23B9D}" type="presParOf" srcId="{FE9D71B8-21C2-414E-8D07-8EDB841D7044}" destId="{87E0DD13-CAFC-419E-A37E-47A1F97C1D88}" srcOrd="0" destOrd="0" presId="urn:microsoft.com/office/officeart/2005/8/layout/vList3"/>
    <dgm:cxn modelId="{98FE3B90-6738-4A50-9A71-1AEDA90FF7D5}" type="presParOf" srcId="{FE9D71B8-21C2-414E-8D07-8EDB841D7044}" destId="{B915AE1A-72EA-4437-B95D-4248B5838342}" srcOrd="1" destOrd="0" presId="urn:microsoft.com/office/officeart/2005/8/layout/vList3"/>
    <dgm:cxn modelId="{9DB7D446-5058-4870-B9B2-7D3DFB2387E8}" type="presParOf" srcId="{7335226B-3AA4-4D24-BA37-43D2FF3EDEEF}" destId="{DE7B5190-4A00-4931-8BBA-E9B46ABE9247}" srcOrd="1" destOrd="0" presId="urn:microsoft.com/office/officeart/2005/8/layout/vList3"/>
    <dgm:cxn modelId="{3E7501E4-5A8C-4495-9A30-E124388DB168}" type="presParOf" srcId="{7335226B-3AA4-4D24-BA37-43D2FF3EDEEF}" destId="{FA4F9C68-12DD-438B-BB84-A89D01B596F8}" srcOrd="2" destOrd="0" presId="urn:microsoft.com/office/officeart/2005/8/layout/vList3"/>
    <dgm:cxn modelId="{78FA6DF9-B22F-496C-AA3A-436098141FF2}" type="presParOf" srcId="{FA4F9C68-12DD-438B-BB84-A89D01B596F8}" destId="{DFDA4F1A-1798-4E92-9A11-DCB8AC65BCDE}" srcOrd="0" destOrd="0" presId="urn:microsoft.com/office/officeart/2005/8/layout/vList3"/>
    <dgm:cxn modelId="{DE127A26-CCFA-4707-B331-223D3419D5ED}" type="presParOf" srcId="{FA4F9C68-12DD-438B-BB84-A89D01B596F8}" destId="{E0A1CD7F-EEB9-4C54-98FD-CF99B552BCB6}" srcOrd="1" destOrd="0" presId="urn:microsoft.com/office/officeart/2005/8/layout/vList3"/>
    <dgm:cxn modelId="{B004FD60-D16C-4BEE-9628-C00F6C01FA73}" type="presParOf" srcId="{7335226B-3AA4-4D24-BA37-43D2FF3EDEEF}" destId="{A35E9807-11B1-4CD9-B5BD-7F8FBB0884D3}" srcOrd="3" destOrd="0" presId="urn:microsoft.com/office/officeart/2005/8/layout/vList3"/>
    <dgm:cxn modelId="{E404A2A8-EBA6-4E20-90FC-D57519D2A105}" type="presParOf" srcId="{7335226B-3AA4-4D24-BA37-43D2FF3EDEEF}" destId="{FD6EF151-9918-4082-A5A2-1384D6DF9C3C}" srcOrd="4" destOrd="0" presId="urn:microsoft.com/office/officeart/2005/8/layout/vList3"/>
    <dgm:cxn modelId="{6B2FC473-F3D7-4A7B-9BF5-FB57AEE4D98A}" type="presParOf" srcId="{FD6EF151-9918-4082-A5A2-1384D6DF9C3C}" destId="{CE93ED19-52AE-468B-86B7-9DBE173DFDC9}" srcOrd="0" destOrd="0" presId="urn:microsoft.com/office/officeart/2005/8/layout/vList3"/>
    <dgm:cxn modelId="{7E3312EE-B617-4456-9956-C7D8B5E17B84}" type="presParOf" srcId="{FD6EF151-9918-4082-A5A2-1384D6DF9C3C}" destId="{B398D9DB-ECA4-4FEB-B214-80625FD6C8E0}"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E4D49D7-6724-4729-99E2-D57888461F5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01D04DE-4E36-45E9-9A01-66AE45D48150}">
      <dgm:prSet custT="1"/>
      <dgm:spPr>
        <a:solidFill>
          <a:schemeClr val="tx2"/>
        </a:solidFill>
        <a:ln>
          <a:solidFill>
            <a:schemeClr val="tx2"/>
          </a:solidFill>
        </a:ln>
      </dgm:spPr>
      <dgm:t>
        <a:bodyPr anchor="t"/>
        <a:lstStyle/>
        <a:p>
          <a:pPr algn="l"/>
          <a:r>
            <a:rPr lang="en-US" sz="4200" b="0" i="0" baseline="0"/>
            <a:t>CPC approved the LDC Update, with the exception of Item 67</a:t>
          </a:r>
          <a:endParaRPr lang="en-US" sz="4200" b="0"/>
        </a:p>
      </dgm:t>
    </dgm:pt>
    <dgm:pt modelId="{B9418DF7-438E-4E76-9C8F-474D51FF1EC9}" type="parTrans" cxnId="{F0E241A8-B212-4B7D-B5E4-F96E456BD2B4}">
      <dgm:prSet/>
      <dgm:spPr/>
      <dgm:t>
        <a:bodyPr/>
        <a:lstStyle/>
        <a:p>
          <a:endParaRPr lang="en-US"/>
        </a:p>
      </dgm:t>
    </dgm:pt>
    <dgm:pt modelId="{EFF26203-AEC2-4C2F-A89B-556E00B17981}" type="sibTrans" cxnId="{F0E241A8-B212-4B7D-B5E4-F96E456BD2B4}">
      <dgm:prSet/>
      <dgm:spPr/>
      <dgm:t>
        <a:bodyPr/>
        <a:lstStyle/>
        <a:p>
          <a:endParaRPr lang="en-US"/>
        </a:p>
      </dgm:t>
    </dgm:pt>
    <dgm:pt modelId="{023C3F12-D3C7-4574-9E8A-0639003FE481}" type="pres">
      <dgm:prSet presAssocID="{FE4D49D7-6724-4729-99E2-D57888461F5E}" presName="linear" presStyleCnt="0">
        <dgm:presLayoutVars>
          <dgm:animLvl val="lvl"/>
          <dgm:resizeHandles val="exact"/>
        </dgm:presLayoutVars>
      </dgm:prSet>
      <dgm:spPr/>
    </dgm:pt>
    <dgm:pt modelId="{3A43ED6F-1031-4BA3-9CBA-3AA46B898032}" type="pres">
      <dgm:prSet presAssocID="{801D04DE-4E36-45E9-9A01-66AE45D48150}" presName="parentText" presStyleLbl="node1" presStyleIdx="0" presStyleCnt="1" custScaleY="100197" custLinFactNeighborX="-9524" custLinFactNeighborY="-25148">
        <dgm:presLayoutVars>
          <dgm:chMax val="0"/>
          <dgm:bulletEnabled val="1"/>
        </dgm:presLayoutVars>
      </dgm:prSet>
      <dgm:spPr/>
    </dgm:pt>
  </dgm:ptLst>
  <dgm:cxnLst>
    <dgm:cxn modelId="{33DFF9A1-0181-4412-ADE2-043FF56A05FF}" type="presOf" srcId="{FE4D49D7-6724-4729-99E2-D57888461F5E}" destId="{023C3F12-D3C7-4574-9E8A-0639003FE481}" srcOrd="0" destOrd="0" presId="urn:microsoft.com/office/officeart/2005/8/layout/vList2"/>
    <dgm:cxn modelId="{F0E241A8-B212-4B7D-B5E4-F96E456BD2B4}" srcId="{FE4D49D7-6724-4729-99E2-D57888461F5E}" destId="{801D04DE-4E36-45E9-9A01-66AE45D48150}" srcOrd="0" destOrd="0" parTransId="{B9418DF7-438E-4E76-9C8F-474D51FF1EC9}" sibTransId="{EFF26203-AEC2-4C2F-A89B-556E00B17981}"/>
    <dgm:cxn modelId="{8B887EC7-0F13-40A3-A9EE-776E0594FF41}" type="presOf" srcId="{801D04DE-4E36-45E9-9A01-66AE45D48150}" destId="{3A43ED6F-1031-4BA3-9CBA-3AA46B898032}" srcOrd="0" destOrd="0" presId="urn:microsoft.com/office/officeart/2005/8/layout/vList2"/>
    <dgm:cxn modelId="{BD3EA5CB-4841-40E4-AED6-968F803A3EF3}" type="presParOf" srcId="{023C3F12-D3C7-4574-9E8A-0639003FE481}" destId="{3A43ED6F-1031-4BA3-9CBA-3AA46B89803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E4D49D7-6724-4729-99E2-D57888461F5E}"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n-US"/>
        </a:p>
      </dgm:t>
    </dgm:pt>
    <dgm:pt modelId="{501BCE81-B3E5-4EAF-A717-6686198E3649}">
      <dgm:prSet custT="1"/>
      <dgm:spPr/>
      <dgm:t>
        <a:bodyPr/>
        <a:lstStyle/>
        <a:p>
          <a:r>
            <a:rPr lang="en-US" sz="3600" b="0">
              <a:effectLst/>
              <a:latin typeface="+mn-lt"/>
              <a:ea typeface="MS Mincho" panose="02020609040205080304" pitchFamily="49" charset="-128"/>
              <a:cs typeface="Arial" panose="020B0604020202020204" pitchFamily="34" charset="0"/>
            </a:rPr>
            <a:t>Recommend to the City Council approval of the proposed 2024 Update to the San Diego Municipal Code and Local Coastal Program, recommend to the City Council approval of the memo dated 4/29/2024 presented by staff and recommended to the City Council approval of the City Attorney’s recommended language on item 48. </a:t>
          </a:r>
          <a:endParaRPr lang="en-US" sz="3600" b="0">
            <a:latin typeface="+mn-lt"/>
          </a:endParaRPr>
        </a:p>
      </dgm:t>
    </dgm:pt>
    <dgm:pt modelId="{AC56DC26-BC6C-4E76-A11E-D10B9FA74557}" type="parTrans" cxnId="{0A18E484-2976-4827-9DB1-AF114D0906D7}">
      <dgm:prSet/>
      <dgm:spPr/>
      <dgm:t>
        <a:bodyPr/>
        <a:lstStyle/>
        <a:p>
          <a:endParaRPr lang="en-US"/>
        </a:p>
      </dgm:t>
    </dgm:pt>
    <dgm:pt modelId="{A72B0D34-4A88-4633-8829-92EA910F4E37}" type="sibTrans" cxnId="{0A18E484-2976-4827-9DB1-AF114D0906D7}">
      <dgm:prSet/>
      <dgm:spPr/>
      <dgm:t>
        <a:bodyPr/>
        <a:lstStyle/>
        <a:p>
          <a:endParaRPr lang="en-US"/>
        </a:p>
      </dgm:t>
    </dgm:pt>
    <dgm:pt modelId="{645BACF0-8A77-4A5F-8C21-3293D23F2EF0}" type="pres">
      <dgm:prSet presAssocID="{FE4D49D7-6724-4729-99E2-D57888461F5E}" presName="linear" presStyleCnt="0">
        <dgm:presLayoutVars>
          <dgm:animLvl val="lvl"/>
          <dgm:resizeHandles val="exact"/>
        </dgm:presLayoutVars>
      </dgm:prSet>
      <dgm:spPr/>
    </dgm:pt>
    <dgm:pt modelId="{F384004B-3FD9-48CD-B31A-A419930FAECA}" type="pres">
      <dgm:prSet presAssocID="{501BCE81-B3E5-4EAF-A717-6686198E3649}" presName="parentText" presStyleLbl="node1" presStyleIdx="0" presStyleCnt="1" custScaleY="89442">
        <dgm:presLayoutVars>
          <dgm:chMax val="0"/>
          <dgm:bulletEnabled val="1"/>
        </dgm:presLayoutVars>
      </dgm:prSet>
      <dgm:spPr/>
    </dgm:pt>
  </dgm:ptLst>
  <dgm:cxnLst>
    <dgm:cxn modelId="{1AE20A00-0407-4945-965D-44027FE9D6BC}" type="presOf" srcId="{501BCE81-B3E5-4EAF-A717-6686198E3649}" destId="{F384004B-3FD9-48CD-B31A-A419930FAECA}" srcOrd="0" destOrd="0" presId="urn:microsoft.com/office/officeart/2005/8/layout/vList2"/>
    <dgm:cxn modelId="{C50AC63D-9773-4557-B9E7-0718E6990402}" type="presOf" srcId="{FE4D49D7-6724-4729-99E2-D57888461F5E}" destId="{645BACF0-8A77-4A5F-8C21-3293D23F2EF0}" srcOrd="0" destOrd="0" presId="urn:microsoft.com/office/officeart/2005/8/layout/vList2"/>
    <dgm:cxn modelId="{0A18E484-2976-4827-9DB1-AF114D0906D7}" srcId="{FE4D49D7-6724-4729-99E2-D57888461F5E}" destId="{501BCE81-B3E5-4EAF-A717-6686198E3649}" srcOrd="0" destOrd="0" parTransId="{AC56DC26-BC6C-4E76-A11E-D10B9FA74557}" sibTransId="{A72B0D34-4A88-4633-8829-92EA910F4E37}"/>
    <dgm:cxn modelId="{D9336BF0-CBEE-4AA8-8AF8-B6521B0869B1}" type="presParOf" srcId="{645BACF0-8A77-4A5F-8C21-3293D23F2EF0}" destId="{F384004B-3FD9-48CD-B31A-A419930FAEC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E4D49D7-6724-4729-99E2-D57888461F5E}"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n-US"/>
        </a:p>
      </dgm:t>
    </dgm:pt>
    <dgm:pt modelId="{501BCE81-B3E5-4EAF-A717-6686198E3649}">
      <dgm:prSet custT="1"/>
      <dgm:spPr/>
      <dgm:t>
        <a:bodyPr/>
        <a:lstStyle/>
        <a:p>
          <a:r>
            <a:rPr lang="en-US" sz="3600" b="0">
              <a:effectLst/>
              <a:latin typeface="+mn-lt"/>
              <a:ea typeface="MS Mincho" panose="02020609040205080304" pitchFamily="49" charset="-128"/>
              <a:cs typeface="Arial" panose="020B0604020202020204" pitchFamily="34" charset="0"/>
            </a:rPr>
            <a:t>On May 17, 2024, the Land Use and Housing Committee voted unanimously (4-0-0) to recommend approval of the proposed 2024 Update to the San Diego Municipal Code and Local Coastal Program with the revisions included in the memorandum dated May 16, 2024 presented by staff. </a:t>
          </a:r>
          <a:endParaRPr lang="en-US" sz="3600" b="0">
            <a:latin typeface="+mn-lt"/>
          </a:endParaRPr>
        </a:p>
      </dgm:t>
    </dgm:pt>
    <dgm:pt modelId="{AC56DC26-BC6C-4E76-A11E-D10B9FA74557}" type="parTrans" cxnId="{0A18E484-2976-4827-9DB1-AF114D0906D7}">
      <dgm:prSet/>
      <dgm:spPr/>
      <dgm:t>
        <a:bodyPr/>
        <a:lstStyle/>
        <a:p>
          <a:endParaRPr lang="en-US"/>
        </a:p>
      </dgm:t>
    </dgm:pt>
    <dgm:pt modelId="{A72B0D34-4A88-4633-8829-92EA910F4E37}" type="sibTrans" cxnId="{0A18E484-2976-4827-9DB1-AF114D0906D7}">
      <dgm:prSet/>
      <dgm:spPr/>
      <dgm:t>
        <a:bodyPr/>
        <a:lstStyle/>
        <a:p>
          <a:endParaRPr lang="en-US"/>
        </a:p>
      </dgm:t>
    </dgm:pt>
    <dgm:pt modelId="{645BACF0-8A77-4A5F-8C21-3293D23F2EF0}" type="pres">
      <dgm:prSet presAssocID="{FE4D49D7-6724-4729-99E2-D57888461F5E}" presName="linear" presStyleCnt="0">
        <dgm:presLayoutVars>
          <dgm:animLvl val="lvl"/>
          <dgm:resizeHandles val="exact"/>
        </dgm:presLayoutVars>
      </dgm:prSet>
      <dgm:spPr/>
    </dgm:pt>
    <dgm:pt modelId="{F384004B-3FD9-48CD-B31A-A419930FAECA}" type="pres">
      <dgm:prSet presAssocID="{501BCE81-B3E5-4EAF-A717-6686198E3649}" presName="parentText" presStyleLbl="node1" presStyleIdx="0" presStyleCnt="1">
        <dgm:presLayoutVars>
          <dgm:chMax val="0"/>
          <dgm:bulletEnabled val="1"/>
        </dgm:presLayoutVars>
      </dgm:prSet>
      <dgm:spPr/>
    </dgm:pt>
  </dgm:ptLst>
  <dgm:cxnLst>
    <dgm:cxn modelId="{1AE20A00-0407-4945-965D-44027FE9D6BC}" type="presOf" srcId="{501BCE81-B3E5-4EAF-A717-6686198E3649}" destId="{F384004B-3FD9-48CD-B31A-A419930FAECA}" srcOrd="0" destOrd="0" presId="urn:microsoft.com/office/officeart/2005/8/layout/vList2"/>
    <dgm:cxn modelId="{C50AC63D-9773-4557-B9E7-0718E6990402}" type="presOf" srcId="{FE4D49D7-6724-4729-99E2-D57888461F5E}" destId="{645BACF0-8A77-4A5F-8C21-3293D23F2EF0}" srcOrd="0" destOrd="0" presId="urn:microsoft.com/office/officeart/2005/8/layout/vList2"/>
    <dgm:cxn modelId="{0A18E484-2976-4827-9DB1-AF114D0906D7}" srcId="{FE4D49D7-6724-4729-99E2-D57888461F5E}" destId="{501BCE81-B3E5-4EAF-A717-6686198E3649}" srcOrd="0" destOrd="0" parTransId="{AC56DC26-BC6C-4E76-A11E-D10B9FA74557}" sibTransId="{A72B0D34-4A88-4633-8829-92EA910F4E37}"/>
    <dgm:cxn modelId="{D9336BF0-CBEE-4AA8-8AF8-B6521B0869B1}" type="presParOf" srcId="{645BACF0-8A77-4A5F-8C21-3293D23F2EF0}" destId="{F384004B-3FD9-48CD-B31A-A419930FAEC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EE831-97D6-49A0-B099-2AC4F81189B4}">
      <dsp:nvSpPr>
        <dsp:cNvPr id="0" name=""/>
        <dsp:cNvSpPr/>
      </dsp:nvSpPr>
      <dsp:spPr>
        <a:xfrm>
          <a:off x="4501206" y="0"/>
          <a:ext cx="1729217" cy="1152811"/>
        </a:xfrm>
        <a:prstGeom prst="roundRect">
          <a:avLst>
            <a:gd name="adj" fmla="val 10000"/>
          </a:avLst>
        </a:prstGeom>
        <a:solidFill>
          <a:schemeClr val="accent1">
            <a:alpha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Land Development Code</a:t>
          </a:r>
        </a:p>
      </dsp:txBody>
      <dsp:txXfrm>
        <a:off x="4534971" y="33765"/>
        <a:ext cx="1661687" cy="1085281"/>
      </dsp:txXfrm>
    </dsp:sp>
    <dsp:sp modelId="{6DA08E10-2935-4BFC-94F2-F57474AEB1DD}">
      <dsp:nvSpPr>
        <dsp:cNvPr id="0" name=""/>
        <dsp:cNvSpPr/>
      </dsp:nvSpPr>
      <dsp:spPr>
        <a:xfrm>
          <a:off x="869848" y="1152811"/>
          <a:ext cx="4495966" cy="461124"/>
        </a:xfrm>
        <a:custGeom>
          <a:avLst/>
          <a:gdLst/>
          <a:ahLst/>
          <a:cxnLst/>
          <a:rect l="0" t="0" r="0" b="0"/>
          <a:pathLst>
            <a:path>
              <a:moveTo>
                <a:pt x="4495966" y="0"/>
              </a:moveTo>
              <a:lnTo>
                <a:pt x="4495966" y="230562"/>
              </a:lnTo>
              <a:lnTo>
                <a:pt x="0" y="230562"/>
              </a:lnTo>
              <a:lnTo>
                <a:pt x="0" y="46112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BB18C3-3E74-437A-A4B1-EB977BEA3236}">
      <dsp:nvSpPr>
        <dsp:cNvPr id="0" name=""/>
        <dsp:cNvSpPr/>
      </dsp:nvSpPr>
      <dsp:spPr>
        <a:xfrm>
          <a:off x="5240" y="1613936"/>
          <a:ext cx="1729217" cy="115281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Chapter 11 </a:t>
          </a:r>
        </a:p>
        <a:p>
          <a:pPr marL="0" lvl="0" indent="0" algn="ctr" defTabSz="800100">
            <a:lnSpc>
              <a:spcPct val="90000"/>
            </a:lnSpc>
            <a:spcBef>
              <a:spcPct val="0"/>
            </a:spcBef>
            <a:spcAft>
              <a:spcPct val="35000"/>
            </a:spcAft>
            <a:buNone/>
          </a:pPr>
          <a:r>
            <a:rPr lang="en-US" sz="1800" b="1" kern="1200"/>
            <a:t>Land Development Procedures </a:t>
          </a:r>
        </a:p>
      </dsp:txBody>
      <dsp:txXfrm>
        <a:off x="39005" y="1647701"/>
        <a:ext cx="1661687" cy="1085281"/>
      </dsp:txXfrm>
    </dsp:sp>
    <dsp:sp modelId="{2116A14D-2E1B-4F5E-A9FA-A83C2D41E257}">
      <dsp:nvSpPr>
        <dsp:cNvPr id="0" name=""/>
        <dsp:cNvSpPr/>
      </dsp:nvSpPr>
      <dsp:spPr>
        <a:xfrm>
          <a:off x="3117832" y="1152811"/>
          <a:ext cx="2247983" cy="461124"/>
        </a:xfrm>
        <a:custGeom>
          <a:avLst/>
          <a:gdLst/>
          <a:ahLst/>
          <a:cxnLst/>
          <a:rect l="0" t="0" r="0" b="0"/>
          <a:pathLst>
            <a:path>
              <a:moveTo>
                <a:pt x="2247983" y="0"/>
              </a:moveTo>
              <a:lnTo>
                <a:pt x="2247983" y="230562"/>
              </a:lnTo>
              <a:lnTo>
                <a:pt x="0" y="230562"/>
              </a:lnTo>
              <a:lnTo>
                <a:pt x="0" y="46112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FC2B8D-AA96-43AC-8AC9-023B4427B555}">
      <dsp:nvSpPr>
        <dsp:cNvPr id="0" name=""/>
        <dsp:cNvSpPr/>
      </dsp:nvSpPr>
      <dsp:spPr>
        <a:xfrm>
          <a:off x="2253223" y="1613936"/>
          <a:ext cx="1729217" cy="115281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Chapter 12 </a:t>
          </a:r>
        </a:p>
        <a:p>
          <a:pPr marL="0" lvl="0" indent="0" algn="ctr" defTabSz="800100">
            <a:lnSpc>
              <a:spcPct val="90000"/>
            </a:lnSpc>
            <a:spcBef>
              <a:spcPct val="0"/>
            </a:spcBef>
            <a:spcAft>
              <a:spcPct val="35000"/>
            </a:spcAft>
            <a:buNone/>
          </a:pPr>
          <a:r>
            <a:rPr lang="en-US" sz="1800" b="1" kern="1200"/>
            <a:t>Land Development Reviews</a:t>
          </a:r>
        </a:p>
      </dsp:txBody>
      <dsp:txXfrm>
        <a:off x="2286988" y="1647701"/>
        <a:ext cx="1661687" cy="1085281"/>
      </dsp:txXfrm>
    </dsp:sp>
    <dsp:sp modelId="{B8D83947-7421-468C-A66C-0C3EA845F2F8}">
      <dsp:nvSpPr>
        <dsp:cNvPr id="0" name=""/>
        <dsp:cNvSpPr/>
      </dsp:nvSpPr>
      <dsp:spPr>
        <a:xfrm>
          <a:off x="5320095" y="1152811"/>
          <a:ext cx="91440" cy="461124"/>
        </a:xfrm>
        <a:custGeom>
          <a:avLst/>
          <a:gdLst/>
          <a:ahLst/>
          <a:cxnLst/>
          <a:rect l="0" t="0" r="0" b="0"/>
          <a:pathLst>
            <a:path>
              <a:moveTo>
                <a:pt x="45720" y="0"/>
              </a:moveTo>
              <a:lnTo>
                <a:pt x="45720" y="46112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109BA9-B4A3-404E-BBC5-6BD98FF7302B}">
      <dsp:nvSpPr>
        <dsp:cNvPr id="0" name=""/>
        <dsp:cNvSpPr/>
      </dsp:nvSpPr>
      <dsp:spPr>
        <a:xfrm>
          <a:off x="4501206" y="1613936"/>
          <a:ext cx="1729217" cy="115281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b="1" kern="1200"/>
            <a:t>Chapter 13 </a:t>
          </a:r>
        </a:p>
        <a:p>
          <a:pPr marL="0" lvl="0" indent="0" algn="ctr" defTabSz="800100">
            <a:lnSpc>
              <a:spcPct val="90000"/>
            </a:lnSpc>
            <a:spcBef>
              <a:spcPct val="0"/>
            </a:spcBef>
            <a:spcAft>
              <a:spcPct val="35000"/>
            </a:spcAft>
            <a:buNone/>
          </a:pPr>
          <a:r>
            <a:rPr lang="en-US" sz="1800" b="1" kern="1200"/>
            <a:t>Zones</a:t>
          </a:r>
        </a:p>
      </dsp:txBody>
      <dsp:txXfrm>
        <a:off x="4534971" y="1647701"/>
        <a:ext cx="1661687" cy="1085281"/>
      </dsp:txXfrm>
    </dsp:sp>
    <dsp:sp modelId="{413711F3-6571-4D5B-9519-3A8F880DDDD0}">
      <dsp:nvSpPr>
        <dsp:cNvPr id="0" name=""/>
        <dsp:cNvSpPr/>
      </dsp:nvSpPr>
      <dsp:spPr>
        <a:xfrm>
          <a:off x="5365815" y="1152811"/>
          <a:ext cx="2247983" cy="461124"/>
        </a:xfrm>
        <a:custGeom>
          <a:avLst/>
          <a:gdLst/>
          <a:ahLst/>
          <a:cxnLst/>
          <a:rect l="0" t="0" r="0" b="0"/>
          <a:pathLst>
            <a:path>
              <a:moveTo>
                <a:pt x="0" y="0"/>
              </a:moveTo>
              <a:lnTo>
                <a:pt x="0" y="230562"/>
              </a:lnTo>
              <a:lnTo>
                <a:pt x="2247983" y="230562"/>
              </a:lnTo>
              <a:lnTo>
                <a:pt x="2247983" y="46112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E8E310-721F-47B0-9F6C-638B7E0C433C}">
      <dsp:nvSpPr>
        <dsp:cNvPr id="0" name=""/>
        <dsp:cNvSpPr/>
      </dsp:nvSpPr>
      <dsp:spPr>
        <a:xfrm>
          <a:off x="6749189" y="1613936"/>
          <a:ext cx="1729217" cy="115281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b="1" kern="1200"/>
            <a:t>Chapter 14 </a:t>
          </a:r>
        </a:p>
        <a:p>
          <a:pPr marL="0" lvl="0" indent="0" algn="ctr" defTabSz="800100">
            <a:lnSpc>
              <a:spcPct val="90000"/>
            </a:lnSpc>
            <a:spcBef>
              <a:spcPct val="0"/>
            </a:spcBef>
            <a:spcAft>
              <a:spcPct val="35000"/>
            </a:spcAft>
            <a:buNone/>
          </a:pPr>
          <a:r>
            <a:rPr lang="en-US" sz="1800" b="1" kern="1200"/>
            <a:t>General Regulations </a:t>
          </a:r>
        </a:p>
      </dsp:txBody>
      <dsp:txXfrm>
        <a:off x="6782954" y="1647701"/>
        <a:ext cx="1661687" cy="1085281"/>
      </dsp:txXfrm>
    </dsp:sp>
    <dsp:sp modelId="{12E76912-E75B-4D7E-A09F-3764A909DC50}">
      <dsp:nvSpPr>
        <dsp:cNvPr id="0" name=""/>
        <dsp:cNvSpPr/>
      </dsp:nvSpPr>
      <dsp:spPr>
        <a:xfrm>
          <a:off x="5365815" y="1152811"/>
          <a:ext cx="4495966" cy="461124"/>
        </a:xfrm>
        <a:custGeom>
          <a:avLst/>
          <a:gdLst/>
          <a:ahLst/>
          <a:cxnLst/>
          <a:rect l="0" t="0" r="0" b="0"/>
          <a:pathLst>
            <a:path>
              <a:moveTo>
                <a:pt x="0" y="0"/>
              </a:moveTo>
              <a:lnTo>
                <a:pt x="0" y="230562"/>
              </a:lnTo>
              <a:lnTo>
                <a:pt x="4495966" y="230562"/>
              </a:lnTo>
              <a:lnTo>
                <a:pt x="4495966" y="461124"/>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1E31F9-8B89-47E0-888E-567ACA4BEC7F}">
      <dsp:nvSpPr>
        <dsp:cNvPr id="0" name=""/>
        <dsp:cNvSpPr/>
      </dsp:nvSpPr>
      <dsp:spPr>
        <a:xfrm>
          <a:off x="8997173" y="1613936"/>
          <a:ext cx="1729217" cy="115281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b="1" kern="1200"/>
            <a:t>Chapter 15</a:t>
          </a:r>
        </a:p>
        <a:p>
          <a:pPr marL="0" lvl="0" indent="0" algn="ctr" defTabSz="800100">
            <a:lnSpc>
              <a:spcPct val="90000"/>
            </a:lnSpc>
            <a:spcBef>
              <a:spcPct val="0"/>
            </a:spcBef>
            <a:spcAft>
              <a:spcPct val="35000"/>
            </a:spcAft>
            <a:buNone/>
          </a:pPr>
          <a:r>
            <a:rPr lang="en-US" sz="1800" b="1" kern="1200"/>
            <a:t>Planned Districts </a:t>
          </a:r>
        </a:p>
      </dsp:txBody>
      <dsp:txXfrm>
        <a:off x="9030938" y="1647701"/>
        <a:ext cx="1661687" cy="108528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FC951E-6759-400E-81F1-CAA90DA05460}">
      <dsp:nvSpPr>
        <dsp:cNvPr id="0" name=""/>
        <dsp:cNvSpPr/>
      </dsp:nvSpPr>
      <dsp:spPr>
        <a:xfrm>
          <a:off x="4047247" y="1768749"/>
          <a:ext cx="371425" cy="1627198"/>
        </a:xfrm>
        <a:custGeom>
          <a:avLst/>
          <a:gdLst/>
          <a:ahLst/>
          <a:cxnLst/>
          <a:rect l="0" t="0" r="0" b="0"/>
          <a:pathLst>
            <a:path>
              <a:moveTo>
                <a:pt x="0" y="0"/>
              </a:moveTo>
              <a:lnTo>
                <a:pt x="0" y="1627198"/>
              </a:lnTo>
              <a:lnTo>
                <a:pt x="371425" y="16271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B326AF-FBD9-4F98-AF21-1AFB6F36BFEA}">
      <dsp:nvSpPr>
        <dsp:cNvPr id="0" name=""/>
        <dsp:cNvSpPr/>
      </dsp:nvSpPr>
      <dsp:spPr>
        <a:xfrm>
          <a:off x="3675821" y="1768749"/>
          <a:ext cx="371425" cy="1627198"/>
        </a:xfrm>
        <a:custGeom>
          <a:avLst/>
          <a:gdLst/>
          <a:ahLst/>
          <a:cxnLst/>
          <a:rect l="0" t="0" r="0" b="0"/>
          <a:pathLst>
            <a:path>
              <a:moveTo>
                <a:pt x="371425" y="0"/>
              </a:moveTo>
              <a:lnTo>
                <a:pt x="371425" y="1627198"/>
              </a:lnTo>
              <a:lnTo>
                <a:pt x="0" y="16271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FC7E7A-71B6-46BA-A144-648C46DF98D8}">
      <dsp:nvSpPr>
        <dsp:cNvPr id="0" name=""/>
        <dsp:cNvSpPr/>
      </dsp:nvSpPr>
      <dsp:spPr>
        <a:xfrm>
          <a:off x="2278552" y="54"/>
          <a:ext cx="3537388" cy="1768694"/>
        </a:xfrm>
        <a:prstGeom prst="rect">
          <a:avLst/>
        </a:prstGeom>
        <a:solidFill>
          <a:srgbClr val="24344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kern="1200">
              <a:solidFill>
                <a:schemeClr val="bg1"/>
              </a:solidFill>
            </a:rPr>
            <a:t>99</a:t>
          </a:r>
          <a:r>
            <a:rPr lang="en-US" sz="3600" kern="1200"/>
            <a:t> Proposed Amendments</a:t>
          </a:r>
        </a:p>
      </dsp:txBody>
      <dsp:txXfrm>
        <a:off x="2278552" y="54"/>
        <a:ext cx="3537388" cy="1768694"/>
      </dsp:txXfrm>
    </dsp:sp>
    <dsp:sp modelId="{A21AC414-D0D9-49D2-B536-9292E1ADAA42}">
      <dsp:nvSpPr>
        <dsp:cNvPr id="0" name=""/>
        <dsp:cNvSpPr/>
      </dsp:nvSpPr>
      <dsp:spPr>
        <a:xfrm>
          <a:off x="138432" y="2511600"/>
          <a:ext cx="3537388" cy="1768694"/>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kern="1200"/>
            <a:t>72 Citywide</a:t>
          </a:r>
        </a:p>
      </dsp:txBody>
      <dsp:txXfrm>
        <a:off x="138432" y="2511600"/>
        <a:ext cx="3537388" cy="1768694"/>
      </dsp:txXfrm>
    </dsp:sp>
    <dsp:sp modelId="{65ED84A8-C290-4608-BCF8-03D8C15B0133}">
      <dsp:nvSpPr>
        <dsp:cNvPr id="0" name=""/>
        <dsp:cNvSpPr/>
      </dsp:nvSpPr>
      <dsp:spPr>
        <a:xfrm>
          <a:off x="4418672" y="2511600"/>
          <a:ext cx="3537388" cy="1768694"/>
        </a:xfrm>
        <a:prstGeom prst="rect">
          <a:avLst/>
        </a:prstGeom>
        <a:solidFill>
          <a:srgbClr val="006FB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kern="1200">
              <a:solidFill>
                <a:schemeClr val="bg1"/>
              </a:solidFill>
            </a:rPr>
            <a:t>27 </a:t>
          </a:r>
          <a:r>
            <a:rPr lang="en-US" sz="3600" kern="1200"/>
            <a:t>Downtown</a:t>
          </a:r>
        </a:p>
      </dsp:txBody>
      <dsp:txXfrm>
        <a:off x="4418672" y="2511600"/>
        <a:ext cx="3537388" cy="17686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93796A-6BD7-4DDA-9F39-E48B8CDA8C84}">
      <dsp:nvSpPr>
        <dsp:cNvPr id="0" name=""/>
        <dsp:cNvSpPr/>
      </dsp:nvSpPr>
      <dsp:spPr>
        <a:xfrm>
          <a:off x="2316792" y="0"/>
          <a:ext cx="3475189" cy="997699"/>
        </a:xfrm>
        <a:prstGeom prst="rightArrow">
          <a:avLst>
            <a:gd name="adj1" fmla="val 75000"/>
            <a:gd name="adj2" fmla="val 50000"/>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874A4416-80AE-4D7F-9A42-C75DC9F6EF6D}">
      <dsp:nvSpPr>
        <dsp:cNvPr id="0" name=""/>
        <dsp:cNvSpPr/>
      </dsp:nvSpPr>
      <dsp:spPr>
        <a:xfrm>
          <a:off x="0" y="0"/>
          <a:ext cx="2316792" cy="997699"/>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a:t>Public Portal</a:t>
          </a:r>
        </a:p>
      </dsp:txBody>
      <dsp:txXfrm>
        <a:off x="48704" y="48704"/>
        <a:ext cx="2219384" cy="900291"/>
      </dsp:txXfrm>
    </dsp:sp>
    <dsp:sp modelId="{8BAAE007-3F73-4990-89A7-DBCCC20E98D8}">
      <dsp:nvSpPr>
        <dsp:cNvPr id="0" name=""/>
        <dsp:cNvSpPr/>
      </dsp:nvSpPr>
      <dsp:spPr>
        <a:xfrm>
          <a:off x="2316792" y="1097469"/>
          <a:ext cx="3475189" cy="997699"/>
        </a:xfrm>
        <a:prstGeom prst="rightArrow">
          <a:avLst>
            <a:gd name="adj1" fmla="val 75000"/>
            <a:gd name="adj2" fmla="val 50000"/>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0A852B48-55FE-45EF-95B7-F4C286826173}">
      <dsp:nvSpPr>
        <dsp:cNvPr id="0" name=""/>
        <dsp:cNvSpPr/>
      </dsp:nvSpPr>
      <dsp:spPr>
        <a:xfrm>
          <a:off x="0" y="1097469"/>
          <a:ext cx="2316792" cy="997699"/>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a:t>City Departments</a:t>
          </a:r>
        </a:p>
      </dsp:txBody>
      <dsp:txXfrm>
        <a:off x="48704" y="1146173"/>
        <a:ext cx="2219384" cy="900291"/>
      </dsp:txXfrm>
    </dsp:sp>
    <dsp:sp modelId="{FC40B516-93B4-47EB-A824-CAD580DDB1A9}">
      <dsp:nvSpPr>
        <dsp:cNvPr id="0" name=""/>
        <dsp:cNvSpPr/>
      </dsp:nvSpPr>
      <dsp:spPr>
        <a:xfrm>
          <a:off x="2316792" y="2194938"/>
          <a:ext cx="3475189" cy="997699"/>
        </a:xfrm>
        <a:prstGeom prst="rightArrow">
          <a:avLst>
            <a:gd name="adj1" fmla="val 75000"/>
            <a:gd name="adj2" fmla="val 50000"/>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364280E8-5639-49F9-9DE7-6231902513C4}">
      <dsp:nvSpPr>
        <dsp:cNvPr id="0" name=""/>
        <dsp:cNvSpPr/>
      </dsp:nvSpPr>
      <dsp:spPr>
        <a:xfrm>
          <a:off x="0" y="2194938"/>
          <a:ext cx="2316792" cy="997699"/>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700" kern="1200"/>
            <a:t>State Legislation </a:t>
          </a:r>
        </a:p>
      </dsp:txBody>
      <dsp:txXfrm>
        <a:off x="48704" y="2243642"/>
        <a:ext cx="2219384" cy="9002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0DBE72-8322-4D97-981B-603EF72AEE53}">
      <dsp:nvSpPr>
        <dsp:cNvPr id="0" name=""/>
        <dsp:cNvSpPr/>
      </dsp:nvSpPr>
      <dsp:spPr>
        <a:xfrm>
          <a:off x="115339" y="0"/>
          <a:ext cx="1853579" cy="3770647"/>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100000"/>
            </a:lnSpc>
            <a:spcBef>
              <a:spcPct val="0"/>
            </a:spcBef>
            <a:spcAft>
              <a:spcPct val="35000"/>
            </a:spcAft>
            <a:buNone/>
          </a:pPr>
          <a:r>
            <a:rPr lang="en-US" sz="2300" kern="1200"/>
            <a:t>Align the Code with Climate, Equity and Housing Goals  (1)</a:t>
          </a:r>
        </a:p>
      </dsp:txBody>
      <dsp:txXfrm>
        <a:off x="169628" y="54289"/>
        <a:ext cx="1745001" cy="3662069"/>
      </dsp:txXfrm>
    </dsp:sp>
    <dsp:sp modelId="{2BACA767-FA59-4F17-9DEB-C69E11793A8A}">
      <dsp:nvSpPr>
        <dsp:cNvPr id="0" name=""/>
        <dsp:cNvSpPr/>
      </dsp:nvSpPr>
      <dsp:spPr>
        <a:xfrm>
          <a:off x="2166028" y="0"/>
          <a:ext cx="1853579" cy="3770647"/>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r>
            <a:rPr lang="en-US" sz="2300" kern="1200"/>
            <a:t>Clarifications (22) </a:t>
          </a:r>
        </a:p>
      </dsp:txBody>
      <dsp:txXfrm>
        <a:off x="2220317" y="54289"/>
        <a:ext cx="1745001" cy="3662069"/>
      </dsp:txXfrm>
    </dsp:sp>
    <dsp:sp modelId="{32FB9102-1427-4104-9387-E285CC1300FB}">
      <dsp:nvSpPr>
        <dsp:cNvPr id="0" name=""/>
        <dsp:cNvSpPr/>
      </dsp:nvSpPr>
      <dsp:spPr>
        <a:xfrm>
          <a:off x="4331010" y="0"/>
          <a:ext cx="1853579" cy="3770647"/>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r>
            <a:rPr lang="en-US" sz="2300" kern="1200"/>
            <a:t>Compliance with State Law (9)</a:t>
          </a:r>
        </a:p>
      </dsp:txBody>
      <dsp:txXfrm>
        <a:off x="4385299" y="54289"/>
        <a:ext cx="1745001" cy="3662069"/>
      </dsp:txXfrm>
    </dsp:sp>
    <dsp:sp modelId="{5294E449-7419-479F-803D-52A8696D1385}">
      <dsp:nvSpPr>
        <dsp:cNvPr id="0" name=""/>
        <dsp:cNvSpPr/>
      </dsp:nvSpPr>
      <dsp:spPr>
        <a:xfrm>
          <a:off x="6495991" y="0"/>
          <a:ext cx="1853579" cy="3770647"/>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r>
            <a:rPr lang="en-US" sz="2300" kern="1200"/>
            <a:t>Corrections (19)</a:t>
          </a:r>
        </a:p>
      </dsp:txBody>
      <dsp:txXfrm>
        <a:off x="6550280" y="54289"/>
        <a:ext cx="1745001" cy="3662069"/>
      </dsp:txXfrm>
    </dsp:sp>
    <dsp:sp modelId="{B80A64C0-1FD7-4FA6-A9E5-DB4CF0689140}">
      <dsp:nvSpPr>
        <dsp:cNvPr id="0" name=""/>
        <dsp:cNvSpPr/>
      </dsp:nvSpPr>
      <dsp:spPr>
        <a:xfrm>
          <a:off x="8660972" y="0"/>
          <a:ext cx="1853579" cy="3770647"/>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r>
            <a:rPr lang="en-US" sz="2300" kern="1200"/>
            <a:t>Regulatory Reforms (21) </a:t>
          </a:r>
        </a:p>
      </dsp:txBody>
      <dsp:txXfrm>
        <a:off x="8715261" y="54289"/>
        <a:ext cx="1745001" cy="36620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0DBE72-8322-4D97-981B-603EF72AEE53}">
      <dsp:nvSpPr>
        <dsp:cNvPr id="0" name=""/>
        <dsp:cNvSpPr/>
      </dsp:nvSpPr>
      <dsp:spPr>
        <a:xfrm>
          <a:off x="0" y="0"/>
          <a:ext cx="1853579" cy="3659794"/>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r>
            <a:rPr lang="en-US" sz="2300" kern="1200"/>
            <a:t>Align the Code with Climate, Equity and Housing Goals  (6)</a:t>
          </a:r>
        </a:p>
      </dsp:txBody>
      <dsp:txXfrm>
        <a:off x="54289" y="54289"/>
        <a:ext cx="1745001" cy="3551216"/>
      </dsp:txXfrm>
    </dsp:sp>
    <dsp:sp modelId="{2BACA767-FA59-4F17-9DEB-C69E11793A8A}">
      <dsp:nvSpPr>
        <dsp:cNvPr id="0" name=""/>
        <dsp:cNvSpPr/>
      </dsp:nvSpPr>
      <dsp:spPr>
        <a:xfrm>
          <a:off x="2166028" y="0"/>
          <a:ext cx="1853579" cy="3659794"/>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r>
            <a:rPr lang="en-US" sz="2300" kern="1200"/>
            <a:t>Clarifications (5) </a:t>
          </a:r>
        </a:p>
      </dsp:txBody>
      <dsp:txXfrm>
        <a:off x="2220317" y="54289"/>
        <a:ext cx="1745001" cy="3551216"/>
      </dsp:txXfrm>
    </dsp:sp>
    <dsp:sp modelId="{32FB9102-1427-4104-9387-E285CC1300FB}">
      <dsp:nvSpPr>
        <dsp:cNvPr id="0" name=""/>
        <dsp:cNvSpPr/>
      </dsp:nvSpPr>
      <dsp:spPr>
        <a:xfrm>
          <a:off x="4331010" y="0"/>
          <a:ext cx="1853579" cy="3659794"/>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r>
            <a:rPr lang="en-US" sz="2300" kern="1200"/>
            <a:t>Compliance with State Law (2)</a:t>
          </a:r>
        </a:p>
      </dsp:txBody>
      <dsp:txXfrm>
        <a:off x="4385299" y="54289"/>
        <a:ext cx="1745001" cy="3551216"/>
      </dsp:txXfrm>
    </dsp:sp>
    <dsp:sp modelId="{5294E449-7419-479F-803D-52A8696D1385}">
      <dsp:nvSpPr>
        <dsp:cNvPr id="0" name=""/>
        <dsp:cNvSpPr/>
      </dsp:nvSpPr>
      <dsp:spPr>
        <a:xfrm>
          <a:off x="6495991" y="0"/>
          <a:ext cx="1853579" cy="3659794"/>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r>
            <a:rPr lang="en-US" sz="2300" kern="1200"/>
            <a:t>Corrections (7)</a:t>
          </a:r>
        </a:p>
      </dsp:txBody>
      <dsp:txXfrm>
        <a:off x="6550280" y="54289"/>
        <a:ext cx="1745001" cy="3551216"/>
      </dsp:txXfrm>
    </dsp:sp>
    <dsp:sp modelId="{B80A64C0-1FD7-4FA6-A9E5-DB4CF0689140}">
      <dsp:nvSpPr>
        <dsp:cNvPr id="0" name=""/>
        <dsp:cNvSpPr/>
      </dsp:nvSpPr>
      <dsp:spPr>
        <a:xfrm>
          <a:off x="8660972" y="0"/>
          <a:ext cx="1853579" cy="3659794"/>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endParaRPr lang="en-US" sz="2300" kern="1200"/>
        </a:p>
        <a:p>
          <a:pPr marL="0" lvl="0" indent="0" algn="ctr" defTabSz="1022350">
            <a:lnSpc>
              <a:spcPct val="90000"/>
            </a:lnSpc>
            <a:spcBef>
              <a:spcPct val="0"/>
            </a:spcBef>
            <a:spcAft>
              <a:spcPct val="35000"/>
            </a:spcAft>
            <a:buNone/>
          </a:pPr>
          <a:r>
            <a:rPr lang="en-US" sz="2300" kern="1200"/>
            <a:t>Regulatory Reforms (7) </a:t>
          </a:r>
        </a:p>
      </dsp:txBody>
      <dsp:txXfrm>
        <a:off x="8715261" y="54289"/>
        <a:ext cx="1745001" cy="35512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15AE1A-72EA-4437-B95D-4248B5838342}">
      <dsp:nvSpPr>
        <dsp:cNvPr id="0" name=""/>
        <dsp:cNvSpPr/>
      </dsp:nvSpPr>
      <dsp:spPr>
        <a:xfrm rot="10800000">
          <a:off x="2063667" y="883"/>
          <a:ext cx="6992874" cy="1209216"/>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29540" rIns="241808" bIns="129540" numCol="1" spcCol="1270" anchor="ctr" anchorCtr="0">
          <a:noAutofit/>
        </a:bodyPr>
        <a:lstStyle/>
        <a:p>
          <a:pPr marL="0" lvl="0" indent="0" algn="ctr" defTabSz="1511300">
            <a:lnSpc>
              <a:spcPct val="90000"/>
            </a:lnSpc>
            <a:spcBef>
              <a:spcPct val="0"/>
            </a:spcBef>
            <a:spcAft>
              <a:spcPct val="35000"/>
            </a:spcAft>
            <a:buNone/>
          </a:pPr>
          <a:r>
            <a:rPr lang="en-US" sz="3400" kern="1200"/>
            <a:t>Two Public Workshops</a:t>
          </a:r>
        </a:p>
      </dsp:txBody>
      <dsp:txXfrm rot="10800000">
        <a:off x="2365971" y="883"/>
        <a:ext cx="6690570" cy="1209216"/>
      </dsp:txXfrm>
    </dsp:sp>
    <dsp:sp modelId="{87E0DD13-CAFC-419E-A37E-47A1F97C1D88}">
      <dsp:nvSpPr>
        <dsp:cNvPr id="0" name=""/>
        <dsp:cNvSpPr/>
      </dsp:nvSpPr>
      <dsp:spPr>
        <a:xfrm>
          <a:off x="1459058" y="883"/>
          <a:ext cx="1209216" cy="1209216"/>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0A1CD7F-EEB9-4C54-98FD-CF99B552BCB6}">
      <dsp:nvSpPr>
        <dsp:cNvPr id="0" name=""/>
        <dsp:cNvSpPr/>
      </dsp:nvSpPr>
      <dsp:spPr>
        <a:xfrm rot="10800000">
          <a:off x="2063667" y="1571060"/>
          <a:ext cx="6992874" cy="1209216"/>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29540" rIns="241808" bIns="129540" numCol="1" spcCol="1270" anchor="ctr" anchorCtr="0">
          <a:noAutofit/>
        </a:bodyPr>
        <a:lstStyle/>
        <a:p>
          <a:pPr marL="0" lvl="0" indent="0" algn="ctr" defTabSz="1511300">
            <a:lnSpc>
              <a:spcPct val="90000"/>
            </a:lnSpc>
            <a:spcBef>
              <a:spcPct val="0"/>
            </a:spcBef>
            <a:spcAft>
              <a:spcPct val="35000"/>
            </a:spcAft>
            <a:buNone/>
          </a:pPr>
          <a:r>
            <a:rPr lang="en-US" sz="3400" kern="1200"/>
            <a:t>Public Comment Portal </a:t>
          </a:r>
        </a:p>
      </dsp:txBody>
      <dsp:txXfrm rot="10800000">
        <a:off x="2365971" y="1571060"/>
        <a:ext cx="6690570" cy="1209216"/>
      </dsp:txXfrm>
    </dsp:sp>
    <dsp:sp modelId="{DFDA4F1A-1798-4E92-9A11-DCB8AC65BCDE}">
      <dsp:nvSpPr>
        <dsp:cNvPr id="0" name=""/>
        <dsp:cNvSpPr/>
      </dsp:nvSpPr>
      <dsp:spPr>
        <a:xfrm>
          <a:off x="1459058" y="1571060"/>
          <a:ext cx="1209216" cy="1209216"/>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398D9DB-ECA4-4FEB-B214-80625FD6C8E0}">
      <dsp:nvSpPr>
        <dsp:cNvPr id="0" name=""/>
        <dsp:cNvSpPr/>
      </dsp:nvSpPr>
      <dsp:spPr>
        <a:xfrm rot="10800000">
          <a:off x="2063667" y="3141237"/>
          <a:ext cx="6992874" cy="1209216"/>
        </a:xfrm>
        <a:prstGeom prst="homePlat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231" tIns="129540" rIns="241808" bIns="129540" numCol="1" spcCol="1270" anchor="ctr" anchorCtr="0">
          <a:noAutofit/>
        </a:bodyPr>
        <a:lstStyle/>
        <a:p>
          <a:pPr marL="0" lvl="0" indent="0" algn="ctr" defTabSz="1511300">
            <a:lnSpc>
              <a:spcPct val="90000"/>
            </a:lnSpc>
            <a:spcBef>
              <a:spcPct val="0"/>
            </a:spcBef>
            <a:spcAft>
              <a:spcPct val="35000"/>
            </a:spcAft>
            <a:buNone/>
          </a:pPr>
          <a:r>
            <a:rPr lang="en-US" sz="3400" kern="1200"/>
            <a:t>Community Planners Committee </a:t>
          </a:r>
        </a:p>
      </dsp:txBody>
      <dsp:txXfrm rot="10800000">
        <a:off x="2365971" y="3141237"/>
        <a:ext cx="6690570" cy="1209216"/>
      </dsp:txXfrm>
    </dsp:sp>
    <dsp:sp modelId="{CE93ED19-52AE-468B-86B7-9DBE173DFDC9}">
      <dsp:nvSpPr>
        <dsp:cNvPr id="0" name=""/>
        <dsp:cNvSpPr/>
      </dsp:nvSpPr>
      <dsp:spPr>
        <a:xfrm>
          <a:off x="1459058" y="3141237"/>
          <a:ext cx="1209216" cy="1209216"/>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43ED6F-1031-4BA3-9CBA-3AA46B898032}">
      <dsp:nvSpPr>
        <dsp:cNvPr id="0" name=""/>
        <dsp:cNvSpPr/>
      </dsp:nvSpPr>
      <dsp:spPr>
        <a:xfrm>
          <a:off x="0" y="569850"/>
          <a:ext cx="9899374" cy="1676396"/>
        </a:xfrm>
        <a:prstGeom prst="roundRect">
          <a:avLst/>
        </a:prstGeom>
        <a:solidFill>
          <a:schemeClr val="tx2"/>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r>
            <a:rPr lang="en-US" sz="4200" b="0" i="0" kern="1200" baseline="0"/>
            <a:t>CPC approved the LDC Update, with the exception of Item 67</a:t>
          </a:r>
          <a:endParaRPr lang="en-US" sz="4200" b="0" kern="1200"/>
        </a:p>
      </dsp:txBody>
      <dsp:txXfrm>
        <a:off x="81835" y="651685"/>
        <a:ext cx="9735704" cy="15127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84004B-3FD9-48CD-B31A-A419930FAECA}">
      <dsp:nvSpPr>
        <dsp:cNvPr id="0" name=""/>
        <dsp:cNvSpPr/>
      </dsp:nvSpPr>
      <dsp:spPr>
        <a:xfrm>
          <a:off x="0" y="516384"/>
          <a:ext cx="11012556" cy="3817527"/>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0" kern="1200">
              <a:effectLst/>
              <a:latin typeface="+mn-lt"/>
              <a:ea typeface="MS Mincho" panose="02020609040205080304" pitchFamily="49" charset="-128"/>
              <a:cs typeface="Arial" panose="020B0604020202020204" pitchFamily="34" charset="0"/>
            </a:rPr>
            <a:t>Recommend to the City Council approval of the proposed 2024 Update to the San Diego Municipal Code and Local Coastal Program, recommend to the City Council approval of the memo dated 4/29/2024 presented by staff and recommended to the City Council approval of the City Attorney’s recommended language on item 48. </a:t>
          </a:r>
          <a:endParaRPr lang="en-US" sz="3600" b="0" kern="1200">
            <a:latin typeface="+mn-lt"/>
          </a:endParaRPr>
        </a:p>
      </dsp:txBody>
      <dsp:txXfrm>
        <a:off x="186356" y="702740"/>
        <a:ext cx="10639844" cy="34448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84004B-3FD9-48CD-B31A-A419930FAECA}">
      <dsp:nvSpPr>
        <dsp:cNvPr id="0" name=""/>
        <dsp:cNvSpPr/>
      </dsp:nvSpPr>
      <dsp:spPr>
        <a:xfrm>
          <a:off x="0" y="599948"/>
          <a:ext cx="11012556" cy="365040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0" kern="1200">
              <a:effectLst/>
              <a:latin typeface="+mn-lt"/>
              <a:ea typeface="MS Mincho" panose="02020609040205080304" pitchFamily="49" charset="-128"/>
              <a:cs typeface="Arial" panose="020B0604020202020204" pitchFamily="34" charset="0"/>
            </a:rPr>
            <a:t>On May 17, 2024, the Land Use and Housing Committee voted unanimously (4-0-0) to recommend approval of the proposed 2024 Update to the San Diego Municipal Code and Local Coastal Program with the revisions included in the memorandum dated May 16, 2024 presented by staff. </a:t>
          </a:r>
          <a:endParaRPr lang="en-US" sz="3600" b="0" kern="1200">
            <a:latin typeface="+mn-lt"/>
          </a:endParaRPr>
        </a:p>
      </dsp:txBody>
      <dsp:txXfrm>
        <a:off x="178198" y="778146"/>
        <a:ext cx="10656160" cy="329400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2CD1889-B39C-46D1-9226-3E6C4B907F71}" type="datetimeFigureOut">
              <a:rPr lang="en-US" smtClean="0"/>
              <a:t>7/1/2024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9EB7BBF-1CAC-40B2-94F2-5921593FFA29}" type="slidenum">
              <a:rPr lang="en-US" smtClean="0"/>
              <a:t>‹#›</a:t>
            </a:fld>
            <a:endParaRPr lang="en-US"/>
          </a:p>
        </p:txBody>
      </p:sp>
    </p:spTree>
    <p:extLst>
      <p:ext uri="{BB962C8B-B14F-4D97-AF65-F5344CB8AC3E}">
        <p14:creationId xmlns:p14="http://schemas.microsoft.com/office/powerpoint/2010/main" val="503889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400" dirty="0"/>
              <a:t>Good afternoon. Item 201 is the 2024 Update to the San Diego Municipal Code (Land Development Code),</a:t>
            </a:r>
            <a:r>
              <a:rPr lang="en-US" sz="1400" dirty="0">
                <a:effectLst>
                  <a:outerShdw blurRad="38100" dist="38100" dir="2700000" algn="tl">
                    <a:srgbClr val="000000">
                      <a:alpha val="43137"/>
                    </a:srgbClr>
                  </a:outerShdw>
                </a:effectLst>
              </a:rPr>
              <a:t> Local Coastal Program and A New Public Right-of-Way In Lieu Fee Resolution. </a:t>
            </a:r>
            <a:r>
              <a:rPr lang="en-US" sz="1400" dirty="0"/>
              <a:t>My name is Liz Saidkhanian, and I am a Development Project Manager with the City Planning Department. With me today are City Planning Department Director Heidi Vonblum, Deputy Director Tait Galloway and Program Manager Seth Litchney. Also joining me is Brian Schoenfisch, Deputy Director of DSD’s Urban Division. </a:t>
            </a:r>
          </a:p>
        </p:txBody>
      </p:sp>
      <p:sp>
        <p:nvSpPr>
          <p:cNvPr id="4" name="Slide Number Placeholder 3"/>
          <p:cNvSpPr>
            <a:spLocks noGrp="1"/>
          </p:cNvSpPr>
          <p:nvPr>
            <p:ph type="sldNum" sz="quarter" idx="5"/>
          </p:nvPr>
        </p:nvSpPr>
        <p:spPr/>
        <p:txBody>
          <a:bodyPr/>
          <a:lstStyle/>
          <a:p>
            <a:fld id="{29EB7BBF-1CAC-40B2-94F2-5921593FFA29}" type="slidenum">
              <a:rPr lang="en-US" smtClean="0"/>
              <a:t>1</a:t>
            </a:fld>
            <a:endParaRPr lang="en-US"/>
          </a:p>
        </p:txBody>
      </p:sp>
    </p:spTree>
    <p:extLst>
      <p:ext uri="{BB962C8B-B14F-4D97-AF65-F5344CB8AC3E}">
        <p14:creationId xmlns:p14="http://schemas.microsoft.com/office/powerpoint/2010/main" val="2547772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dirty="0">
                <a:latin typeface="+mj-lt"/>
              </a:rPr>
              <a:t>Item 25 – ADU Front Yard Setback Development Regulations. </a:t>
            </a:r>
            <a:r>
              <a:rPr lang="en-US" dirty="0">
                <a:solidFill>
                  <a:srgbClr val="000000"/>
                </a:solidFill>
                <a:latin typeface="+mj-lt"/>
              </a:rPr>
              <a:t>This proposed amendment specifies that a front setback cannot be used to prohibit the construction of a single ADU that is 800 square feet or less on a premises with existing or proposed dwelling unit as required by Assembly Bill 2221. </a:t>
            </a:r>
            <a:endParaRPr lang="en-US" dirty="0">
              <a:latin typeface="+mj-lt"/>
            </a:endParaRPr>
          </a:p>
          <a:p>
            <a:pPr defTabSz="931774">
              <a:defRPr/>
            </a:pPr>
            <a:endParaRPr lang="en-US" dirty="0">
              <a:solidFill>
                <a:srgbClr val="000000"/>
              </a:solidFill>
              <a:latin typeface="+mj-lt"/>
            </a:endParaRPr>
          </a:p>
          <a:p>
            <a:pPr defTabSz="931774">
              <a:defRPr/>
            </a:pPr>
            <a:endParaRPr lang="en-US" dirty="0">
              <a:solidFill>
                <a:srgbClr val="000000"/>
              </a:solidFill>
              <a:latin typeface="+mj-lt"/>
            </a:endParaRPr>
          </a:p>
          <a:p>
            <a:pPr defTabSz="931774">
              <a:defRPr/>
            </a:pPr>
            <a:endParaRPr lang="en-US" dirty="0">
              <a:latin typeface="+mj-lt"/>
            </a:endParaRPr>
          </a:p>
        </p:txBody>
      </p:sp>
      <p:sp>
        <p:nvSpPr>
          <p:cNvPr id="4" name="Slide Number Placeholder 3"/>
          <p:cNvSpPr>
            <a:spLocks noGrp="1"/>
          </p:cNvSpPr>
          <p:nvPr>
            <p:ph type="sldNum" sz="quarter" idx="5"/>
          </p:nvPr>
        </p:nvSpPr>
        <p:spPr/>
        <p:txBody>
          <a:bodyPr/>
          <a:lstStyle/>
          <a:p>
            <a:fld id="{07B7A28D-AB92-460B-9BA8-6B357FBD6649}" type="slidenum">
              <a:rPr lang="en-US" smtClean="0"/>
              <a:t>10</a:t>
            </a:fld>
            <a:endParaRPr lang="en-US"/>
          </a:p>
        </p:txBody>
      </p:sp>
    </p:spTree>
    <p:extLst>
      <p:ext uri="{BB962C8B-B14F-4D97-AF65-F5344CB8AC3E}">
        <p14:creationId xmlns:p14="http://schemas.microsoft.com/office/powerpoint/2010/main" val="372185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000000"/>
                </a:solidFill>
                <a:latin typeface="Open Sans" panose="020B0606030504020204" pitchFamily="34" charset="0"/>
              </a:rPr>
              <a:t>Item 27. </a:t>
            </a:r>
            <a:r>
              <a:rPr lang="en-US" sz="1200" b="1" dirty="0">
                <a:effectLst>
                  <a:outerShdw blurRad="38100" dist="38100" dir="2700000" algn="tl">
                    <a:srgbClr val="000000">
                      <a:alpha val="43137"/>
                    </a:srgbClr>
                  </a:outerShdw>
                </a:effectLst>
              </a:rPr>
              <a:t>Affordable Housing Regulations – 100% Affordable Projects . </a:t>
            </a:r>
            <a:r>
              <a:rPr lang="en-US" dirty="0">
                <a:solidFill>
                  <a:srgbClr val="000000"/>
                </a:solidFill>
                <a:latin typeface="Open Sans" panose="020B0606030504020204" pitchFamily="34" charset="0"/>
              </a:rPr>
              <a:t>Assembly Bill 2334 expanded the applicability of State Density Bonus Law to projects in very low-vehicle travel areas. Currently, only 100% affordable projects in transit priority areas or sustainable development areas are eligible for unlimited density. This proposed amendment would expand this program to projects located in Mobility Zone 3, which is defined as a community planning area boundary with a Vehicle Miles Traveled efficiency of 85 percent or less of the regional average. </a:t>
            </a:r>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11</a:t>
            </a:fld>
            <a:endParaRPr lang="en-US"/>
          </a:p>
        </p:txBody>
      </p:sp>
    </p:spTree>
    <p:extLst>
      <p:ext uri="{BB962C8B-B14F-4D97-AF65-F5344CB8AC3E}">
        <p14:creationId xmlns:p14="http://schemas.microsoft.com/office/powerpoint/2010/main" val="1061442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defRPr/>
            </a:pPr>
            <a:r>
              <a:rPr lang="en-US" dirty="0"/>
              <a:t>Item 48 Consolidating of processing. When a development requires multiple approvals, the approvals are automatically consolidated and subject to the highest level of decision-making authority. This practice can cause delays for development that could be approved at a lower process level but would require a higher discretionary approval for a public right-of-way vacation or public service easement. This proposed amendment would not consolidate public right-of-way vacations and public service easements with other approvals unless requested by the applicant.  </a:t>
            </a:r>
          </a:p>
          <a:p>
            <a:pPr fontAlgn="base"/>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12</a:t>
            </a:fld>
            <a:endParaRPr lang="en-US"/>
          </a:p>
        </p:txBody>
      </p:sp>
    </p:spTree>
    <p:extLst>
      <p:ext uri="{BB962C8B-B14F-4D97-AF65-F5344CB8AC3E}">
        <p14:creationId xmlns:p14="http://schemas.microsoft.com/office/powerpoint/2010/main" val="1696014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dirty="0"/>
              <a:t>Item 52 Behavior Health Facilities. This amendment proposes to create a streamlined approval process for developing behavioral health facilities, classified as Residential Care Facilities in the code, to help people with mental illness and substance use disorders. This is needed since Residential Care Facilities with seven or more people are currently required to obtain a conditional use permit, which requires additional processing time. </a:t>
            </a:r>
          </a:p>
          <a:p>
            <a:pPr fontAlgn="base"/>
            <a:r>
              <a:rPr lang="en-US" dirty="0"/>
              <a:t> </a:t>
            </a:r>
          </a:p>
          <a:p>
            <a:pPr fontAlgn="base"/>
            <a:r>
              <a:rPr lang="en-US" dirty="0"/>
              <a:t>This proposed amendment would streamline the permitting process for Residential Care Facilities with seven or more people by permitting them as a limited use with ministerial approval in zones that allow for multifamily development. Appropriate regulations for these facilities based on location criteria are included to ensure compatibility with surrounding land uses. In addition, Residential care facilities with seven or more people in multifamily and commercial zones within 500 feet of a school, playground or childcare facility will continue to require a conditional use permit. </a:t>
            </a:r>
          </a:p>
          <a:p>
            <a:pPr fontAlgn="base"/>
            <a:endParaRPr lang="en-US" sz="600" dirty="0"/>
          </a:p>
          <a:p>
            <a:pPr fontAlgn="base"/>
            <a:r>
              <a:rPr lang="en-US" dirty="0"/>
              <a:t>An amendment was made to this item after the Land Use and Housing Committee meeting that would allow a Residential Care Facility to remain ministerial if the same permit holder operates a childcare facility on the same or adjacent premises.  This minor update will ensure that service providers can offer comprehensive services to those in need, including families with children.  </a:t>
            </a:r>
          </a:p>
          <a:p>
            <a:pPr fontAlgn="base"/>
            <a:endParaRPr lang="en-US" dirty="0"/>
          </a:p>
          <a:p>
            <a:pPr fontAlgn="base"/>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13</a:t>
            </a:fld>
            <a:endParaRPr lang="en-US"/>
          </a:p>
        </p:txBody>
      </p:sp>
    </p:spTree>
    <p:extLst>
      <p:ext uri="{BB962C8B-B14F-4D97-AF65-F5344CB8AC3E}">
        <p14:creationId xmlns:p14="http://schemas.microsoft.com/office/powerpoint/2010/main" val="2038284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Item 56. </a:t>
            </a:r>
            <a:r>
              <a:rPr lang="en-US" sz="1200" b="1" dirty="0">
                <a:effectLst>
                  <a:outerShdw blurRad="38100" dist="38100" dir="2700000" algn="tl">
                    <a:srgbClr val="000000">
                      <a:alpha val="43137"/>
                    </a:srgbClr>
                  </a:outerShdw>
                </a:effectLst>
              </a:rPr>
              <a:t>Mixed Use Base Zones - Employment Mixed-Use Zones </a:t>
            </a:r>
            <a:r>
              <a:rPr lang="en-US" dirty="0"/>
              <a:t>The EMX zones allow residential as a secondary use which may limit home development on parcels with existing large retail shopping centers. This proposed amendment would allow the primary use to be residential </a:t>
            </a:r>
            <a:r>
              <a:rPr lang="en-US" dirty="0">
                <a:solidFill>
                  <a:srgbClr val="000000"/>
                </a:solidFill>
                <a:latin typeface="Open Sans" panose="020B0606030504020204" pitchFamily="34" charset="0"/>
                <a:ea typeface="Times New Roman" panose="02020603050405020304" pitchFamily="18" charset="0"/>
              </a:rPr>
              <a:t>on parcels zoned EMX that contain or are adjacent to 500,000 square feet of existing retail sales and/or eating and drinking establishment uses. </a:t>
            </a:r>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14</a:t>
            </a:fld>
            <a:endParaRPr lang="en-US"/>
          </a:p>
        </p:txBody>
      </p:sp>
    </p:spTree>
    <p:extLst>
      <p:ext uri="{BB962C8B-B14F-4D97-AF65-F5344CB8AC3E}">
        <p14:creationId xmlns:p14="http://schemas.microsoft.com/office/powerpoint/2010/main" val="1715151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a:latin typeface="+mn-lt"/>
              </a:rPr>
              <a:t>Item 58-Community Plan Implementation Overlay Zone, alternative compliance: The code includes CPIOZ supplemental development regulations for public right-of-way improvements.  Proposed development may have difficulty complying with these regulations due to the constraints of implementing public right-of-way improvements in the middle of a block. An example would be reconfiguring travel lanes to accommodate a bicycle lane. This proposed amendment allows for alternative compliance through the payment into a citywide infrastructure fund when the improvement would create unsafe drainage, traffic or pedestrian circulation conditions. </a:t>
            </a:r>
          </a:p>
          <a:p>
            <a:pPr algn="l"/>
            <a:endParaRPr lang="en-US" sz="1200" dirty="0">
              <a:effectLst/>
              <a:latin typeface="+mn-lt"/>
              <a:ea typeface="Times New Roman" panose="02020603050405020304" pitchFamily="18" charset="0"/>
            </a:endParaRPr>
          </a:p>
          <a:p>
            <a:pPr algn="l"/>
            <a:r>
              <a:rPr lang="en-US" sz="1200" dirty="0">
                <a:effectLst/>
                <a:latin typeface="+mn-lt"/>
                <a:ea typeface="Times New Roman" panose="02020603050405020304" pitchFamily="18" charset="0"/>
              </a:rPr>
              <a:t>The proposed Public Right of Way in Lieu Fee Estimate is $3,901 per linear foot,  which is based on an estimated cost for a public right of way improvement that would result in new curbs, gutters, storm drains, pedestrian and bicycle facilities and landscaping. </a:t>
            </a:r>
          </a:p>
          <a:p>
            <a:pPr algn="l"/>
            <a:endParaRPr lang="en-US" sz="1200" dirty="0">
              <a:effectLst/>
              <a:latin typeface="+mn-lt"/>
              <a:ea typeface="Times New Roman" panose="02020603050405020304" pitchFamily="18" charset="0"/>
            </a:endParaRPr>
          </a:p>
          <a:p>
            <a:pPr algn="l"/>
            <a:r>
              <a:rPr lang="en-US" sz="1200" dirty="0">
                <a:effectLst/>
                <a:latin typeface="+mn-lt"/>
                <a:ea typeface="Times New Roman" panose="02020603050405020304" pitchFamily="18" charset="0"/>
              </a:rPr>
              <a:t>At this time, the Public Right of Way in Lieu fee is only applicable within the Kearny Mesa Community Planning Area. </a:t>
            </a:r>
          </a:p>
          <a:p>
            <a:pPr fontAlgn="base"/>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15</a:t>
            </a:fld>
            <a:endParaRPr lang="en-US"/>
          </a:p>
        </p:txBody>
      </p:sp>
    </p:spTree>
    <p:extLst>
      <p:ext uri="{BB962C8B-B14F-4D97-AF65-F5344CB8AC3E}">
        <p14:creationId xmlns:p14="http://schemas.microsoft.com/office/powerpoint/2010/main" val="3440178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Item 60 </a:t>
            </a:r>
            <a:r>
              <a:rPr lang="en-US" sz="1200" b="1" dirty="0">
                <a:effectLst>
                  <a:outerShdw blurRad="38100" dist="38100" dir="2700000" algn="tl">
                    <a:srgbClr val="000000">
                      <a:alpha val="43137"/>
                    </a:srgbClr>
                  </a:outerShdw>
                </a:effectLst>
              </a:rPr>
              <a:t>Accessory Dwelling Units (ADUs) – Interior Side and Rear Yard Setback Requirements. This proposed amendment</a:t>
            </a:r>
            <a:r>
              <a:rPr lang="en-US" dirty="0"/>
              <a:t> addresses the situation where the interior side and rear yard setback requirements for ADU structures over 16 feet in height adjacent to a residential use can be more restrictive than the base zone. </a:t>
            </a:r>
          </a:p>
          <a:p>
            <a:endParaRPr lang="en-US" dirty="0"/>
          </a:p>
          <a:p>
            <a:r>
              <a:rPr lang="en-US" dirty="0"/>
              <a:t>This proposed amendment would align the interior side and rear yard setbacks by allowing the ADU home to follow the base zone side setback or the standard ADU 4-foot setback, whichever is less. </a:t>
            </a:r>
          </a:p>
        </p:txBody>
      </p:sp>
      <p:sp>
        <p:nvSpPr>
          <p:cNvPr id="4" name="Slide Number Placeholder 3"/>
          <p:cNvSpPr>
            <a:spLocks noGrp="1"/>
          </p:cNvSpPr>
          <p:nvPr>
            <p:ph type="sldNum" sz="quarter" idx="5"/>
          </p:nvPr>
        </p:nvSpPr>
        <p:spPr/>
        <p:txBody>
          <a:bodyPr/>
          <a:lstStyle/>
          <a:p>
            <a:fld id="{07B7A28D-AB92-460B-9BA8-6B357FBD6649}" type="slidenum">
              <a:rPr lang="en-US" smtClean="0"/>
              <a:t>16</a:t>
            </a:fld>
            <a:endParaRPr lang="en-US"/>
          </a:p>
        </p:txBody>
      </p:sp>
    </p:spTree>
    <p:extLst>
      <p:ext uri="{BB962C8B-B14F-4D97-AF65-F5344CB8AC3E}">
        <p14:creationId xmlns:p14="http://schemas.microsoft.com/office/powerpoint/2010/main" val="2290778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Item 61. </a:t>
            </a:r>
            <a:r>
              <a:rPr lang="en-US" sz="1200" b="1" dirty="0">
                <a:effectLst>
                  <a:outerShdw blurRad="38100" dist="38100" dir="2700000" algn="tl">
                    <a:srgbClr val="000000">
                      <a:alpha val="43137"/>
                    </a:srgbClr>
                  </a:outerShdw>
                </a:effectLst>
              </a:rPr>
              <a:t>Monitored Perimeter Security Fence Systems. </a:t>
            </a:r>
            <a:r>
              <a:rPr lang="en-US" dirty="0"/>
              <a:t> The code does not currently allow for electrified fences. This proposed amendment would create design and general regulations for Monitored Perimeter Security Fence Systems, which are electrified fences behind a non-electrified barrier perimeter fence. These fence systems would only be allowed in Industrial Zones. </a:t>
            </a:r>
          </a:p>
        </p:txBody>
      </p:sp>
      <p:sp>
        <p:nvSpPr>
          <p:cNvPr id="4" name="Slide Number Placeholder 3"/>
          <p:cNvSpPr>
            <a:spLocks noGrp="1"/>
          </p:cNvSpPr>
          <p:nvPr>
            <p:ph type="sldNum" sz="quarter" idx="5"/>
          </p:nvPr>
        </p:nvSpPr>
        <p:spPr/>
        <p:txBody>
          <a:bodyPr/>
          <a:lstStyle/>
          <a:p>
            <a:fld id="{07B7A28D-AB92-460B-9BA8-6B357FBD6649}" type="slidenum">
              <a:rPr lang="en-US" smtClean="0"/>
              <a:t>17</a:t>
            </a:fld>
            <a:endParaRPr lang="en-US"/>
          </a:p>
        </p:txBody>
      </p:sp>
    </p:spTree>
    <p:extLst>
      <p:ext uri="{BB962C8B-B14F-4D97-AF65-F5344CB8AC3E}">
        <p14:creationId xmlns:p14="http://schemas.microsoft.com/office/powerpoint/2010/main" val="89043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Item 62 </a:t>
            </a:r>
            <a:r>
              <a:rPr lang="en-US" sz="1200" b="1" dirty="0">
                <a:effectLst>
                  <a:outerShdw blurRad="38100" dist="38100" dir="2700000" algn="tl">
                    <a:srgbClr val="000000">
                      <a:alpha val="43137"/>
                    </a:srgbClr>
                  </a:outerShdw>
                </a:effectLst>
              </a:rPr>
              <a:t>Off-Street Loading Spaces – Research and Development Uses . R</a:t>
            </a:r>
            <a:r>
              <a:rPr lang="en-US" dirty="0"/>
              <a:t>esearch and development is required to provide the same number of off-street loading spaces as other industrial uses such as heavy manufacturing. This amendment proposes to reduce the number of required off-street loading spaces by aligning research and development with other commercial uses. </a:t>
            </a:r>
          </a:p>
          <a:p>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18</a:t>
            </a:fld>
            <a:endParaRPr lang="en-US"/>
          </a:p>
        </p:txBody>
      </p:sp>
    </p:spTree>
    <p:extLst>
      <p:ext uri="{BB962C8B-B14F-4D97-AF65-F5344CB8AC3E}">
        <p14:creationId xmlns:p14="http://schemas.microsoft.com/office/powerpoint/2010/main" val="20780771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Item 63 - Complete Communities Housing Solutions—Public Space Alternative. This program includes an option to construct a promenade on the longest street frontage. This requirement can be difficult to implement, and we have yet to see a project implement it. This proposed amendment replaces the installation of a promenade with a more flexible public space requirement to promote the construction of on-site public infrastructure.  </a:t>
            </a:r>
          </a:p>
          <a:p>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19</a:t>
            </a:fld>
            <a:endParaRPr lang="en-US"/>
          </a:p>
        </p:txBody>
      </p:sp>
    </p:spTree>
    <p:extLst>
      <p:ext uri="{BB962C8B-B14F-4D97-AF65-F5344CB8AC3E}">
        <p14:creationId xmlns:p14="http://schemas.microsoft.com/office/powerpoint/2010/main" val="2742475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dirty="0"/>
              <a:t>What is the Land Development Code? Chapters 11-15 of the  San Diego Municipal Code are known collectively as the Land Development Code. These chapters cover land development procedures, the review process, zoning, general regulations and the planned districts. 	</a:t>
            </a:r>
          </a:p>
        </p:txBody>
      </p:sp>
      <p:sp>
        <p:nvSpPr>
          <p:cNvPr id="4" name="Slide Number Placeholder 3"/>
          <p:cNvSpPr>
            <a:spLocks noGrp="1"/>
          </p:cNvSpPr>
          <p:nvPr>
            <p:ph type="sldNum" sz="quarter" idx="5"/>
          </p:nvPr>
        </p:nvSpPr>
        <p:spPr/>
        <p:txBody>
          <a:bodyPr/>
          <a:lstStyle/>
          <a:p>
            <a:fld id="{07B7A28D-AB92-460B-9BA8-6B357FBD6649}" type="slidenum">
              <a:rPr lang="en-US" smtClean="0"/>
              <a:t>2</a:t>
            </a:fld>
            <a:endParaRPr lang="en-US"/>
          </a:p>
        </p:txBody>
      </p:sp>
    </p:spTree>
    <p:extLst>
      <p:ext uri="{BB962C8B-B14F-4D97-AF65-F5344CB8AC3E}">
        <p14:creationId xmlns:p14="http://schemas.microsoft.com/office/powerpoint/2010/main" val="578878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Item 67. </a:t>
            </a:r>
            <a:r>
              <a:rPr lang="en-US" sz="1200" dirty="0">
                <a:effectLst>
                  <a:outerShdw blurRad="38100" dist="38100" dir="2700000" algn="tl">
                    <a:srgbClr val="000000">
                      <a:alpha val="43137"/>
                    </a:srgbClr>
                  </a:outerShdw>
                </a:effectLst>
              </a:rPr>
              <a:t>Child Care Facilities – Floor Area Ratio (FAR) Bonus. </a:t>
            </a:r>
            <a:r>
              <a:rPr lang="en-US" dirty="0"/>
              <a:t> </a:t>
            </a:r>
            <a:r>
              <a:rPr lang="en-US" dirty="0">
                <a:latin typeface="Open Sans" panose="020B0606030504020204" pitchFamily="34" charset="0"/>
                <a:ea typeface="Times New Roman" panose="02020603050405020304" pitchFamily="18" charset="0"/>
              </a:rPr>
              <a:t>The current child care floor area ratio bonus allow for 10 square feet of additional gross floor area for each 1 square foot of gross floor area developed for a child care facility and is currently only applicable in certain Commercial Zones. This proposed amendment expands this incentive to additional residential, commercial, industrial, and mixed-use base zones that allow childcare facilities. </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20</a:t>
            </a:fld>
            <a:endParaRPr lang="en-US"/>
          </a:p>
        </p:txBody>
      </p:sp>
    </p:spTree>
    <p:extLst>
      <p:ext uri="{BB962C8B-B14F-4D97-AF65-F5344CB8AC3E}">
        <p14:creationId xmlns:p14="http://schemas.microsoft.com/office/powerpoint/2010/main" val="27873178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dirty="0">
                <a:latin typeface="+mn-lt"/>
              </a:rPr>
              <a:t>Item 68. </a:t>
            </a:r>
            <a:r>
              <a:rPr lang="en-US" sz="1200" dirty="0">
                <a:effectLst>
                  <a:outerShdw blurRad="38100" dist="38100" dir="2700000" algn="tl">
                    <a:srgbClr val="000000">
                      <a:alpha val="43137"/>
                    </a:srgbClr>
                  </a:outerShdw>
                </a:effectLst>
                <a:latin typeface="+mn-lt"/>
              </a:rPr>
              <a:t>Tentative Maps and Parcel Map Requirements.</a:t>
            </a:r>
            <a:r>
              <a:rPr lang="en-US" sz="1200" dirty="0">
                <a:latin typeface="+mn-lt"/>
              </a:rPr>
              <a:t> The Subdivision Map Act allows cities and counties to create ordinances to divide land into smaller lots for development or sale. </a:t>
            </a:r>
            <a:r>
              <a:rPr lang="en-US" sz="1200" b="0" i="0" u="none" strike="noStrike" baseline="0" dirty="0">
                <a:solidFill>
                  <a:srgbClr val="000000"/>
                </a:solidFill>
                <a:latin typeface="+mn-lt"/>
              </a:rPr>
              <a:t>This proposed amendment would ensure that the code aligns with what is allowed under state law. This p</a:t>
            </a:r>
            <a:r>
              <a:rPr lang="en-US" sz="1200" dirty="0">
                <a:latin typeface="+mn-lt"/>
              </a:rPr>
              <a:t>roposal would require a tentative map for any subdivision of land creating five or more parcels and would allow for a parcel map under certain conditions in line with the Subdivision Map Act. </a:t>
            </a:r>
            <a:r>
              <a:rPr lang="en-US" sz="1200" dirty="0">
                <a:latin typeface="+mn-lt"/>
                <a:ea typeface="Calibri" panose="020F0502020204030204" pitchFamily="34" charset="0"/>
              </a:rPr>
              <a:t>Whether a parcel or tentative map is required, dedications and public improvements may be required as determined by the City Engineer. </a:t>
            </a:r>
          </a:p>
          <a:p>
            <a:pPr defTabSz="931774">
              <a:defRPr/>
            </a:pPr>
            <a:endParaRPr lang="en-US" sz="1200" dirty="0">
              <a:latin typeface="+mn-lt"/>
              <a:ea typeface="Calibri" panose="020F0502020204030204" pitchFamily="34" charset="0"/>
            </a:endParaRPr>
          </a:p>
          <a:p>
            <a:pPr defTabSz="931774">
              <a:defRPr/>
            </a:pPr>
            <a:r>
              <a:rPr lang="en-US" sz="1200" dirty="0">
                <a:latin typeface="+mn-lt"/>
                <a:ea typeface="Calibri" panose="020F0502020204030204" pitchFamily="34" charset="0"/>
              </a:rPr>
              <a:t>This concludes the overview of the proposed Citywide amendments.  Now, on to Brian to discuss the proposed amendments for downtown.</a:t>
            </a:r>
          </a:p>
          <a:p>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21</a:t>
            </a:fld>
            <a:endParaRPr lang="en-US"/>
          </a:p>
        </p:txBody>
      </p:sp>
    </p:spTree>
    <p:extLst>
      <p:ext uri="{BB962C8B-B14F-4D97-AF65-F5344CB8AC3E}">
        <p14:creationId xmlns:p14="http://schemas.microsoft.com/office/powerpoint/2010/main" val="8674912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Thank you Liz. Good morning commissioners, my name is Jacob Basinger and I'm an associate planner in the Development Services Department's Urban Division. For those that are not familiar with Downtown San Diego, it has its own unique zoning code that is separate from the citywide code. Just like with every other annual LDC update, we include amendments specific to the downtown code each year. Similar to last year’s amendments, we have a number of cleanups, corrections, and clarifications, as well as consolidations to make the code more user friendly. The theme for this year's downtown amendments builds on the goal from last year to continue to make it easier to build in downtown San Diego.</a:t>
            </a:r>
          </a:p>
          <a:p>
            <a:pPr>
              <a:defRPr/>
            </a:pPr>
            <a:endParaRPr lang="en-US" dirty="0"/>
          </a:p>
          <a:p>
            <a:pPr>
              <a:defRPr/>
            </a:pPr>
            <a:r>
              <a:rPr lang="en-US" dirty="0"/>
              <a:t>This year there are 27 specific downtown items. These updates to the Downtown code are also grouped into the 5 categories that have been mentioned throughout the slides – aligning the code with climate, equity, and housing goals; clarifications; compliance with state law; corrections; and regulatory reforms.</a:t>
            </a:r>
            <a:endParaRPr lang="en-US" dirty="0">
              <a:cs typeface="Calibri" panose="020F0502020204030204"/>
            </a:endParaRPr>
          </a:p>
          <a:p>
            <a:pPr defTabSz="931774">
              <a:defRPr/>
            </a:pPr>
            <a:endParaRPr lang="en-US" u="sng" dirty="0">
              <a:cs typeface="Calibri"/>
            </a:endParaRPr>
          </a:p>
        </p:txBody>
      </p:sp>
      <p:sp>
        <p:nvSpPr>
          <p:cNvPr id="4" name="Slide Number Placeholder 3"/>
          <p:cNvSpPr>
            <a:spLocks noGrp="1"/>
          </p:cNvSpPr>
          <p:nvPr>
            <p:ph type="sldNum" sz="quarter" idx="5"/>
          </p:nvPr>
        </p:nvSpPr>
        <p:spPr/>
        <p:txBody>
          <a:bodyPr/>
          <a:lstStyle/>
          <a:p>
            <a:fld id="{07B7A28D-AB92-460B-9BA8-6B357FBD6649}" type="slidenum">
              <a:rPr lang="en-US" smtClean="0"/>
              <a:t>22</a:t>
            </a:fld>
            <a:endParaRPr lang="en-US"/>
          </a:p>
        </p:txBody>
      </p:sp>
    </p:spTree>
    <p:extLst>
      <p:ext uri="{BB962C8B-B14F-4D97-AF65-F5344CB8AC3E}">
        <p14:creationId xmlns:p14="http://schemas.microsoft.com/office/powerpoint/2010/main" val="25159672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First is an amendment to incentivize active uses along the C Street Corridor and within the San Diego Promise Zone. This change would expand an existing floor area ratio exemption for active commercial uses on designated main streets to also exempt ground floor commercial spaces on C Street and within the San Diego Promise Zone from being counted in the overall building’s floor area ratio. This proposal is intended to activate the pedestrian realm in these areas.</a:t>
            </a:r>
          </a:p>
          <a:p>
            <a:endParaRPr lang="en-US">
              <a:cs typeface="Calibri"/>
            </a:endParaRPr>
          </a:p>
        </p:txBody>
      </p:sp>
      <p:sp>
        <p:nvSpPr>
          <p:cNvPr id="4" name="Slide Number Placeholder 3"/>
          <p:cNvSpPr>
            <a:spLocks noGrp="1"/>
          </p:cNvSpPr>
          <p:nvPr>
            <p:ph type="sldNum" sz="quarter" idx="5"/>
          </p:nvPr>
        </p:nvSpPr>
        <p:spPr/>
        <p:txBody>
          <a:bodyPr/>
          <a:lstStyle/>
          <a:p>
            <a:fld id="{07B7A28D-AB92-460B-9BA8-6B357FBD6649}" type="slidenum">
              <a:rPr lang="en-US" smtClean="0"/>
              <a:t>23</a:t>
            </a:fld>
            <a:endParaRPr lang="en-US"/>
          </a:p>
        </p:txBody>
      </p:sp>
    </p:spTree>
    <p:extLst>
      <p:ext uri="{BB962C8B-B14F-4D97-AF65-F5344CB8AC3E}">
        <p14:creationId xmlns:p14="http://schemas.microsoft.com/office/powerpoint/2010/main" val="2510931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anticipation of working on amendments to the Gaslamp Quarter Planned District Ordinance as part of next year’s 2025 Land Development Code update, this year we are proposing to consolidate the existing five divisions of the Gaslamp PDO into one division and to remove outdated processes and references in order to make the code more accessible and understandable. This will make it easier to work with stakeholders as we go through the amendment process next year.</a:t>
            </a:r>
          </a:p>
        </p:txBody>
      </p:sp>
      <p:sp>
        <p:nvSpPr>
          <p:cNvPr id="4" name="Slide Number Placeholder 3"/>
          <p:cNvSpPr>
            <a:spLocks noGrp="1"/>
          </p:cNvSpPr>
          <p:nvPr>
            <p:ph type="sldNum" sz="quarter" idx="5"/>
          </p:nvPr>
        </p:nvSpPr>
        <p:spPr/>
        <p:txBody>
          <a:bodyPr/>
          <a:lstStyle/>
          <a:p>
            <a:fld id="{07B7A28D-AB92-460B-9BA8-6B357FBD6649}" type="slidenum">
              <a:rPr lang="en-US" smtClean="0"/>
              <a:t>24</a:t>
            </a:fld>
            <a:endParaRPr lang="en-US"/>
          </a:p>
        </p:txBody>
      </p:sp>
    </p:spTree>
    <p:extLst>
      <p:ext uri="{BB962C8B-B14F-4D97-AF65-F5344CB8AC3E}">
        <p14:creationId xmlns:p14="http://schemas.microsoft.com/office/powerpoint/2010/main" val="9795286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next amendment, the Downtown Floor Area Ratio Bonus Program, is intended to bolster existing development incentive programs by increasing bonuses and providing more options and flexibility to use those programs.</a:t>
            </a:r>
          </a:p>
          <a:p>
            <a:endParaRPr lang="en-US"/>
          </a:p>
          <a:p>
            <a:r>
              <a:rPr lang="en-US"/>
              <a:t>An additional density bonus is proposed for the redevelopment of vacant lots and surface parking lots, and of sites with buildings that are below the minimum densities identified in the Community Plan, to encourage development of underutilized sites.</a:t>
            </a:r>
            <a:endParaRPr lang="en-US">
              <a:cs typeface="Calibri" panose="020F0502020204030204"/>
            </a:endParaRPr>
          </a:p>
          <a:p>
            <a:endParaRPr lang="en-US"/>
          </a:p>
          <a:p>
            <a:r>
              <a:rPr lang="en-US"/>
              <a:t>An additional density bonus is also proposed to encourage the development of more middle income housing, whereby an applicant can receive increased density if a certain proportion of the units in a development are affordable up to 150% AMI.</a:t>
            </a:r>
            <a:endParaRPr lang="en-US">
              <a:cs typeface="Calibri" panose="020F0502020204030204"/>
            </a:endParaRPr>
          </a:p>
        </p:txBody>
      </p:sp>
      <p:sp>
        <p:nvSpPr>
          <p:cNvPr id="4" name="Slide Number Placeholder 3"/>
          <p:cNvSpPr>
            <a:spLocks noGrp="1"/>
          </p:cNvSpPr>
          <p:nvPr>
            <p:ph type="sldNum" sz="quarter" idx="5"/>
          </p:nvPr>
        </p:nvSpPr>
        <p:spPr/>
        <p:txBody>
          <a:bodyPr/>
          <a:lstStyle/>
          <a:p>
            <a:fld id="{07B7A28D-AB92-460B-9BA8-6B357FBD6649}" type="slidenum">
              <a:rPr lang="en-US" smtClean="0"/>
              <a:t>25</a:t>
            </a:fld>
            <a:endParaRPr lang="en-US"/>
          </a:p>
        </p:txBody>
      </p:sp>
    </p:spTree>
    <p:extLst>
      <p:ext uri="{BB962C8B-B14F-4D97-AF65-F5344CB8AC3E}">
        <p14:creationId xmlns:p14="http://schemas.microsoft.com/office/powerpoint/2010/main" val="4040155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order to encourage more housing production to reach the City’s RHNA goals, an additional Housing Accelerator bonus is also proposed for projects on underutilized sites where building permit applications are submitted prior to January 1, 2029 when the development utilizes any existing bonus program.</a:t>
            </a:r>
          </a:p>
        </p:txBody>
      </p:sp>
      <p:sp>
        <p:nvSpPr>
          <p:cNvPr id="4" name="Slide Number Placeholder 3"/>
          <p:cNvSpPr>
            <a:spLocks noGrp="1"/>
          </p:cNvSpPr>
          <p:nvPr>
            <p:ph type="sldNum" sz="quarter" idx="5"/>
          </p:nvPr>
        </p:nvSpPr>
        <p:spPr/>
        <p:txBody>
          <a:bodyPr/>
          <a:lstStyle/>
          <a:p>
            <a:fld id="{07B7A28D-AB92-460B-9BA8-6B357FBD6649}" type="slidenum">
              <a:rPr lang="en-US" smtClean="0"/>
              <a:t>26</a:t>
            </a:fld>
            <a:endParaRPr lang="en-US"/>
          </a:p>
        </p:txBody>
      </p:sp>
    </p:spTree>
    <p:extLst>
      <p:ext uri="{BB962C8B-B14F-4D97-AF65-F5344CB8AC3E}">
        <p14:creationId xmlns:p14="http://schemas.microsoft.com/office/powerpoint/2010/main" val="7141198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Finally, the pandemic showed us the importance of outdoor spaces. The downtown code currently requires that any outdoor use area on private property that is open to the public and over 350 square feet must obtain a Process 2 Neighborhood Use Permit. This amendment proposes to increase that threshold to 2,000 square feet in order to accommodate more outdoor spaces on private property.</a:t>
            </a:r>
          </a:p>
          <a:p>
            <a:r>
              <a:rPr lang="en-US"/>
              <a:t> </a:t>
            </a:r>
            <a:endParaRPr lang="en-US">
              <a:cs typeface="Calibri"/>
            </a:endParaRPr>
          </a:p>
          <a:p>
            <a:r>
              <a:rPr lang="en-US"/>
              <a:t>Those are all of the key downtown items that I have for you today -- I am available for any questions related to the proposed Downtown amendments. Thank you for your time.</a:t>
            </a:r>
            <a:endParaRPr lang="en-US">
              <a:cs typeface="Calibri"/>
            </a:endParaRPr>
          </a:p>
          <a:p>
            <a:r>
              <a:rPr lang="en-US"/>
              <a:t>With that I’ll hand it back over to Liz.</a:t>
            </a:r>
          </a:p>
          <a:p>
            <a:endParaRPr lang="en-US">
              <a:cs typeface="Calibri"/>
            </a:endParaRPr>
          </a:p>
        </p:txBody>
      </p:sp>
      <p:sp>
        <p:nvSpPr>
          <p:cNvPr id="4" name="Slide Number Placeholder 3"/>
          <p:cNvSpPr>
            <a:spLocks noGrp="1"/>
          </p:cNvSpPr>
          <p:nvPr>
            <p:ph type="sldNum" sz="quarter" idx="5"/>
          </p:nvPr>
        </p:nvSpPr>
        <p:spPr/>
        <p:txBody>
          <a:bodyPr/>
          <a:lstStyle/>
          <a:p>
            <a:fld id="{07B7A28D-AB92-460B-9BA8-6B357FBD6649}" type="slidenum">
              <a:rPr lang="en-US" smtClean="0"/>
              <a:t>27</a:t>
            </a:fld>
            <a:endParaRPr lang="en-US"/>
          </a:p>
        </p:txBody>
      </p:sp>
    </p:spTree>
    <p:extLst>
      <p:ext uri="{BB962C8B-B14F-4D97-AF65-F5344CB8AC3E}">
        <p14:creationId xmlns:p14="http://schemas.microsoft.com/office/powerpoint/2010/main" val="40349221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Thank you, Brian. Outreach for the LDC update included two public workshops, one in-person and one virtual, a public comment portal, two community planners committee meetings and two community planners committee subcommittee meetings.  </a:t>
            </a:r>
          </a:p>
          <a:p>
            <a:endParaRPr lang="en-US"/>
          </a:p>
          <a:p>
            <a:r>
              <a:rPr lang="en-US"/>
              <a:t>In addition, the 2024 LDC update was presented to over a dozen stakeholder groups. </a:t>
            </a:r>
          </a:p>
        </p:txBody>
      </p:sp>
      <p:sp>
        <p:nvSpPr>
          <p:cNvPr id="4" name="Slide Number Placeholder 3"/>
          <p:cNvSpPr>
            <a:spLocks noGrp="1"/>
          </p:cNvSpPr>
          <p:nvPr>
            <p:ph type="sldNum" sz="quarter" idx="5"/>
          </p:nvPr>
        </p:nvSpPr>
        <p:spPr/>
        <p:txBody>
          <a:bodyPr/>
          <a:lstStyle/>
          <a:p>
            <a:fld id="{29EB7BBF-1CAC-40B2-94F2-5921593FFA29}" type="slidenum">
              <a:rPr lang="en-US" smtClean="0"/>
              <a:t>28</a:t>
            </a:fld>
            <a:endParaRPr lang="en-US"/>
          </a:p>
        </p:txBody>
      </p:sp>
    </p:spTree>
    <p:extLst>
      <p:ext uri="{BB962C8B-B14F-4D97-AF65-F5344CB8AC3E}">
        <p14:creationId xmlns:p14="http://schemas.microsoft.com/office/powerpoint/2010/main" val="28374259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Feb 27, 2024 , the Community Planners Committee approved the LDC update with the exemption of Item 67 ( the floor area ratio bonus for child care facilities). </a:t>
            </a:r>
          </a:p>
        </p:txBody>
      </p:sp>
      <p:sp>
        <p:nvSpPr>
          <p:cNvPr id="4" name="Slide Number Placeholder 3"/>
          <p:cNvSpPr>
            <a:spLocks noGrp="1"/>
          </p:cNvSpPr>
          <p:nvPr>
            <p:ph type="sldNum" sz="quarter" idx="5"/>
          </p:nvPr>
        </p:nvSpPr>
        <p:spPr/>
        <p:txBody>
          <a:bodyPr/>
          <a:lstStyle/>
          <a:p>
            <a:fld id="{29EB7BBF-1CAC-40B2-94F2-5921593FFA29}" type="slidenum">
              <a:rPr lang="en-US" smtClean="0"/>
              <a:t>29</a:t>
            </a:fld>
            <a:endParaRPr lang="en-US"/>
          </a:p>
        </p:txBody>
      </p:sp>
    </p:spTree>
    <p:extLst>
      <p:ext uri="{BB962C8B-B14F-4D97-AF65-F5344CB8AC3E}">
        <p14:creationId xmlns:p14="http://schemas.microsoft.com/office/powerpoint/2010/main" val="2226400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are currently 99 proposed amendments included in the 2024 LDC Update, which includes 72 Citywide amendments and 27 amendments specific to downtown. </a:t>
            </a:r>
          </a:p>
        </p:txBody>
      </p:sp>
      <p:sp>
        <p:nvSpPr>
          <p:cNvPr id="4" name="Slide Number Placeholder 3"/>
          <p:cNvSpPr>
            <a:spLocks noGrp="1"/>
          </p:cNvSpPr>
          <p:nvPr>
            <p:ph type="sldNum" sz="quarter" idx="5"/>
          </p:nvPr>
        </p:nvSpPr>
        <p:spPr/>
        <p:txBody>
          <a:bodyPr/>
          <a:lstStyle/>
          <a:p>
            <a:fld id="{07B7A28D-AB92-460B-9BA8-6B357FBD6649}" type="slidenum">
              <a:rPr lang="en-US" smtClean="0"/>
              <a:t>3</a:t>
            </a:fld>
            <a:endParaRPr lang="en-US"/>
          </a:p>
        </p:txBody>
      </p:sp>
    </p:spTree>
    <p:extLst>
      <p:ext uri="{BB962C8B-B14F-4D97-AF65-F5344CB8AC3E}">
        <p14:creationId xmlns:p14="http://schemas.microsoft.com/office/powerpoint/2010/main" val="42542019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000000"/>
                </a:solidFill>
                <a:effectLst/>
                <a:latin typeface="Open Sans" panose="020B0606030504020204" pitchFamily="34" charset="0"/>
                <a:ea typeface="MS Mincho" panose="02020609040205080304" pitchFamily="49" charset="-128"/>
                <a:cs typeface="Arial" panose="020B0604020202020204" pitchFamily="34" charset="0"/>
              </a:rPr>
              <a:t>On April 30, 2024, the Planning Commission voted unanimously (5-0-1) to recommend to the City Council approval of the proposed 2024 Update to the San Diego Municipal Code and Local Coastal Program,  recommend to the City Council approval of the memo dated April 29, 2024 presented by staff,  and recommend to the City Council approval of the City Attorney’s recommended language on item 48. </a:t>
            </a:r>
            <a:endParaRPr lang="en-US" sz="1800" dirty="0">
              <a:effectLst/>
              <a:latin typeface="Open Sans" panose="020B0606030504020204" pitchFamily="34" charset="0"/>
              <a:ea typeface="MS Mincho" panose="02020609040205080304" pitchFamily="49" charset="-128"/>
              <a:cs typeface="Arial" panose="020B0604020202020204" pitchFamily="34" charset="0"/>
            </a:endParaRPr>
          </a:p>
          <a:p>
            <a:pPr marL="0" marR="0">
              <a:spcBef>
                <a:spcPts val="0"/>
              </a:spcBef>
              <a:spcAft>
                <a:spcPts val="0"/>
              </a:spcAft>
            </a:pPr>
            <a:r>
              <a:rPr lang="en-US" sz="1800" dirty="0">
                <a:solidFill>
                  <a:srgbClr val="000000"/>
                </a:solidFill>
                <a:effectLst/>
                <a:latin typeface="Open Sans" panose="020B0606030504020204" pitchFamily="34" charset="0"/>
                <a:ea typeface="MS Mincho" panose="02020609040205080304" pitchFamily="49" charset="-128"/>
                <a:cs typeface="Arial" panose="020B0604020202020204" pitchFamily="34" charset="0"/>
              </a:rPr>
              <a:t> </a:t>
            </a:r>
            <a:endParaRPr lang="en-US" sz="1800" dirty="0">
              <a:effectLst/>
              <a:latin typeface="Open Sans" panose="020B0606030504020204" pitchFamily="34" charset="0"/>
              <a:ea typeface="MS Mincho" panose="02020609040205080304" pitchFamily="49" charset="-128"/>
              <a:cs typeface="Arial" panose="020B0604020202020204" pitchFamily="34" charset="0"/>
            </a:endParaRPr>
          </a:p>
        </p:txBody>
      </p:sp>
      <p:sp>
        <p:nvSpPr>
          <p:cNvPr id="4" name="Slide Number Placeholder 3"/>
          <p:cNvSpPr>
            <a:spLocks noGrp="1"/>
          </p:cNvSpPr>
          <p:nvPr>
            <p:ph type="sldNum" sz="quarter" idx="5"/>
          </p:nvPr>
        </p:nvSpPr>
        <p:spPr/>
        <p:txBody>
          <a:bodyPr/>
          <a:lstStyle/>
          <a:p>
            <a:fld id="{29EB7BBF-1CAC-40B2-94F2-5921593FFA29}" type="slidenum">
              <a:rPr lang="en-US" smtClean="0"/>
              <a:t>30</a:t>
            </a:fld>
            <a:endParaRPr lang="en-US"/>
          </a:p>
        </p:txBody>
      </p:sp>
    </p:spTree>
    <p:extLst>
      <p:ext uri="{BB962C8B-B14F-4D97-AF65-F5344CB8AC3E}">
        <p14:creationId xmlns:p14="http://schemas.microsoft.com/office/powerpoint/2010/main" val="35482093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800" b="0">
                <a:effectLst/>
                <a:latin typeface="Open Sans" panose="020B0606030504020204" pitchFamily="34" charset="0"/>
                <a:ea typeface="MS Mincho" panose="02020609040205080304" pitchFamily="49" charset="-128"/>
                <a:cs typeface="Arial" panose="020B0604020202020204" pitchFamily="34" charset="0"/>
              </a:rPr>
              <a:t>On May 17, 2024, the Land Use and Housing Committee voted unanimously (4-0-0) to recommend approval of the proposed 2024 Update to the San Diego Municipal Code and Local Coastal Program with the revisions included in the memorandum dated May 16, 2024 presented by staff. </a:t>
            </a:r>
            <a:endParaRPr lang="en-US" sz="1800" b="0"/>
          </a:p>
        </p:txBody>
      </p:sp>
      <p:sp>
        <p:nvSpPr>
          <p:cNvPr id="4" name="Slide Number Placeholder 3"/>
          <p:cNvSpPr>
            <a:spLocks noGrp="1"/>
          </p:cNvSpPr>
          <p:nvPr>
            <p:ph type="sldNum" sz="quarter" idx="5"/>
          </p:nvPr>
        </p:nvSpPr>
        <p:spPr/>
        <p:txBody>
          <a:bodyPr/>
          <a:lstStyle/>
          <a:p>
            <a:fld id="{29EB7BBF-1CAC-40B2-94F2-5921593FFA29}" type="slidenum">
              <a:rPr lang="en-US" smtClean="0"/>
              <a:t>31</a:t>
            </a:fld>
            <a:endParaRPr lang="en-US"/>
          </a:p>
        </p:txBody>
      </p:sp>
    </p:spTree>
    <p:extLst>
      <p:ext uri="{BB962C8B-B14F-4D97-AF65-F5344CB8AC3E}">
        <p14:creationId xmlns:p14="http://schemas.microsoft.com/office/powerpoint/2010/main" val="42459623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recommendation from staff is to: </a:t>
            </a:r>
          </a:p>
          <a:p>
            <a:endParaRPr lang="en-US" dirty="0"/>
          </a:p>
          <a:p>
            <a:pPr lvl="0"/>
            <a:r>
              <a:rPr lang="en-US" sz="1200" b="1" dirty="0"/>
              <a:t>Adopt an ordinance containing Citywide amendments for the 2024 Update to the Land Development Code and Local Coastal Program.</a:t>
            </a:r>
          </a:p>
          <a:p>
            <a:pPr lvl="0"/>
            <a:endParaRPr lang="en-US" sz="1200" b="1" dirty="0"/>
          </a:p>
          <a:p>
            <a:pPr lvl="0"/>
            <a:r>
              <a:rPr lang="en-US" sz="1200" b="1" dirty="0"/>
              <a:t>Adopt an ordinance containing Center City Planned District and Gaslamp Quarter Planned District (Downtown) amendments for the 2024 Update to the Land Development Code and Local Coastal Program.</a:t>
            </a:r>
          </a:p>
          <a:p>
            <a:pPr lvl="0"/>
            <a:endParaRPr lang="en-US" sz="1200" b="1" dirty="0"/>
          </a:p>
          <a:p>
            <a:pPr lvl="0"/>
            <a:r>
              <a:rPr lang="en-US" sz="1200" b="1" dirty="0"/>
              <a:t>and</a:t>
            </a:r>
          </a:p>
          <a:p>
            <a:pPr lvl="0"/>
            <a:endParaRPr lang="en-US" sz="1200" b="1" dirty="0"/>
          </a:p>
          <a:p>
            <a:pPr lvl="0"/>
            <a:r>
              <a:rPr lang="en-US" sz="1200" b="1" dirty="0"/>
              <a:t>Adopt the Public Right-of-Way In Lieu Fee Resolution.</a:t>
            </a:r>
          </a:p>
          <a:p>
            <a:endParaRPr lang="en-US" dirty="0"/>
          </a:p>
          <a:p>
            <a:r>
              <a:rPr lang="en-US" dirty="0"/>
              <a:t>Thank you for your time and this </a:t>
            </a:r>
            <a:r>
              <a:rPr lang="en-US"/>
              <a:t>concludes staff’s presentation</a:t>
            </a:r>
            <a:r>
              <a:rPr lang="en-US" dirty="0"/>
              <a:t>. </a:t>
            </a:r>
          </a:p>
        </p:txBody>
      </p:sp>
      <p:sp>
        <p:nvSpPr>
          <p:cNvPr id="4" name="Slide Number Placeholder 3"/>
          <p:cNvSpPr>
            <a:spLocks noGrp="1"/>
          </p:cNvSpPr>
          <p:nvPr>
            <p:ph type="sldNum" sz="quarter" idx="5"/>
          </p:nvPr>
        </p:nvSpPr>
        <p:spPr/>
        <p:txBody>
          <a:bodyPr/>
          <a:lstStyle/>
          <a:p>
            <a:fld id="{29EB7BBF-1CAC-40B2-94F2-5921593FFA29}" type="slidenum">
              <a:rPr lang="en-US" smtClean="0"/>
              <a:t>32</a:t>
            </a:fld>
            <a:endParaRPr lang="en-US"/>
          </a:p>
        </p:txBody>
      </p:sp>
    </p:spTree>
    <p:extLst>
      <p:ext uri="{BB962C8B-B14F-4D97-AF65-F5344CB8AC3E}">
        <p14:creationId xmlns:p14="http://schemas.microsoft.com/office/powerpoint/2010/main" val="1711665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dirty="0"/>
              <a:t>The Land Development Code team evaluated roughly 200 proposals submitted over a 10-month period between August 2022 and June 2023. Submissions were received from members of the public, planning groups, industry professionals, advocacy groups, and City departments. </a:t>
            </a:r>
          </a:p>
        </p:txBody>
      </p:sp>
      <p:sp>
        <p:nvSpPr>
          <p:cNvPr id="4" name="Slide Number Placeholder 3"/>
          <p:cNvSpPr>
            <a:spLocks noGrp="1"/>
          </p:cNvSpPr>
          <p:nvPr>
            <p:ph type="sldNum" sz="quarter" idx="5"/>
          </p:nvPr>
        </p:nvSpPr>
        <p:spPr/>
        <p:txBody>
          <a:bodyPr/>
          <a:lstStyle/>
          <a:p>
            <a:fld id="{07B7A28D-AB92-460B-9BA8-6B357FBD6649}" type="slidenum">
              <a:rPr lang="en-US" smtClean="0"/>
              <a:t>4</a:t>
            </a:fld>
            <a:endParaRPr lang="en-US"/>
          </a:p>
        </p:txBody>
      </p:sp>
    </p:spTree>
    <p:extLst>
      <p:ext uri="{BB962C8B-B14F-4D97-AF65-F5344CB8AC3E}">
        <p14:creationId xmlns:p14="http://schemas.microsoft.com/office/powerpoint/2010/main" val="396298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Updates to the Code are grouped into five categories: amendments that Align the code with the City’s Climate, Equity, and Housing Goals, Clarifications, Compliance with State Law, Corrections, and Regulatory Reforms. This presentation includes a brief overview of the proposed amendments that received interest during public outreach.   </a:t>
            </a:r>
          </a:p>
          <a:p>
            <a:endParaRPr lang="en-US" dirty="0"/>
          </a:p>
          <a:p>
            <a:r>
              <a:rPr lang="en-US" dirty="0"/>
              <a:t>This LDC Update includes proposed amendments to residential, commercial, mixed-use and industry development. The code must be revised and updated regularly to ensure that approvals for all types of development are efficiently processed. </a:t>
            </a:r>
          </a:p>
        </p:txBody>
      </p:sp>
      <p:sp>
        <p:nvSpPr>
          <p:cNvPr id="4" name="Slide Number Placeholder 3"/>
          <p:cNvSpPr>
            <a:spLocks noGrp="1"/>
          </p:cNvSpPr>
          <p:nvPr>
            <p:ph type="sldNum" sz="quarter" idx="5"/>
          </p:nvPr>
        </p:nvSpPr>
        <p:spPr/>
        <p:txBody>
          <a:bodyPr/>
          <a:lstStyle/>
          <a:p>
            <a:fld id="{07B7A28D-AB92-460B-9BA8-6B357FBD6649}" type="slidenum">
              <a:rPr lang="en-US" smtClean="0"/>
              <a:t>5</a:t>
            </a:fld>
            <a:endParaRPr lang="en-US"/>
          </a:p>
        </p:txBody>
      </p:sp>
    </p:spTree>
    <p:extLst>
      <p:ext uri="{BB962C8B-B14F-4D97-AF65-F5344CB8AC3E}">
        <p14:creationId xmlns:p14="http://schemas.microsoft.com/office/powerpoint/2010/main" val="1999942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Item 1 Sports Arenas and Stadiums. This proposed amendment addresses the need to update the development regulations for sports arenas and stadiums to incorporate multi-modal transportation and to align development with the Climate Action Plan. This proposed amendment also exempts sports arenas and stadiums included in a specific plan from the requirement to obtain a conditional use permit to streamline the development of these properties. </a:t>
            </a:r>
          </a:p>
        </p:txBody>
      </p:sp>
      <p:sp>
        <p:nvSpPr>
          <p:cNvPr id="4" name="Slide Number Placeholder 3"/>
          <p:cNvSpPr>
            <a:spLocks noGrp="1"/>
          </p:cNvSpPr>
          <p:nvPr>
            <p:ph type="sldNum" sz="quarter" idx="5"/>
          </p:nvPr>
        </p:nvSpPr>
        <p:spPr/>
        <p:txBody>
          <a:bodyPr/>
          <a:lstStyle/>
          <a:p>
            <a:fld id="{07B7A28D-AB92-460B-9BA8-6B357FBD6649}" type="slidenum">
              <a:rPr lang="en-US" smtClean="0"/>
              <a:t>6</a:t>
            </a:fld>
            <a:endParaRPr lang="en-US"/>
          </a:p>
        </p:txBody>
      </p:sp>
    </p:spTree>
    <p:extLst>
      <p:ext uri="{BB962C8B-B14F-4D97-AF65-F5344CB8AC3E}">
        <p14:creationId xmlns:p14="http://schemas.microsoft.com/office/powerpoint/2010/main" val="4242543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Item 4, Calculating Gross Floor Area. This proposed amendment clarifies the applicability of an exemption for parking structures from gross floor area calculations if the parking structure contains certain design guidelines. Please note that this exemption is only applicable to multi-level parking structures. </a:t>
            </a:r>
          </a:p>
        </p:txBody>
      </p:sp>
      <p:sp>
        <p:nvSpPr>
          <p:cNvPr id="4" name="Slide Number Placeholder 3"/>
          <p:cNvSpPr>
            <a:spLocks noGrp="1"/>
          </p:cNvSpPr>
          <p:nvPr>
            <p:ph type="sldNum" sz="quarter" idx="5"/>
          </p:nvPr>
        </p:nvSpPr>
        <p:spPr/>
        <p:txBody>
          <a:bodyPr/>
          <a:lstStyle/>
          <a:p>
            <a:fld id="{07B7A28D-AB92-460B-9BA8-6B357FBD6649}" type="slidenum">
              <a:rPr lang="en-US" smtClean="0"/>
              <a:t>7</a:t>
            </a:fld>
            <a:endParaRPr lang="en-US"/>
          </a:p>
        </p:txBody>
      </p:sp>
    </p:spTree>
    <p:extLst>
      <p:ext uri="{BB962C8B-B14F-4D97-AF65-F5344CB8AC3E}">
        <p14:creationId xmlns:p14="http://schemas.microsoft.com/office/powerpoint/2010/main" val="1320973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Item 9. </a:t>
            </a:r>
            <a:r>
              <a:rPr lang="en-US" dirty="0">
                <a:solidFill>
                  <a:srgbClr val="000000"/>
                </a:solidFill>
                <a:latin typeface="Open Sans" panose="020B0606030504020204" pitchFamily="34" charset="0"/>
              </a:rPr>
              <a:t>Visitor accommodations. Visitor accommodations are a commercial use to support visitors and tourism and this proposed amendment clarifies that visitor accommodations shall not be used for a length of stay longer than 30 consecutive days. Single room occupancy hotels may be permitted as visitor accommodations and are exempt from this stay limitation. Existing visitor accommodations and visitor accommodations with a deemed complete application before the effective date of the 2024 LDC Update will also not have a 30 day stay limitation.  </a:t>
            </a:r>
            <a:endParaRPr lang="en-US" dirty="0"/>
          </a:p>
        </p:txBody>
      </p:sp>
      <p:sp>
        <p:nvSpPr>
          <p:cNvPr id="4" name="Slide Number Placeholder 3"/>
          <p:cNvSpPr>
            <a:spLocks noGrp="1"/>
          </p:cNvSpPr>
          <p:nvPr>
            <p:ph type="sldNum" sz="quarter" idx="5"/>
          </p:nvPr>
        </p:nvSpPr>
        <p:spPr/>
        <p:txBody>
          <a:bodyPr/>
          <a:lstStyle/>
          <a:p>
            <a:fld id="{07B7A28D-AB92-460B-9BA8-6B357FBD6649}" type="slidenum">
              <a:rPr lang="en-US" smtClean="0"/>
              <a:t>8</a:t>
            </a:fld>
            <a:endParaRPr lang="en-US"/>
          </a:p>
        </p:txBody>
      </p:sp>
    </p:spTree>
    <p:extLst>
      <p:ext uri="{BB962C8B-B14F-4D97-AF65-F5344CB8AC3E}">
        <p14:creationId xmlns:p14="http://schemas.microsoft.com/office/powerpoint/2010/main" val="3662037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none" dirty="0">
                <a:latin typeface="+mn-lt"/>
              </a:rPr>
              <a:t>Item 17.  </a:t>
            </a:r>
            <a:r>
              <a:rPr lang="en-US" sz="1200" u="none" dirty="0">
                <a:solidFill>
                  <a:srgbClr val="000000"/>
                </a:solidFill>
                <a:latin typeface="+mn-lt"/>
              </a:rPr>
              <a:t>Complete Communities Housing Solutions – Pedestrian Circulation Space. This opt-in program includes development regulations for pedestrian circulation improvements and specifies the width requirements for a clear path of travel and the inclusion of a buffer area for street trees. These requirements may differ from what is required in the Street Design Manual. This proposed amendment clarifies that the </a:t>
            </a:r>
            <a:r>
              <a:rPr lang="en-US" sz="1200" dirty="0">
                <a:solidFill>
                  <a:srgbClr val="000000"/>
                </a:solidFill>
                <a:latin typeface="+mn-lt"/>
              </a:rPr>
              <a:t>urban parkway must include a clear path of at least 8 feet in width and a buffer area of at least 6 feet in width. If there is a conflict between these regulations and the required widths in the Street Design Manual, the greater width would apply. </a:t>
            </a:r>
          </a:p>
          <a:p>
            <a:pPr defTabSz="931774">
              <a:defRPr/>
            </a:pPr>
            <a:endParaRPr lang="en-US" sz="1200" dirty="0">
              <a:solidFill>
                <a:srgbClr val="000000"/>
              </a:solidFill>
              <a:latin typeface="+mn-lt"/>
            </a:endParaRPr>
          </a:p>
          <a:p>
            <a:pPr defTabSz="931774">
              <a:defRPr/>
            </a:pPr>
            <a:r>
              <a:rPr lang="en-US" sz="1200" b="0" i="0" u="none" strike="noStrike" baseline="0" dirty="0">
                <a:solidFill>
                  <a:srgbClr val="000000"/>
                </a:solidFill>
                <a:latin typeface="+mn-lt"/>
              </a:rPr>
              <a:t>In addition, if specific requirements are met, a development may utilize a portion of the premises fronting the urban parkway as public space to meet the urban parkway width requirement. </a:t>
            </a:r>
            <a:endParaRPr lang="en-US" sz="1200" dirty="0">
              <a:latin typeface="+mn-lt"/>
            </a:endParaRPr>
          </a:p>
        </p:txBody>
      </p:sp>
      <p:sp>
        <p:nvSpPr>
          <p:cNvPr id="4" name="Slide Number Placeholder 3"/>
          <p:cNvSpPr>
            <a:spLocks noGrp="1"/>
          </p:cNvSpPr>
          <p:nvPr>
            <p:ph type="sldNum" sz="quarter" idx="5"/>
          </p:nvPr>
        </p:nvSpPr>
        <p:spPr/>
        <p:txBody>
          <a:bodyPr/>
          <a:lstStyle/>
          <a:p>
            <a:fld id="{07B7A28D-AB92-460B-9BA8-6B357FBD6649}" type="slidenum">
              <a:rPr lang="en-US" smtClean="0"/>
              <a:t>9</a:t>
            </a:fld>
            <a:endParaRPr lang="en-US"/>
          </a:p>
        </p:txBody>
      </p:sp>
    </p:spTree>
    <p:extLst>
      <p:ext uri="{BB962C8B-B14F-4D97-AF65-F5344CB8AC3E}">
        <p14:creationId xmlns:p14="http://schemas.microsoft.com/office/powerpoint/2010/main" val="3667227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hyperlink" Target="https://www.sandiego.gov/planning/work/land-development-code" TargetMode="Externa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44321-BEDE-4932-AA6F-3C56774035A3}"/>
              </a:ext>
            </a:extLst>
          </p:cNvPr>
          <p:cNvSpPr>
            <a:spLocks noGrp="1"/>
          </p:cNvSpPr>
          <p:nvPr>
            <p:ph type="ctrTitle"/>
          </p:nvPr>
        </p:nvSpPr>
        <p:spPr>
          <a:xfrm>
            <a:off x="1524000" y="1122363"/>
            <a:ext cx="9144000" cy="2387600"/>
          </a:xfrm>
        </p:spPr>
        <p:txBody>
          <a:bodyPr anchor="b"/>
          <a:lstStyle>
            <a:lvl1pPr algn="ctr">
              <a:defRPr sz="6000">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E2796C4E-F9F6-4277-B13A-482AC26FA840}"/>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143707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CB5A615-66A9-4D84-BD21-749D3E5E32C9}"/>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1">
            <a:extLst>
              <a:ext uri="{FF2B5EF4-FFF2-40B4-BE49-F238E27FC236}">
                <a16:creationId xmlns:a16="http://schemas.microsoft.com/office/drawing/2014/main" id="{1529FF80-7558-4E9F-A2D1-D2D0609DF9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B5D606-FFFA-4790-B5D3-E2CFCF956A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a:extLst>
              <a:ext uri="{FF2B5EF4-FFF2-40B4-BE49-F238E27FC236}">
                <a16:creationId xmlns:a16="http://schemas.microsoft.com/office/drawing/2014/main" id="{2D2F1727-505B-4C0E-96FD-7C5A8D71B5D7}"/>
              </a:ext>
            </a:extLst>
          </p:cNvPr>
          <p:cNvCxnSpPr>
            <a:cxnSpLocks/>
          </p:cNvCxnSpPr>
          <p:nvPr/>
        </p:nvCxnSpPr>
        <p:spPr>
          <a:xfrm>
            <a:off x="14880" y="1681163"/>
            <a:ext cx="113389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8CF4F457-FF56-DB10-0D8B-AAD4B9045D23}"/>
              </a:ext>
            </a:extLst>
          </p:cNvPr>
          <p:cNvSpPr>
            <a:spLocks noGrp="1"/>
          </p:cNvSpPr>
          <p:nvPr>
            <p:ph type="sldNum" sz="quarter" idx="4"/>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12" name="Rectangle 11">
            <a:extLst>
              <a:ext uri="{FF2B5EF4-FFF2-40B4-BE49-F238E27FC236}">
                <a16:creationId xmlns:a16="http://schemas.microsoft.com/office/drawing/2014/main" id="{7FBE78D8-B5ED-FCD0-9B4C-0ED5D89D4FB6}"/>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4" name="Slide Number Placeholder 5">
            <a:extLst>
              <a:ext uri="{FF2B5EF4-FFF2-40B4-BE49-F238E27FC236}">
                <a16:creationId xmlns:a16="http://schemas.microsoft.com/office/drawing/2014/main" id="{167DA4E2-C17E-E7FE-C555-436AE2B85CE3}"/>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16" name="TextBox 15">
            <a:extLst>
              <a:ext uri="{FF2B5EF4-FFF2-40B4-BE49-F238E27FC236}">
                <a16:creationId xmlns:a16="http://schemas.microsoft.com/office/drawing/2014/main" id="{92FD1778-4DC6-8C65-0DE2-9D30888F214B}"/>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3858282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46DE44E7-0E01-48F7-9FF9-77B16F68C540}"/>
              </a:ext>
            </a:extLst>
          </p:cNvPr>
          <p:cNvCxnSpPr>
            <a:cxnSpLocks/>
          </p:cNvCxnSpPr>
          <p:nvPr/>
        </p:nvCxnSpPr>
        <p:spPr>
          <a:xfrm flipV="1">
            <a:off x="8724900" y="365125"/>
            <a:ext cx="0" cy="607139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781382C-C16D-40AC-AA15-11335927AF78}"/>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2" name="Vertical Title 1">
            <a:extLst>
              <a:ext uri="{FF2B5EF4-FFF2-40B4-BE49-F238E27FC236}">
                <a16:creationId xmlns:a16="http://schemas.microsoft.com/office/drawing/2014/main" id="{9A9CE1BD-9F59-47EF-BFA8-E568976FA8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5E5F1E-F831-4726-A801-03172760CC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DDB0ADD3-43BA-4AB3-D10B-F4A83E65365E}"/>
              </a:ext>
            </a:extLst>
          </p:cNvPr>
          <p:cNvSpPr>
            <a:spLocks noGrp="1"/>
          </p:cNvSpPr>
          <p:nvPr>
            <p:ph type="sldNum" sz="quarter" idx="4"/>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5" name="Rectangle 4">
            <a:extLst>
              <a:ext uri="{FF2B5EF4-FFF2-40B4-BE49-F238E27FC236}">
                <a16:creationId xmlns:a16="http://schemas.microsoft.com/office/drawing/2014/main" id="{D4E6AFF9-124C-1DD4-8193-8A09331E18FB}"/>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a:extLst>
              <a:ext uri="{FF2B5EF4-FFF2-40B4-BE49-F238E27FC236}">
                <a16:creationId xmlns:a16="http://schemas.microsoft.com/office/drawing/2014/main" id="{F1C81C3F-2F61-5415-ACCF-5EB82BB6A93D}"/>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8" name="TextBox 7">
            <a:extLst>
              <a:ext uri="{FF2B5EF4-FFF2-40B4-BE49-F238E27FC236}">
                <a16:creationId xmlns:a16="http://schemas.microsoft.com/office/drawing/2014/main" id="{56B311CC-18A3-C410-EF63-3E83930DAC99}"/>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1323397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3F4D5EA-9E6E-43D1-90DB-5F45CC427934}"/>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1">
            <a:extLst>
              <a:ext uri="{FF2B5EF4-FFF2-40B4-BE49-F238E27FC236}">
                <a16:creationId xmlns:a16="http://schemas.microsoft.com/office/drawing/2014/main" id="{82C188EE-BB58-4EC8-971A-F113EAC2F0BB}"/>
              </a:ext>
            </a:extLst>
          </p:cNvPr>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46DA63BA-3067-4439-A8EE-2CEEA7F44A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a:extLst>
              <a:ext uri="{FF2B5EF4-FFF2-40B4-BE49-F238E27FC236}">
                <a16:creationId xmlns:a16="http://schemas.microsoft.com/office/drawing/2014/main" id="{3CB7950C-DFEF-4DF8-A5C0-34F007EAEFBF}"/>
              </a:ext>
            </a:extLst>
          </p:cNvPr>
          <p:cNvCxnSpPr>
            <a:cxnSpLocks/>
          </p:cNvCxnSpPr>
          <p:nvPr/>
        </p:nvCxnSpPr>
        <p:spPr>
          <a:xfrm>
            <a:off x="0" y="1681163"/>
            <a:ext cx="113538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A858DC6E-8824-4F8E-8116-A049C6B36FF4}"/>
              </a:ext>
            </a:extLst>
          </p:cNvPr>
          <p:cNvSpPr>
            <a:spLocks noGrp="1"/>
          </p:cNvSpPr>
          <p:nvPr>
            <p:ph type="sldNum" sz="quarter" idx="4"/>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13" name="Rectangle 12">
            <a:extLst>
              <a:ext uri="{FF2B5EF4-FFF2-40B4-BE49-F238E27FC236}">
                <a16:creationId xmlns:a16="http://schemas.microsoft.com/office/drawing/2014/main" id="{CE9F309B-1EED-4A42-88BC-9CE394881559}"/>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4" name="Slide Number Placeholder 5">
            <a:extLst>
              <a:ext uri="{FF2B5EF4-FFF2-40B4-BE49-F238E27FC236}">
                <a16:creationId xmlns:a16="http://schemas.microsoft.com/office/drawing/2014/main" id="{2A3B6830-E6E1-4568-B8BA-80CFDF7B2992}"/>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15" name="TextBox 14">
            <a:extLst>
              <a:ext uri="{FF2B5EF4-FFF2-40B4-BE49-F238E27FC236}">
                <a16:creationId xmlns:a16="http://schemas.microsoft.com/office/drawing/2014/main" id="{DC71496C-6EE6-4EC2-BF32-BD10325AC399}"/>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9654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F8EA5C-E633-4F0D-9791-2C49E160FA75}"/>
              </a:ext>
            </a:extLst>
          </p:cNvPr>
          <p:cNvSpPr/>
          <p:nvPr/>
        </p:nvSpPr>
        <p:spPr>
          <a:xfrm>
            <a:off x="0" y="0"/>
            <a:ext cx="12192000" cy="6858000"/>
          </a:xfrm>
          <a:prstGeom prst="rect">
            <a:avLst/>
          </a:prstGeom>
          <a:solidFill>
            <a:srgbClr val="006FBA"/>
          </a:solidFill>
          <a:ln>
            <a:solidFill>
              <a:srgbClr val="006F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engineering drawing&#10;&#10;Description automatically generated">
            <a:extLst>
              <a:ext uri="{FF2B5EF4-FFF2-40B4-BE49-F238E27FC236}">
                <a16:creationId xmlns:a16="http://schemas.microsoft.com/office/drawing/2014/main" id="{01A2F04F-EFD0-4FD3-A03E-BBC067F21B03}"/>
              </a:ext>
            </a:extLst>
          </p:cNvPr>
          <p:cNvPicPr>
            <a:picLocks noChangeAspect="1"/>
          </p:cNvPicPr>
          <p:nvPr/>
        </p:nvPicPr>
        <p:blipFill rotWithShape="1">
          <a:blip r:embed="rId2">
            <a:extLst>
              <a:ext uri="{28A0092B-C50C-407E-A947-70E740481C1C}">
                <a14:useLocalDpi xmlns:a14="http://schemas.microsoft.com/office/drawing/2010/main" val="0"/>
              </a:ext>
            </a:extLst>
          </a:blip>
          <a:srcRect t="29489" r="5752" b="-38"/>
          <a:stretch/>
        </p:blipFill>
        <p:spPr>
          <a:xfrm>
            <a:off x="-177800" y="0"/>
            <a:ext cx="12369799" cy="6858000"/>
          </a:xfrm>
          <a:prstGeom prst="rect">
            <a:avLst/>
          </a:prstGeom>
        </p:spPr>
      </p:pic>
      <p:sp>
        <p:nvSpPr>
          <p:cNvPr id="2" name="Title 1">
            <a:extLst>
              <a:ext uri="{FF2B5EF4-FFF2-40B4-BE49-F238E27FC236}">
                <a16:creationId xmlns:a16="http://schemas.microsoft.com/office/drawing/2014/main" id="{20C6D0FC-9188-452E-83F2-F259A5B9963C}"/>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22ADDD31-7B31-41E4-9A0E-D760F4B4DD43}"/>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2" name="Picture 6">
            <a:extLst>
              <a:ext uri="{FF2B5EF4-FFF2-40B4-BE49-F238E27FC236}">
                <a16:creationId xmlns:a16="http://schemas.microsoft.com/office/drawing/2014/main" id="{99881BCB-E450-1D24-8720-99B04CEAE1FD}"/>
              </a:ext>
            </a:extLst>
          </p:cNvPr>
          <p:cNvPicPr>
            <a:picLocks noChangeAspect="1" noChangeArrowheads="1"/>
          </p:cNvPicPr>
          <p:nvPr/>
        </p:nvPicPr>
        <p:blipFill>
          <a:blip r:embed="rId3">
            <a:biLevel thresh="25000"/>
            <a:extLst>
              <a:ext uri="{28A0092B-C50C-407E-A947-70E740481C1C}">
                <a14:useLocalDpi xmlns:a14="http://schemas.microsoft.com/office/drawing/2010/main" val="0"/>
              </a:ext>
            </a:extLst>
          </a:blip>
          <a:srcRect/>
          <a:stretch>
            <a:fillRect/>
          </a:stretch>
        </p:blipFill>
        <p:spPr bwMode="auto">
          <a:xfrm>
            <a:off x="4841874" y="6105810"/>
            <a:ext cx="3419476" cy="77917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Icon&#10;&#10;Description automatically generated">
            <a:extLst>
              <a:ext uri="{FF2B5EF4-FFF2-40B4-BE49-F238E27FC236}">
                <a16:creationId xmlns:a16="http://schemas.microsoft.com/office/drawing/2014/main" id="{75166E0F-8D34-C7C0-0852-ACEC4D841E72}"/>
              </a:ext>
            </a:extLst>
          </p:cNvPr>
          <p:cNvPicPr>
            <a:picLocks noChangeAspect="1"/>
          </p:cNvPicPr>
          <p:nvPr/>
        </p:nvPicPr>
        <p:blipFill>
          <a:blip r:embed="rId4">
            <a:biLevel thresh="25000"/>
            <a:extLst>
              <a:ext uri="{28A0092B-C50C-407E-A947-70E740481C1C}">
                <a14:useLocalDpi xmlns:a14="http://schemas.microsoft.com/office/drawing/2010/main" val="0"/>
              </a:ext>
            </a:extLst>
          </a:blip>
          <a:stretch>
            <a:fillRect/>
          </a:stretch>
        </p:blipFill>
        <p:spPr>
          <a:xfrm>
            <a:off x="10688190" y="6391139"/>
            <a:ext cx="1475235" cy="277369"/>
          </a:xfrm>
          <a:prstGeom prst="rect">
            <a:avLst/>
          </a:prstGeom>
        </p:spPr>
      </p:pic>
      <p:sp>
        <p:nvSpPr>
          <p:cNvPr id="14" name="TextBox 13">
            <a:extLst>
              <a:ext uri="{FF2B5EF4-FFF2-40B4-BE49-F238E27FC236}">
                <a16:creationId xmlns:a16="http://schemas.microsoft.com/office/drawing/2014/main" id="{3C27D5EB-518B-C852-F7B9-4ADAF8ADDB71}"/>
              </a:ext>
            </a:extLst>
          </p:cNvPr>
          <p:cNvSpPr txBox="1"/>
          <p:nvPr/>
        </p:nvSpPr>
        <p:spPr>
          <a:xfrm>
            <a:off x="10671770" y="6599012"/>
            <a:ext cx="1520230" cy="2462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a:solidFill>
                  <a:schemeClr val="bg1"/>
                </a:solidFill>
                <a:latin typeface="Open Sans" panose="020B0606030504020204" pitchFamily="34" charset="0"/>
                <a:ea typeface="Open Sans" panose="020B0606030504020204" pitchFamily="34" charset="0"/>
                <a:cs typeface="Open Sans" panose="020B0606030504020204" pitchFamily="34" charset="0"/>
              </a:rPr>
              <a:t>@CityofSanDiego</a:t>
            </a:r>
          </a:p>
        </p:txBody>
      </p:sp>
      <p:sp>
        <p:nvSpPr>
          <p:cNvPr id="15" name="TextBox 14">
            <a:extLst>
              <a:ext uri="{FF2B5EF4-FFF2-40B4-BE49-F238E27FC236}">
                <a16:creationId xmlns:a16="http://schemas.microsoft.com/office/drawing/2014/main" id="{29E458A4-5F67-D906-D7AE-F12256282DD7}"/>
              </a:ext>
            </a:extLst>
          </p:cNvPr>
          <p:cNvSpPr txBox="1"/>
          <p:nvPr/>
        </p:nvSpPr>
        <p:spPr>
          <a:xfrm>
            <a:off x="28575" y="6460512"/>
            <a:ext cx="6100762" cy="261610"/>
          </a:xfrm>
          <a:prstGeom prst="rect">
            <a:avLst/>
          </a:prstGeom>
          <a:noFill/>
        </p:spPr>
        <p:txBody>
          <a:bodyPr wrap="square">
            <a:spAutoFit/>
          </a:bodyPr>
          <a:lstStyle/>
          <a:p>
            <a:r>
              <a:rPr lang="en-US" sz="1100">
                <a:solidFill>
                  <a:schemeClr val="bg1"/>
                </a:solidFill>
                <a:latin typeface="Open Sans" panose="020B0606030504020204" pitchFamily="34" charset="0"/>
                <a:ea typeface="Open Sans" panose="020B0606030504020204" pitchFamily="34" charset="0"/>
                <a:cs typeface="Open Sans" panose="020B0606030504020204" pitchFamily="34" charset="0"/>
                <a:hlinkClick r:id="rId5">
                  <a:extLst>
                    <a:ext uri="{A12FA001-AC4F-418D-AE19-62706E023703}">
                      <ahyp:hlinkClr xmlns:ahyp="http://schemas.microsoft.com/office/drawing/2018/hyperlinkcolor" val="tx"/>
                    </a:ext>
                  </a:extLst>
                </a:hlinkClick>
              </a:rPr>
              <a:t>https://www.sandiego.gov/planning/work/land-development-code</a:t>
            </a:r>
            <a:endParaRPr lang="en-US" sz="110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45336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3F1AD38-4748-4D91-8241-14E857905953}"/>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1">
            <a:extLst>
              <a:ext uri="{FF2B5EF4-FFF2-40B4-BE49-F238E27FC236}">
                <a16:creationId xmlns:a16="http://schemas.microsoft.com/office/drawing/2014/main" id="{4A61848D-5409-443B-BADD-F06ADE01D8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B353EC-1E5A-4527-AABE-160BDDDE9D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35C86A-9796-483E-A39C-DA202DE0F1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a:extLst>
              <a:ext uri="{FF2B5EF4-FFF2-40B4-BE49-F238E27FC236}">
                <a16:creationId xmlns:a16="http://schemas.microsoft.com/office/drawing/2014/main" id="{17734D97-801B-44D6-BFAF-3D2BF90E41C0}"/>
              </a:ext>
            </a:extLst>
          </p:cNvPr>
          <p:cNvCxnSpPr>
            <a:cxnSpLocks/>
          </p:cNvCxnSpPr>
          <p:nvPr/>
        </p:nvCxnSpPr>
        <p:spPr>
          <a:xfrm>
            <a:off x="14880" y="1681163"/>
            <a:ext cx="113389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D8DCA015-C300-CB58-5208-A57BEB49E800}"/>
              </a:ext>
            </a:extLst>
          </p:cNvPr>
          <p:cNvSpPr>
            <a:spLocks noGrp="1"/>
          </p:cNvSpPr>
          <p:nvPr>
            <p:ph type="sldNum" sz="quarter" idx="4"/>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11" name="Rectangle 10">
            <a:extLst>
              <a:ext uri="{FF2B5EF4-FFF2-40B4-BE49-F238E27FC236}">
                <a16:creationId xmlns:a16="http://schemas.microsoft.com/office/drawing/2014/main" id="{B6B5A8A9-C319-1ECB-1F4F-B4D1E5E2DC82}"/>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3" name="Slide Number Placeholder 5">
            <a:extLst>
              <a:ext uri="{FF2B5EF4-FFF2-40B4-BE49-F238E27FC236}">
                <a16:creationId xmlns:a16="http://schemas.microsoft.com/office/drawing/2014/main" id="{26B412EA-C4B7-B788-FC8F-4E5AB929D280}"/>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18" name="TextBox 17">
            <a:extLst>
              <a:ext uri="{FF2B5EF4-FFF2-40B4-BE49-F238E27FC236}">
                <a16:creationId xmlns:a16="http://schemas.microsoft.com/office/drawing/2014/main" id="{EDB41989-9516-98EA-F500-69F529DEE04F}"/>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268967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359BB71-6FF6-467A-B687-469B18719507}"/>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1">
            <a:extLst>
              <a:ext uri="{FF2B5EF4-FFF2-40B4-BE49-F238E27FC236}">
                <a16:creationId xmlns:a16="http://schemas.microsoft.com/office/drawing/2014/main" id="{89237EE1-560B-435F-90A9-E142D79E3B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6C0EF7-ACAE-43B8-8A84-DC0CED647F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75633C-346F-4FE0-90F0-FBF8A0F6CC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057AB3-46F9-40DE-8DA4-1F722C2304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B8B41C-E373-4419-BDF7-CA6669B1A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1BDFCC3F-B32F-496D-A56F-1C12580D3F6E}"/>
              </a:ext>
            </a:extLst>
          </p:cNvPr>
          <p:cNvCxnSpPr>
            <a:cxnSpLocks/>
          </p:cNvCxnSpPr>
          <p:nvPr/>
        </p:nvCxnSpPr>
        <p:spPr>
          <a:xfrm>
            <a:off x="0" y="1681163"/>
            <a:ext cx="11352212" cy="952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255D15C4-1FEF-9A07-FFC0-89863EE16046}"/>
              </a:ext>
            </a:extLst>
          </p:cNvPr>
          <p:cNvSpPr>
            <a:spLocks noGrp="1"/>
          </p:cNvSpPr>
          <p:nvPr>
            <p:ph type="sldNum" sz="quarter" idx="10"/>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13" name="Rectangle 12">
            <a:extLst>
              <a:ext uri="{FF2B5EF4-FFF2-40B4-BE49-F238E27FC236}">
                <a16:creationId xmlns:a16="http://schemas.microsoft.com/office/drawing/2014/main" id="{A52DAF49-E32A-7AB2-5E78-D7CB6D564C73}"/>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7" name="Slide Number Placeholder 5">
            <a:extLst>
              <a:ext uri="{FF2B5EF4-FFF2-40B4-BE49-F238E27FC236}">
                <a16:creationId xmlns:a16="http://schemas.microsoft.com/office/drawing/2014/main" id="{DE9EE87E-B2E6-8702-B4DF-B022DD3374EF}"/>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20" name="TextBox 19">
            <a:extLst>
              <a:ext uri="{FF2B5EF4-FFF2-40B4-BE49-F238E27FC236}">
                <a16:creationId xmlns:a16="http://schemas.microsoft.com/office/drawing/2014/main" id="{6E4DAF7D-E7CC-A7F8-FA75-00C0F806A983}"/>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359340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325C7B6-E2EA-44AB-AFE4-00E12CB7A8CD}"/>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1">
            <a:extLst>
              <a:ext uri="{FF2B5EF4-FFF2-40B4-BE49-F238E27FC236}">
                <a16:creationId xmlns:a16="http://schemas.microsoft.com/office/drawing/2014/main" id="{F00108B4-B57B-4B8A-99B7-B1E28F7B035A}"/>
              </a:ext>
            </a:extLst>
          </p:cNvPr>
          <p:cNvSpPr>
            <a:spLocks noGrp="1"/>
          </p:cNvSpPr>
          <p:nvPr>
            <p:ph type="title"/>
          </p:nvPr>
        </p:nvSpPr>
        <p:spPr/>
        <p:txBody>
          <a:bodyPr/>
          <a:lstStyle/>
          <a:p>
            <a:r>
              <a:rPr lang="en-US"/>
              <a:t>Click to edit Master title style</a:t>
            </a:r>
          </a:p>
        </p:txBody>
      </p:sp>
      <p:cxnSp>
        <p:nvCxnSpPr>
          <p:cNvPr id="7" name="Straight Connector 6">
            <a:extLst>
              <a:ext uri="{FF2B5EF4-FFF2-40B4-BE49-F238E27FC236}">
                <a16:creationId xmlns:a16="http://schemas.microsoft.com/office/drawing/2014/main" id="{1D708EEE-0784-4075-91E7-54B93583A0CA}"/>
              </a:ext>
            </a:extLst>
          </p:cNvPr>
          <p:cNvCxnSpPr>
            <a:cxnSpLocks/>
          </p:cNvCxnSpPr>
          <p:nvPr/>
        </p:nvCxnSpPr>
        <p:spPr>
          <a:xfrm>
            <a:off x="14880" y="1681163"/>
            <a:ext cx="1133892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5">
            <a:extLst>
              <a:ext uri="{FF2B5EF4-FFF2-40B4-BE49-F238E27FC236}">
                <a16:creationId xmlns:a16="http://schemas.microsoft.com/office/drawing/2014/main" id="{0551639F-6E70-E7A8-6823-6EA6D8696158}"/>
              </a:ext>
            </a:extLst>
          </p:cNvPr>
          <p:cNvSpPr>
            <a:spLocks noGrp="1"/>
          </p:cNvSpPr>
          <p:nvPr>
            <p:ph type="sldNum" sz="quarter" idx="4"/>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11" name="Rectangle 10">
            <a:extLst>
              <a:ext uri="{FF2B5EF4-FFF2-40B4-BE49-F238E27FC236}">
                <a16:creationId xmlns:a16="http://schemas.microsoft.com/office/drawing/2014/main" id="{DCCA5335-2057-E433-53C0-562408706F56}"/>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3" name="Slide Number Placeholder 5">
            <a:extLst>
              <a:ext uri="{FF2B5EF4-FFF2-40B4-BE49-F238E27FC236}">
                <a16:creationId xmlns:a16="http://schemas.microsoft.com/office/drawing/2014/main" id="{EC8623DA-DAC1-1A49-9600-D0522B90DAC0}"/>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15" name="TextBox 14">
            <a:extLst>
              <a:ext uri="{FF2B5EF4-FFF2-40B4-BE49-F238E27FC236}">
                <a16:creationId xmlns:a16="http://schemas.microsoft.com/office/drawing/2014/main" id="{B7ACEB40-00F1-FEC3-5B42-B8CD2C5533A9}"/>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654860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405C5C-2CBF-43F7-BE20-36CE130871C2}"/>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6" name="Slide Number Placeholder 5">
            <a:extLst>
              <a:ext uri="{FF2B5EF4-FFF2-40B4-BE49-F238E27FC236}">
                <a16:creationId xmlns:a16="http://schemas.microsoft.com/office/drawing/2014/main" id="{1EDA9E2C-C740-7200-4C6D-8CDA30C9CD08}"/>
              </a:ext>
            </a:extLst>
          </p:cNvPr>
          <p:cNvSpPr>
            <a:spLocks noGrp="1"/>
          </p:cNvSpPr>
          <p:nvPr>
            <p:ph type="sldNum" sz="quarter" idx="4"/>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10" name="Rectangle 9">
            <a:extLst>
              <a:ext uri="{FF2B5EF4-FFF2-40B4-BE49-F238E27FC236}">
                <a16:creationId xmlns:a16="http://schemas.microsoft.com/office/drawing/2014/main" id="{44CA02CA-46E6-B386-DB4C-45BEEED41ADE}"/>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3" name="Slide Number Placeholder 5">
            <a:extLst>
              <a:ext uri="{FF2B5EF4-FFF2-40B4-BE49-F238E27FC236}">
                <a16:creationId xmlns:a16="http://schemas.microsoft.com/office/drawing/2014/main" id="{67669642-7B63-1E85-4F9C-66ACE70B8141}"/>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14" name="TextBox 13">
            <a:extLst>
              <a:ext uri="{FF2B5EF4-FFF2-40B4-BE49-F238E27FC236}">
                <a16:creationId xmlns:a16="http://schemas.microsoft.com/office/drawing/2014/main" id="{21A64EBF-D945-539D-497F-F3AFFF97B81D}"/>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169057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67ABC79-B04A-4A2D-ADD5-2FA328735968}"/>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cxnSp>
        <p:nvCxnSpPr>
          <p:cNvPr id="9" name="Straight Connector 8">
            <a:extLst>
              <a:ext uri="{FF2B5EF4-FFF2-40B4-BE49-F238E27FC236}">
                <a16:creationId xmlns:a16="http://schemas.microsoft.com/office/drawing/2014/main" id="{E41ED51D-7A24-42CE-A7AB-C2E68CD54339}"/>
              </a:ext>
            </a:extLst>
          </p:cNvPr>
          <p:cNvCxnSpPr>
            <a:cxnSpLocks/>
          </p:cNvCxnSpPr>
          <p:nvPr/>
        </p:nvCxnSpPr>
        <p:spPr>
          <a:xfrm>
            <a:off x="0" y="2057400"/>
            <a:ext cx="477202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C50D83E-C9B0-414B-8FC5-CB35DC9163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EC6D88-CE90-4F9A-9AE4-14A7246E35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C7591-4676-4D44-8F39-B5EE91A72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Slide Number Placeholder 5">
            <a:extLst>
              <a:ext uri="{FF2B5EF4-FFF2-40B4-BE49-F238E27FC236}">
                <a16:creationId xmlns:a16="http://schemas.microsoft.com/office/drawing/2014/main" id="{9E377FF9-5A8B-56BF-A337-EDE15DC16F43}"/>
              </a:ext>
            </a:extLst>
          </p:cNvPr>
          <p:cNvSpPr>
            <a:spLocks noGrp="1"/>
          </p:cNvSpPr>
          <p:nvPr>
            <p:ph type="sldNum" sz="quarter" idx="4"/>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13" name="Rectangle 12">
            <a:extLst>
              <a:ext uri="{FF2B5EF4-FFF2-40B4-BE49-F238E27FC236}">
                <a16:creationId xmlns:a16="http://schemas.microsoft.com/office/drawing/2014/main" id="{51AAABA6-D02B-9B2D-C693-64AB51C845D3}"/>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15" name="Slide Number Placeholder 5">
            <a:extLst>
              <a:ext uri="{FF2B5EF4-FFF2-40B4-BE49-F238E27FC236}">
                <a16:creationId xmlns:a16="http://schemas.microsoft.com/office/drawing/2014/main" id="{6CDBB297-7585-B9C4-1124-23F91BD4BFA7}"/>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17" name="TextBox 16">
            <a:extLst>
              <a:ext uri="{FF2B5EF4-FFF2-40B4-BE49-F238E27FC236}">
                <a16:creationId xmlns:a16="http://schemas.microsoft.com/office/drawing/2014/main" id="{5ACAE224-0841-E549-E4DA-4F2C2422C642}"/>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2942839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1CAC998-DA61-405D-95B6-42660257F27F}"/>
              </a:ext>
            </a:extLst>
          </p:cNvPr>
          <p:cNvSpPr/>
          <p:nvPr/>
        </p:nvSpPr>
        <p:spPr>
          <a:xfrm>
            <a:off x="-1" y="0"/>
            <a:ext cx="315884" cy="6436520"/>
          </a:xfrm>
          <a:prstGeom prst="rect">
            <a:avLst/>
          </a:prstGeom>
          <a:solidFill>
            <a:schemeClr val="bg1">
              <a:lumMod val="85000"/>
              <a:alpha val="8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cxnSp>
        <p:nvCxnSpPr>
          <p:cNvPr id="9" name="Straight Connector 8">
            <a:extLst>
              <a:ext uri="{FF2B5EF4-FFF2-40B4-BE49-F238E27FC236}">
                <a16:creationId xmlns:a16="http://schemas.microsoft.com/office/drawing/2014/main" id="{660FF1AC-90AB-4E5A-8179-E7944CDA5FF4}"/>
              </a:ext>
            </a:extLst>
          </p:cNvPr>
          <p:cNvCxnSpPr>
            <a:cxnSpLocks/>
          </p:cNvCxnSpPr>
          <p:nvPr/>
        </p:nvCxnSpPr>
        <p:spPr>
          <a:xfrm>
            <a:off x="0" y="2057400"/>
            <a:ext cx="477202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278B75C-8F9A-4401-B7CB-CB1856B48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8EABEB-AF43-452C-BF3E-34A48112FB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A4DA1E1-C339-434D-AC77-D0B0B86A06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9" name="Slide Number Placeholder 5">
            <a:extLst>
              <a:ext uri="{FF2B5EF4-FFF2-40B4-BE49-F238E27FC236}">
                <a16:creationId xmlns:a16="http://schemas.microsoft.com/office/drawing/2014/main" id="{41BB55ED-44B8-8DD3-41D1-A7FABAE1A72E}"/>
              </a:ext>
            </a:extLst>
          </p:cNvPr>
          <p:cNvSpPr>
            <a:spLocks noGrp="1"/>
          </p:cNvSpPr>
          <p:nvPr>
            <p:ph type="sldNum" sz="quarter" idx="4"/>
          </p:nvPr>
        </p:nvSpPr>
        <p:spPr>
          <a:xfrm rot="5400000">
            <a:off x="-48491" y="1731630"/>
            <a:ext cx="412865" cy="270020"/>
          </a:xfrm>
          <a:prstGeom prst="rect">
            <a:avLst/>
          </a:prstGeom>
        </p:spPr>
        <p:txBody>
          <a:bodyPr vert="horz" lIns="91440" tIns="45720" rIns="91440" bIns="45720" rtlCol="0" anchor="ctr"/>
          <a:lstStyle>
            <a:lvl1pPr algn="r">
              <a:defRPr sz="105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stStyle>
          <a:p>
            <a:fld id="{53718537-C6AD-43A2-958A-122C3C60CFE2}" type="slidenum">
              <a:rPr lang="en-US" smtClean="0"/>
              <a:t>‹#›</a:t>
            </a:fld>
            <a:endParaRPr lang="en-US"/>
          </a:p>
        </p:txBody>
      </p:sp>
      <p:sp>
        <p:nvSpPr>
          <p:cNvPr id="20" name="Rectangle 19">
            <a:extLst>
              <a:ext uri="{FF2B5EF4-FFF2-40B4-BE49-F238E27FC236}">
                <a16:creationId xmlns:a16="http://schemas.microsoft.com/office/drawing/2014/main" id="{0B8AA648-05C6-536D-3A0F-B344E235D14C}"/>
              </a:ext>
            </a:extLst>
          </p:cNvPr>
          <p:cNvSpPr/>
          <p:nvPr/>
        </p:nvSpPr>
        <p:spPr>
          <a:xfrm>
            <a:off x="0" y="1660208"/>
            <a:ext cx="315884" cy="258759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21" name="Slide Number Placeholder 5">
            <a:extLst>
              <a:ext uri="{FF2B5EF4-FFF2-40B4-BE49-F238E27FC236}">
                <a16:creationId xmlns:a16="http://schemas.microsoft.com/office/drawing/2014/main" id="{B1A595B4-516C-1645-9B7E-33340003F7C2}"/>
              </a:ext>
            </a:extLst>
          </p:cNvPr>
          <p:cNvSpPr txBox="1">
            <a:spLocks/>
          </p:cNvSpPr>
          <p:nvPr/>
        </p:nvSpPr>
        <p:spPr>
          <a:xfrm rot="16200000">
            <a:off x="-56542" y="1799097"/>
            <a:ext cx="412865" cy="270020"/>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3B76EA7-BD2C-4299-A835-04A363CC39FD}" type="slidenum">
              <a:rPr lang="en-US" smtClean="0">
                <a:solidFill>
                  <a:schemeClr val="bg1"/>
                </a:solidFill>
              </a:rPr>
              <a:pPr algn="ctr"/>
              <a:t>‹#›</a:t>
            </a:fld>
            <a:endParaRPr lang="en-US">
              <a:solidFill>
                <a:schemeClr val="bg1"/>
              </a:solidFill>
            </a:endParaRPr>
          </a:p>
        </p:txBody>
      </p:sp>
      <p:sp>
        <p:nvSpPr>
          <p:cNvPr id="22" name="TextBox 21">
            <a:extLst>
              <a:ext uri="{FF2B5EF4-FFF2-40B4-BE49-F238E27FC236}">
                <a16:creationId xmlns:a16="http://schemas.microsoft.com/office/drawing/2014/main" id="{6B0924E2-6889-B166-8054-7F2175C6E815}"/>
              </a:ext>
            </a:extLst>
          </p:cNvPr>
          <p:cNvSpPr txBox="1"/>
          <p:nvPr/>
        </p:nvSpPr>
        <p:spPr>
          <a:xfrm rot="16200000">
            <a:off x="-961302" y="3009654"/>
            <a:ext cx="2222386" cy="253916"/>
          </a:xfrm>
          <a:prstGeom prst="rect">
            <a:avLst/>
          </a:prstGeom>
          <a:noFill/>
          <a:ln>
            <a:noFill/>
          </a:ln>
        </p:spPr>
        <p:txBody>
          <a:bodyPr wrap="square" rtlCol="0">
            <a:spAutoFit/>
          </a:body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rPr>
              <a:t>City Planning Department    |</a:t>
            </a:r>
          </a:p>
        </p:txBody>
      </p:sp>
    </p:spTree>
    <p:extLst>
      <p:ext uri="{BB962C8B-B14F-4D97-AF65-F5344CB8AC3E}">
        <p14:creationId xmlns:p14="http://schemas.microsoft.com/office/powerpoint/2010/main" val="370449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sandiego.gov/planning/work/land-development-code"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4ECB91D-4BB8-486C-A502-B57D4CEFE143}"/>
              </a:ext>
            </a:extLst>
          </p:cNvPr>
          <p:cNvSpPr/>
          <p:nvPr/>
        </p:nvSpPr>
        <p:spPr>
          <a:xfrm>
            <a:off x="0" y="6437140"/>
            <a:ext cx="12192000" cy="420860"/>
          </a:xfrm>
          <a:prstGeom prst="rect">
            <a:avLst/>
          </a:prstGeom>
          <a:solidFill>
            <a:srgbClr val="006F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panose="020B0606030504020204" pitchFamily="34" charset="0"/>
              <a:ea typeface="Open Sans" panose="020B0606030504020204" pitchFamily="34" charset="0"/>
              <a:cs typeface="Open Sans" panose="020B0606030504020204" pitchFamily="34" charset="0"/>
            </a:endParaRPr>
          </a:p>
        </p:txBody>
      </p:sp>
      <p:sp>
        <p:nvSpPr>
          <p:cNvPr id="2" name="Title Placeholder 1">
            <a:extLst>
              <a:ext uri="{FF2B5EF4-FFF2-40B4-BE49-F238E27FC236}">
                <a16:creationId xmlns:a16="http://schemas.microsoft.com/office/drawing/2014/main" id="{81FEC19D-2508-4330-B626-7B6B6E0ABE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E7DD95-6F36-4A50-9854-4D5F8C689705}"/>
              </a:ext>
            </a:extLst>
          </p:cNvPr>
          <p:cNvSpPr>
            <a:spLocks noGrp="1"/>
          </p:cNvSpPr>
          <p:nvPr>
            <p:ph type="body" idx="1"/>
          </p:nvPr>
        </p:nvSpPr>
        <p:spPr>
          <a:xfrm>
            <a:off x="838200" y="1825624"/>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descr="Icon&#10;&#10;Description automatically generated">
            <a:extLst>
              <a:ext uri="{FF2B5EF4-FFF2-40B4-BE49-F238E27FC236}">
                <a16:creationId xmlns:a16="http://schemas.microsoft.com/office/drawing/2014/main" id="{94F90336-472B-46B1-A53D-974C035F4F4E}"/>
              </a:ext>
            </a:extLst>
          </p:cNvPr>
          <p:cNvPicPr>
            <a:picLocks noChangeAspect="1"/>
          </p:cNvPicPr>
          <p:nvPr/>
        </p:nvPicPr>
        <p:blipFill>
          <a:blip r:embed="rId13">
            <a:biLevel thresh="25000"/>
            <a:extLst>
              <a:ext uri="{28A0092B-C50C-407E-A947-70E740481C1C}">
                <a14:useLocalDpi xmlns:a14="http://schemas.microsoft.com/office/drawing/2010/main" val="0"/>
              </a:ext>
            </a:extLst>
          </a:blip>
          <a:stretch>
            <a:fillRect/>
          </a:stretch>
        </p:blipFill>
        <p:spPr>
          <a:xfrm>
            <a:off x="10716765" y="6437140"/>
            <a:ext cx="1475235" cy="277369"/>
          </a:xfrm>
          <a:prstGeom prst="rect">
            <a:avLst/>
          </a:prstGeom>
        </p:spPr>
      </p:pic>
      <p:sp>
        <p:nvSpPr>
          <p:cNvPr id="12" name="TextBox 11">
            <a:extLst>
              <a:ext uri="{FF2B5EF4-FFF2-40B4-BE49-F238E27FC236}">
                <a16:creationId xmlns:a16="http://schemas.microsoft.com/office/drawing/2014/main" id="{B9204ED2-24F7-49CE-A83E-AECAC6FCD4DA}"/>
              </a:ext>
            </a:extLst>
          </p:cNvPr>
          <p:cNvSpPr txBox="1"/>
          <p:nvPr/>
        </p:nvSpPr>
        <p:spPr>
          <a:xfrm>
            <a:off x="10671770" y="6645013"/>
            <a:ext cx="1520230" cy="2462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a:solidFill>
                  <a:schemeClr val="bg1"/>
                </a:solidFill>
                <a:latin typeface="Open Sans" panose="020B0606030504020204" pitchFamily="34" charset="0"/>
                <a:ea typeface="Open Sans" panose="020B0606030504020204" pitchFamily="34" charset="0"/>
                <a:cs typeface="Open Sans" panose="020B0606030504020204" pitchFamily="34" charset="0"/>
              </a:rPr>
              <a:t>@CityofSanDiego</a:t>
            </a:r>
          </a:p>
        </p:txBody>
      </p:sp>
      <p:sp>
        <p:nvSpPr>
          <p:cNvPr id="16" name="Footer Placeholder 4">
            <a:extLst>
              <a:ext uri="{FF2B5EF4-FFF2-40B4-BE49-F238E27FC236}">
                <a16:creationId xmlns:a16="http://schemas.microsoft.com/office/drawing/2014/main" id="{804BB7EA-5ABB-4226-9197-5053F78A2B13}"/>
              </a:ext>
            </a:extLst>
          </p:cNvPr>
          <p:cNvSpPr txBox="1">
            <a:spLocks/>
          </p:cNvSpPr>
          <p:nvPr/>
        </p:nvSpPr>
        <p:spPr>
          <a:xfrm>
            <a:off x="-165623" y="6472065"/>
            <a:ext cx="4775723" cy="37893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rgbClr val="243444"/>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hlinkClick r:id="rId14">
                  <a:extLst>
                    <a:ext uri="{A12FA001-AC4F-418D-AE19-62706E023703}">
                      <ahyp:hlinkClr xmlns:ahyp="http://schemas.microsoft.com/office/drawing/2018/hyperlinkcolor" val="tx"/>
                    </a:ext>
                  </a:extLst>
                </a:hlinkClick>
              </a:rPr>
              <a:t>https://www.sandiego.gov/planning/work/land-development-code</a:t>
            </a:r>
            <a:endParaRPr lang="en-US" sz="105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64856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43444"/>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19.sv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19.sv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22.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diagramData" Target="../diagrams/data5.xml"/><Relationship Id="rId7" Type="http://schemas.microsoft.com/office/2007/relationships/diagramDrawing" Target="../diagrams/drawing5.xml"/><Relationship Id="rId12" Type="http://schemas.openxmlformats.org/officeDocument/2006/relationships/image" Target="../media/image8.png"/><Relationship Id="rId17" Type="http://schemas.openxmlformats.org/officeDocument/2006/relationships/image" Target="../media/image13.svg"/><Relationship Id="rId2" Type="http://schemas.openxmlformats.org/officeDocument/2006/relationships/notesSlide" Target="../notesSlides/notesSlide22.xml"/><Relationship Id="rId16"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image" Target="../media/image7.svg"/><Relationship Id="rId5" Type="http://schemas.openxmlformats.org/officeDocument/2006/relationships/diagramQuickStyle" Target="../diagrams/quickStyle5.xml"/><Relationship Id="rId15" Type="http://schemas.openxmlformats.org/officeDocument/2006/relationships/image" Target="../media/image11.svg"/><Relationship Id="rId10" Type="http://schemas.openxmlformats.org/officeDocument/2006/relationships/image" Target="../media/image6.png"/><Relationship Id="rId4" Type="http://schemas.openxmlformats.org/officeDocument/2006/relationships/diagramLayout" Target="../diagrams/layout5.xml"/><Relationship Id="rId9" Type="http://schemas.openxmlformats.org/officeDocument/2006/relationships/image" Target="../media/image5.svg"/><Relationship Id="rId1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7.svg"/></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21.svg"/></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openxmlformats.org/officeDocument/2006/relationships/image" Target="../media/image29.sv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image" Target="../media/image8.png"/><Relationship Id="rId17" Type="http://schemas.openxmlformats.org/officeDocument/2006/relationships/image" Target="../media/image13.svg"/><Relationship Id="rId2" Type="http://schemas.openxmlformats.org/officeDocument/2006/relationships/notesSlide" Target="../notesSlides/notesSlide5.xml"/><Relationship Id="rId16"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image" Target="../media/image7.svg"/><Relationship Id="rId5" Type="http://schemas.openxmlformats.org/officeDocument/2006/relationships/diagramQuickStyle" Target="../diagrams/quickStyle4.xml"/><Relationship Id="rId15" Type="http://schemas.openxmlformats.org/officeDocument/2006/relationships/image" Target="../media/image11.svg"/><Relationship Id="rId10" Type="http://schemas.openxmlformats.org/officeDocument/2006/relationships/image" Target="../media/image6.png"/><Relationship Id="rId4" Type="http://schemas.openxmlformats.org/officeDocument/2006/relationships/diagramLayout" Target="../diagrams/layout4.xml"/><Relationship Id="rId9" Type="http://schemas.openxmlformats.org/officeDocument/2006/relationships/image" Target="../media/image5.svg"/><Relationship Id="rId1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7.sv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7.sv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BEB911-C86A-8438-4673-804CA06E8B25}"/>
              </a:ext>
            </a:extLst>
          </p:cNvPr>
          <p:cNvSpPr>
            <a:spLocks noGrp="1"/>
          </p:cNvSpPr>
          <p:nvPr>
            <p:ph type="title"/>
          </p:nvPr>
        </p:nvSpPr>
        <p:spPr>
          <a:xfrm>
            <a:off x="176463" y="510590"/>
            <a:ext cx="11839073" cy="4070698"/>
          </a:xfrm>
        </p:spPr>
        <p:txBody>
          <a:bodyPr>
            <a:normAutofit/>
          </a:bodyPr>
          <a:lstStyle/>
          <a:p>
            <a:r>
              <a:rPr lang="en-US" sz="4400">
                <a:effectLst>
                  <a:outerShdw blurRad="38100" dist="38100" dir="2700000" algn="tl">
                    <a:srgbClr val="000000">
                      <a:alpha val="43137"/>
                    </a:srgbClr>
                  </a:outerShdw>
                </a:effectLst>
              </a:rPr>
              <a:t>Item 201 </a:t>
            </a:r>
            <a:br>
              <a:rPr lang="en-US" sz="4800">
                <a:effectLst>
                  <a:outerShdw blurRad="38100" dist="38100" dir="2700000" algn="tl">
                    <a:srgbClr val="000000">
                      <a:alpha val="43137"/>
                    </a:srgbClr>
                  </a:outerShdw>
                </a:effectLst>
              </a:rPr>
            </a:br>
            <a:br>
              <a:rPr lang="en-US" sz="4000">
                <a:effectLst>
                  <a:outerShdw blurRad="38100" dist="38100" dir="2700000" algn="tl">
                    <a:srgbClr val="000000">
                      <a:alpha val="43137"/>
                    </a:srgbClr>
                  </a:outerShdw>
                </a:effectLst>
              </a:rPr>
            </a:br>
            <a:r>
              <a:rPr lang="en-US" sz="3600">
                <a:effectLst>
                  <a:outerShdw blurRad="38100" dist="38100" dir="2700000" algn="tl">
                    <a:srgbClr val="000000">
                      <a:alpha val="43137"/>
                    </a:srgbClr>
                  </a:outerShdw>
                </a:effectLst>
              </a:rPr>
              <a:t>2024 Update to the San Diego Municipal Code (Land Development Code) and Local Coastal Program and A New Public Right-of-Way In Lieu Fee Resolution</a:t>
            </a:r>
            <a:endParaRPr lang="en-US" sz="4000">
              <a:effectLst>
                <a:outerShdw blurRad="38100" dist="38100" dir="2700000" algn="tl">
                  <a:srgbClr val="000000">
                    <a:alpha val="43137"/>
                  </a:srgbClr>
                </a:outerShdw>
              </a:effectLst>
            </a:endParaRPr>
          </a:p>
        </p:txBody>
      </p:sp>
      <p:sp>
        <p:nvSpPr>
          <p:cNvPr id="5" name="Text Placeholder 4">
            <a:extLst>
              <a:ext uri="{FF2B5EF4-FFF2-40B4-BE49-F238E27FC236}">
                <a16:creationId xmlns:a16="http://schemas.microsoft.com/office/drawing/2014/main" id="{43742782-2675-DC37-5691-7F59E8273815}"/>
              </a:ext>
            </a:extLst>
          </p:cNvPr>
          <p:cNvSpPr>
            <a:spLocks noGrp="1"/>
          </p:cNvSpPr>
          <p:nvPr>
            <p:ph type="body" idx="1"/>
          </p:nvPr>
        </p:nvSpPr>
        <p:spPr>
          <a:xfrm>
            <a:off x="176463" y="5273856"/>
            <a:ext cx="10515600" cy="678201"/>
          </a:xfrm>
        </p:spPr>
        <p:txBody>
          <a:bodyPr vert="horz" lIns="91440" tIns="45720" rIns="91440" bIns="45720" rtlCol="0" anchor="t">
            <a:noAutofit/>
          </a:bodyPr>
          <a:lstStyle/>
          <a:p>
            <a:r>
              <a:rPr lang="en-US" b="1">
                <a:effectLst>
                  <a:outerShdw blurRad="38100" dist="38100" dir="2700000" algn="tl">
                    <a:srgbClr val="000000">
                      <a:alpha val="43137"/>
                    </a:srgbClr>
                  </a:outerShdw>
                </a:effectLst>
                <a:latin typeface="Open Sans"/>
                <a:ea typeface="Open Sans"/>
                <a:cs typeface="Open Sans"/>
              </a:rPr>
              <a:t>City Council </a:t>
            </a:r>
            <a:endParaRPr lang="en-US"/>
          </a:p>
          <a:p>
            <a:r>
              <a:rPr lang="en-US" b="1">
                <a:effectLst>
                  <a:outerShdw blurRad="38100" dist="38100" dir="2700000" algn="tl">
                    <a:srgbClr val="000000">
                      <a:alpha val="43137"/>
                    </a:srgbClr>
                  </a:outerShdw>
                </a:effectLst>
                <a:latin typeface="Open Sans"/>
                <a:ea typeface="Open Sans"/>
                <a:cs typeface="Open Sans"/>
              </a:rPr>
              <a:t>July 1, 2024</a:t>
            </a:r>
          </a:p>
        </p:txBody>
      </p:sp>
    </p:spTree>
    <p:extLst>
      <p:ext uri="{BB962C8B-B14F-4D97-AF65-F5344CB8AC3E}">
        <p14:creationId xmlns:p14="http://schemas.microsoft.com/office/powerpoint/2010/main" val="4039546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436431" y="2826734"/>
            <a:ext cx="4408778" cy="2117405"/>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Codifies that the front setback cannot be used to prohibit the construction of an ADU that is 800 square feet or less </a:t>
            </a:r>
          </a:p>
        </p:txBody>
      </p:sp>
      <p:sp>
        <p:nvSpPr>
          <p:cNvPr id="8" name="Title 7">
            <a:extLst>
              <a:ext uri="{FF2B5EF4-FFF2-40B4-BE49-F238E27FC236}">
                <a16:creationId xmlns:a16="http://schemas.microsoft.com/office/drawing/2014/main" id="{955A2187-43F3-7938-EF0C-A420C276F3B2}"/>
              </a:ext>
            </a:extLst>
          </p:cNvPr>
          <p:cNvSpPr>
            <a:spLocks noGrp="1"/>
          </p:cNvSpPr>
          <p:nvPr>
            <p:ph type="title"/>
          </p:nvPr>
        </p:nvSpPr>
        <p:spPr/>
        <p:txBody>
          <a:bodyPr>
            <a:noAutofit/>
          </a:bodyPr>
          <a:lstStyle/>
          <a:p>
            <a:r>
              <a:rPr lang="en-US" sz="3400" b="1">
                <a:effectLst>
                  <a:outerShdw blurRad="38100" dist="38100" dir="2700000" algn="tl">
                    <a:srgbClr val="000000">
                      <a:alpha val="43137"/>
                    </a:srgbClr>
                  </a:outerShdw>
                </a:effectLst>
              </a:rPr>
              <a:t>Accessory Dwelling Units (ADUs) – Front Yard Setback Development Regulations (Item 25)</a:t>
            </a:r>
          </a:p>
        </p:txBody>
      </p:sp>
      <p:sp>
        <p:nvSpPr>
          <p:cNvPr id="12" name="TextBox 11">
            <a:extLst>
              <a:ext uri="{FF2B5EF4-FFF2-40B4-BE49-F238E27FC236}">
                <a16:creationId xmlns:a16="http://schemas.microsoft.com/office/drawing/2014/main" id="{47558905-B792-366F-FF9E-6AF1A1352CF3}"/>
              </a:ext>
            </a:extLst>
          </p:cNvPr>
          <p:cNvSpPr txBox="1"/>
          <p:nvPr/>
        </p:nvSpPr>
        <p:spPr>
          <a:xfrm>
            <a:off x="10551674" y="-12700"/>
            <a:ext cx="1691125"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Compliance with State Law</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28" name="Flowchart: Process 27">
            <a:extLst>
              <a:ext uri="{FF2B5EF4-FFF2-40B4-BE49-F238E27FC236}">
                <a16:creationId xmlns:a16="http://schemas.microsoft.com/office/drawing/2014/main" id="{0FEC342C-1AF5-68D0-D2FE-CFA9E864D616}"/>
              </a:ext>
            </a:extLst>
          </p:cNvPr>
          <p:cNvSpPr/>
          <p:nvPr/>
        </p:nvSpPr>
        <p:spPr>
          <a:xfrm>
            <a:off x="1001666" y="2826734"/>
            <a:ext cx="3878678" cy="2117405"/>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AB 2221 (Quirk-Silva 2022) states that a front yard setbacks cannot be used to prohibit the construction of an ADU of 800 SF or less </a:t>
            </a:r>
          </a:p>
        </p:txBody>
      </p:sp>
      <p:pic>
        <p:nvPicPr>
          <p:cNvPr id="3" name="Graphic 2" descr="Court with solid fill">
            <a:extLst>
              <a:ext uri="{FF2B5EF4-FFF2-40B4-BE49-F238E27FC236}">
                <a16:creationId xmlns:a16="http://schemas.microsoft.com/office/drawing/2014/main" id="{81077144-CEC3-C3B8-16A0-2318B0E1BD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172817" y="12273"/>
            <a:ext cx="416957" cy="416957"/>
          </a:xfrm>
          <a:prstGeom prst="rect">
            <a:avLst/>
          </a:prstGeom>
        </p:spPr>
      </p:pic>
      <p:sp>
        <p:nvSpPr>
          <p:cNvPr id="4" name="Arrow: Right 3">
            <a:extLst>
              <a:ext uri="{FF2B5EF4-FFF2-40B4-BE49-F238E27FC236}">
                <a16:creationId xmlns:a16="http://schemas.microsoft.com/office/drawing/2014/main" id="{387030A5-75E5-4A19-143C-016CE605B9F5}"/>
              </a:ext>
            </a:extLst>
          </p:cNvPr>
          <p:cNvSpPr/>
          <p:nvPr/>
        </p:nvSpPr>
        <p:spPr>
          <a:xfrm>
            <a:off x="5269470" y="3508335"/>
            <a:ext cx="777835" cy="794257"/>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241144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373872" y="2150583"/>
            <a:ext cx="4922435" cy="3303919"/>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Expands density bonus program allowing unlimited density for 100% affordable projects to apply in Mobility Zone 3 -  defined as a community planning area boundary with a Vehicle Miles Traveled (VMT) efficiency that is 85% or less of the regional average</a:t>
            </a:r>
          </a:p>
        </p:txBody>
      </p:sp>
      <p:sp>
        <p:nvSpPr>
          <p:cNvPr id="8" name="Title 7">
            <a:extLst>
              <a:ext uri="{FF2B5EF4-FFF2-40B4-BE49-F238E27FC236}">
                <a16:creationId xmlns:a16="http://schemas.microsoft.com/office/drawing/2014/main" id="{955A2187-43F3-7938-EF0C-A420C276F3B2}"/>
              </a:ext>
            </a:extLst>
          </p:cNvPr>
          <p:cNvSpPr>
            <a:spLocks noGrp="1"/>
          </p:cNvSpPr>
          <p:nvPr>
            <p:ph type="title"/>
          </p:nvPr>
        </p:nvSpPr>
        <p:spPr/>
        <p:txBody>
          <a:bodyPr>
            <a:noAutofit/>
          </a:bodyPr>
          <a:lstStyle/>
          <a:p>
            <a:r>
              <a:rPr lang="en-US" sz="3400" b="1" dirty="0">
                <a:effectLst>
                  <a:outerShdw blurRad="38100" dist="38100" dir="2700000" algn="tl">
                    <a:srgbClr val="000000">
                      <a:alpha val="43137"/>
                    </a:srgbClr>
                  </a:outerShdw>
                </a:effectLst>
              </a:rPr>
              <a:t>Affordable Housing Regulations – 100% Affordable Projects (Item 27)</a:t>
            </a:r>
          </a:p>
        </p:txBody>
      </p:sp>
      <p:sp>
        <p:nvSpPr>
          <p:cNvPr id="12" name="TextBox 11">
            <a:extLst>
              <a:ext uri="{FF2B5EF4-FFF2-40B4-BE49-F238E27FC236}">
                <a16:creationId xmlns:a16="http://schemas.microsoft.com/office/drawing/2014/main" id="{47558905-B792-366F-FF9E-6AF1A1352CF3}"/>
              </a:ext>
            </a:extLst>
          </p:cNvPr>
          <p:cNvSpPr txBox="1"/>
          <p:nvPr/>
        </p:nvSpPr>
        <p:spPr>
          <a:xfrm>
            <a:off x="10551674" y="-12700"/>
            <a:ext cx="1691125"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Compliance with State Law</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28" name="Flowchart: Process 27">
            <a:extLst>
              <a:ext uri="{FF2B5EF4-FFF2-40B4-BE49-F238E27FC236}">
                <a16:creationId xmlns:a16="http://schemas.microsoft.com/office/drawing/2014/main" id="{0FEC342C-1AF5-68D0-D2FE-CFA9E864D616}"/>
              </a:ext>
            </a:extLst>
          </p:cNvPr>
          <p:cNvSpPr/>
          <p:nvPr/>
        </p:nvSpPr>
        <p:spPr>
          <a:xfrm>
            <a:off x="626533" y="2353732"/>
            <a:ext cx="4285936" cy="3027465"/>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AB 2334 (Wicks – 2022) expanded the applicability of State Density Bonus Law, allowing an unlimited density bonus for 100% affordable development to apply in VMT efficient communities  </a:t>
            </a:r>
          </a:p>
        </p:txBody>
      </p:sp>
      <p:pic>
        <p:nvPicPr>
          <p:cNvPr id="3" name="Graphic 2" descr="Court with solid fill">
            <a:extLst>
              <a:ext uri="{FF2B5EF4-FFF2-40B4-BE49-F238E27FC236}">
                <a16:creationId xmlns:a16="http://schemas.microsoft.com/office/drawing/2014/main" id="{81077144-CEC3-C3B8-16A0-2318B0E1BD3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172817" y="12273"/>
            <a:ext cx="416957" cy="416957"/>
          </a:xfrm>
          <a:prstGeom prst="rect">
            <a:avLst/>
          </a:prstGeom>
        </p:spPr>
      </p:pic>
      <p:sp>
        <p:nvSpPr>
          <p:cNvPr id="2" name="Arrow: Right 1">
            <a:extLst>
              <a:ext uri="{FF2B5EF4-FFF2-40B4-BE49-F238E27FC236}">
                <a16:creationId xmlns:a16="http://schemas.microsoft.com/office/drawing/2014/main" id="{C177CF15-A6E0-A67D-34D3-F895B3E5E117}"/>
              </a:ext>
            </a:extLst>
          </p:cNvPr>
          <p:cNvSpPr/>
          <p:nvPr/>
        </p:nvSpPr>
        <p:spPr>
          <a:xfrm>
            <a:off x="5251887" y="3302516"/>
            <a:ext cx="782567" cy="946174"/>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376591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DC90930-A7DA-931D-40F6-698CA23A5F57}"/>
              </a:ext>
            </a:extLst>
          </p:cNvPr>
          <p:cNvSpPr/>
          <p:nvPr/>
        </p:nvSpPr>
        <p:spPr>
          <a:xfrm>
            <a:off x="6473318" y="1823246"/>
            <a:ext cx="5307556" cy="2097838"/>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Allows flexibility by not consolidating public right-of-way vacations and public service easements with other development applications unless requested</a:t>
            </a:r>
          </a:p>
        </p:txBody>
      </p:sp>
      <p:sp>
        <p:nvSpPr>
          <p:cNvPr id="34" name="Title 33">
            <a:extLst>
              <a:ext uri="{FF2B5EF4-FFF2-40B4-BE49-F238E27FC236}">
                <a16:creationId xmlns:a16="http://schemas.microsoft.com/office/drawing/2014/main" id="{83E82B57-9461-5EFB-FDE3-0EB2B4337949}"/>
              </a:ext>
            </a:extLst>
          </p:cNvPr>
          <p:cNvSpPr>
            <a:spLocks noGrp="1"/>
          </p:cNvSpPr>
          <p:nvPr>
            <p:ph type="title"/>
          </p:nvPr>
        </p:nvSpPr>
        <p:spPr/>
        <p:txBody>
          <a:bodyPr>
            <a:normAutofit/>
          </a:bodyPr>
          <a:lstStyle/>
          <a:p>
            <a:r>
              <a:rPr lang="en-US" sz="3400" b="1">
                <a:effectLst>
                  <a:outerShdw blurRad="38100" dist="38100" dir="2700000" algn="tl">
                    <a:srgbClr val="000000">
                      <a:alpha val="43137"/>
                    </a:srgbClr>
                  </a:outerShdw>
                </a:effectLst>
              </a:rPr>
              <a:t>Consolidating of Processing (Item 48)</a:t>
            </a:r>
            <a:endParaRPr lang="en-US" sz="3400">
              <a:effectLst>
                <a:outerShdw blurRad="38100" dist="38100" dir="2700000" algn="tl">
                  <a:srgbClr val="000000">
                    <a:alpha val="43137"/>
                  </a:srgbClr>
                </a:outerShdw>
              </a:effectLst>
            </a:endParaRPr>
          </a:p>
        </p:txBody>
      </p:sp>
      <p:sp>
        <p:nvSpPr>
          <p:cNvPr id="39" name="TextBox 38">
            <a:extLst>
              <a:ext uri="{FF2B5EF4-FFF2-40B4-BE49-F238E27FC236}">
                <a16:creationId xmlns:a16="http://schemas.microsoft.com/office/drawing/2014/main" id="{BD03B67F-8156-977E-0690-878C5F119C23}"/>
              </a:ext>
            </a:extLst>
          </p:cNvPr>
          <p:cNvSpPr txBox="1"/>
          <p:nvPr/>
        </p:nvSpPr>
        <p:spPr>
          <a:xfrm>
            <a:off x="10834250" y="32126"/>
            <a:ext cx="1691125" cy="738664"/>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a:p>
            <a:r>
              <a:rPr lang="en-US" sz="1400" b="1">
                <a:latin typeface="Open Sans" panose="020B0606030504020204" pitchFamily="34" charset="0"/>
                <a:ea typeface="Open Sans" panose="020B0606030504020204" pitchFamily="34" charset="0"/>
                <a:cs typeface="Open Sans" panose="020B0606030504020204" pitchFamily="34" charset="0"/>
              </a:rPr>
              <a:t> </a:t>
            </a:r>
            <a:endParaRPr lang="en-US" sz="1400"/>
          </a:p>
        </p:txBody>
      </p:sp>
      <p:sp>
        <p:nvSpPr>
          <p:cNvPr id="44" name="Flowchart: Process 43">
            <a:extLst>
              <a:ext uri="{FF2B5EF4-FFF2-40B4-BE49-F238E27FC236}">
                <a16:creationId xmlns:a16="http://schemas.microsoft.com/office/drawing/2014/main" id="{F02796CD-4A96-37A2-0E0C-46BEAA806C1E}"/>
              </a:ext>
            </a:extLst>
          </p:cNvPr>
          <p:cNvSpPr/>
          <p:nvPr/>
        </p:nvSpPr>
        <p:spPr>
          <a:xfrm>
            <a:off x="649599" y="2456371"/>
            <a:ext cx="4318591" cy="2646189"/>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When a development requires multiple approvals, it is automatically consolidated and subject to the highest decision-making authority</a:t>
            </a:r>
          </a:p>
        </p:txBody>
      </p:sp>
      <p:pic>
        <p:nvPicPr>
          <p:cNvPr id="3" name="Graphic 2" descr="Flowchart with solid fill">
            <a:extLst>
              <a:ext uri="{FF2B5EF4-FFF2-40B4-BE49-F238E27FC236}">
                <a16:creationId xmlns:a16="http://schemas.microsoft.com/office/drawing/2014/main" id="{327D049E-667C-0D42-9907-576FFAA9A6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340976" y="32123"/>
            <a:ext cx="493274" cy="493274"/>
          </a:xfrm>
          <a:prstGeom prst="rect">
            <a:avLst/>
          </a:prstGeom>
        </p:spPr>
      </p:pic>
      <p:sp>
        <p:nvSpPr>
          <p:cNvPr id="2" name="Arrow: Right 1">
            <a:extLst>
              <a:ext uri="{FF2B5EF4-FFF2-40B4-BE49-F238E27FC236}">
                <a16:creationId xmlns:a16="http://schemas.microsoft.com/office/drawing/2014/main" id="{4ACBDD22-B9C3-D97A-FD23-9575DD8A27BE}"/>
              </a:ext>
            </a:extLst>
          </p:cNvPr>
          <p:cNvSpPr/>
          <p:nvPr/>
        </p:nvSpPr>
        <p:spPr>
          <a:xfrm>
            <a:off x="5321251" y="3380237"/>
            <a:ext cx="799006" cy="967510"/>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Rectangle 3">
            <a:extLst>
              <a:ext uri="{FF2B5EF4-FFF2-40B4-BE49-F238E27FC236}">
                <a16:creationId xmlns:a16="http://schemas.microsoft.com/office/drawing/2014/main" id="{2E35C46B-7803-1E6F-119A-F6FCBE8493AE}"/>
              </a:ext>
            </a:extLst>
          </p:cNvPr>
          <p:cNvSpPr/>
          <p:nvPr/>
        </p:nvSpPr>
        <p:spPr>
          <a:xfrm>
            <a:off x="6473317" y="4053642"/>
            <a:ext cx="5307556" cy="2097837"/>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Requires public right-of-way vacation or public service easement approvals that are not consolidated to be recorded before any other permit approvals</a:t>
            </a:r>
          </a:p>
        </p:txBody>
      </p:sp>
    </p:spTree>
    <p:extLst>
      <p:ext uri="{BB962C8B-B14F-4D97-AF65-F5344CB8AC3E}">
        <p14:creationId xmlns:p14="http://schemas.microsoft.com/office/powerpoint/2010/main" val="2505018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561620" y="1786290"/>
            <a:ext cx="4801414" cy="1185530"/>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Residential Care Facilities for 7+ people in Multifamily and Commercial Zones – Limited Use</a:t>
            </a:r>
          </a:p>
        </p:txBody>
      </p:sp>
      <p:sp>
        <p:nvSpPr>
          <p:cNvPr id="34" name="Title 33">
            <a:extLst>
              <a:ext uri="{FF2B5EF4-FFF2-40B4-BE49-F238E27FC236}">
                <a16:creationId xmlns:a16="http://schemas.microsoft.com/office/drawing/2014/main" id="{83E82B57-9461-5EFB-FDE3-0EB2B4337949}"/>
              </a:ext>
            </a:extLst>
          </p:cNvPr>
          <p:cNvSpPr>
            <a:spLocks noGrp="1"/>
          </p:cNvSpPr>
          <p:nvPr>
            <p:ph type="title"/>
          </p:nvPr>
        </p:nvSpPr>
        <p:spPr>
          <a:xfrm>
            <a:off x="847434" y="363679"/>
            <a:ext cx="10515600" cy="1325563"/>
          </a:xfrm>
        </p:spPr>
        <p:txBody>
          <a:bodyPr>
            <a:normAutofit/>
          </a:bodyPr>
          <a:lstStyle/>
          <a:p>
            <a:r>
              <a:rPr lang="en-US" sz="3400" b="1">
                <a:effectLst>
                  <a:outerShdw blurRad="38100" dist="38100" dir="2700000" algn="tl">
                    <a:srgbClr val="000000">
                      <a:alpha val="43137"/>
                    </a:srgbClr>
                  </a:outerShdw>
                </a:effectLst>
              </a:rPr>
              <a:t>Behavior Health Facilities (Item </a:t>
            </a:r>
            <a:r>
              <a:rPr lang="en-US" sz="3400">
                <a:effectLst>
                  <a:outerShdw blurRad="38100" dist="38100" dir="2700000" algn="tl">
                    <a:srgbClr val="000000">
                      <a:alpha val="43137"/>
                    </a:srgbClr>
                  </a:outerShdw>
                </a:effectLst>
              </a:rPr>
              <a:t>52</a:t>
            </a:r>
            <a:r>
              <a:rPr lang="en-US" sz="3400" b="1">
                <a:effectLst>
                  <a:outerShdw blurRad="38100" dist="38100" dir="2700000" algn="tl">
                    <a:srgbClr val="000000">
                      <a:alpha val="43137"/>
                    </a:srgbClr>
                  </a:outerShdw>
                </a:effectLst>
              </a:rPr>
              <a:t>) </a:t>
            </a:r>
            <a:endParaRPr lang="en-US" sz="3400">
              <a:effectLst>
                <a:outerShdw blurRad="38100" dist="38100" dir="2700000" algn="tl">
                  <a:srgbClr val="000000">
                    <a:alpha val="43137"/>
                  </a:srgbClr>
                </a:outerShdw>
              </a:effectLst>
            </a:endParaRPr>
          </a:p>
        </p:txBody>
      </p:sp>
      <p:sp>
        <p:nvSpPr>
          <p:cNvPr id="39" name="TextBox 38">
            <a:extLst>
              <a:ext uri="{FF2B5EF4-FFF2-40B4-BE49-F238E27FC236}">
                <a16:creationId xmlns:a16="http://schemas.microsoft.com/office/drawing/2014/main" id="{BD03B67F-8156-977E-0690-878C5F119C23}"/>
              </a:ext>
            </a:extLst>
          </p:cNvPr>
          <p:cNvSpPr txBox="1"/>
          <p:nvPr/>
        </p:nvSpPr>
        <p:spPr>
          <a:xfrm>
            <a:off x="10834250" y="32126"/>
            <a:ext cx="1691125"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4" name="Rectangle 43">
            <a:extLst>
              <a:ext uri="{FF2B5EF4-FFF2-40B4-BE49-F238E27FC236}">
                <a16:creationId xmlns:a16="http://schemas.microsoft.com/office/drawing/2014/main" id="{F02796CD-4A96-37A2-0E0C-46BEAA806C1E}"/>
              </a:ext>
            </a:extLst>
          </p:cNvPr>
          <p:cNvSpPr/>
          <p:nvPr/>
        </p:nvSpPr>
        <p:spPr>
          <a:xfrm>
            <a:off x="606056" y="2243470"/>
            <a:ext cx="4465565" cy="3308918"/>
          </a:xfrm>
          <a:prstGeom prst="rect">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Behavioral health facilities, classified as Residential Care Facilities in the code, require a Conditional Use Permit (CUP) if they house 7+ people. A streamlined approval process  would help more people with mental illness and substance use disorders</a:t>
            </a:r>
          </a:p>
        </p:txBody>
      </p:sp>
      <p:sp>
        <p:nvSpPr>
          <p:cNvPr id="9" name="Rectangle 8">
            <a:extLst>
              <a:ext uri="{FF2B5EF4-FFF2-40B4-BE49-F238E27FC236}">
                <a16:creationId xmlns:a16="http://schemas.microsoft.com/office/drawing/2014/main" id="{46CCBED2-8815-1632-3183-8A536DFC3F9A}"/>
              </a:ext>
            </a:extLst>
          </p:cNvPr>
          <p:cNvSpPr/>
          <p:nvPr/>
        </p:nvSpPr>
        <p:spPr>
          <a:xfrm>
            <a:off x="6561620" y="3011783"/>
            <a:ext cx="4795814" cy="1514647"/>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Residential Care Facilities for 7+ people – CUP still required if within 500 feet of a school, playground, or childcare facility</a:t>
            </a:r>
          </a:p>
        </p:txBody>
      </p:sp>
      <p:pic>
        <p:nvPicPr>
          <p:cNvPr id="2" name="Graphic 1" descr="Flowchart with solid fill">
            <a:extLst>
              <a:ext uri="{FF2B5EF4-FFF2-40B4-BE49-F238E27FC236}">
                <a16:creationId xmlns:a16="http://schemas.microsoft.com/office/drawing/2014/main" id="{A5B3D2CF-4078-2E07-4EFB-9AC3E15BBA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340976" y="27258"/>
            <a:ext cx="493274" cy="493274"/>
          </a:xfrm>
          <a:prstGeom prst="rect">
            <a:avLst/>
          </a:prstGeom>
        </p:spPr>
      </p:pic>
      <p:sp>
        <p:nvSpPr>
          <p:cNvPr id="6" name="Arrow: Right 5">
            <a:extLst>
              <a:ext uri="{FF2B5EF4-FFF2-40B4-BE49-F238E27FC236}">
                <a16:creationId xmlns:a16="http://schemas.microsoft.com/office/drawing/2014/main" id="{17F652DB-F3F4-CD6B-2FD2-BCF9A8B6FBBB}"/>
              </a:ext>
            </a:extLst>
          </p:cNvPr>
          <p:cNvSpPr/>
          <p:nvPr/>
        </p:nvSpPr>
        <p:spPr>
          <a:xfrm>
            <a:off x="5398397" y="3478332"/>
            <a:ext cx="817037" cy="725082"/>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Rectangle 3">
            <a:extLst>
              <a:ext uri="{FF2B5EF4-FFF2-40B4-BE49-F238E27FC236}">
                <a16:creationId xmlns:a16="http://schemas.microsoft.com/office/drawing/2014/main" id="{479B36DF-72D8-7D1D-EA09-2C57CADB51E6}"/>
              </a:ext>
            </a:extLst>
          </p:cNvPr>
          <p:cNvSpPr/>
          <p:nvPr/>
        </p:nvSpPr>
        <p:spPr>
          <a:xfrm>
            <a:off x="6561620" y="4566394"/>
            <a:ext cx="4795814" cy="1805832"/>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Residential Care Facilities may be permitted as a limited use on the same or adjacent premises as a child care facility operated by the same permit holder </a:t>
            </a:r>
          </a:p>
        </p:txBody>
      </p:sp>
    </p:spTree>
    <p:extLst>
      <p:ext uri="{BB962C8B-B14F-4D97-AF65-F5344CB8AC3E}">
        <p14:creationId xmlns:p14="http://schemas.microsoft.com/office/powerpoint/2010/main" val="2868385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619319" y="4571750"/>
            <a:ext cx="4702329" cy="1197272"/>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Creates more opportunities for homes on parcels with existing shopping centers</a:t>
            </a:r>
          </a:p>
        </p:txBody>
      </p:sp>
      <p:sp>
        <p:nvSpPr>
          <p:cNvPr id="8" name="Title 7">
            <a:extLst>
              <a:ext uri="{FF2B5EF4-FFF2-40B4-BE49-F238E27FC236}">
                <a16:creationId xmlns:a16="http://schemas.microsoft.com/office/drawing/2014/main" id="{955A2187-43F3-7938-EF0C-A420C276F3B2}"/>
              </a:ext>
            </a:extLst>
          </p:cNvPr>
          <p:cNvSpPr>
            <a:spLocks noGrp="1"/>
          </p:cNvSpPr>
          <p:nvPr>
            <p:ph type="title"/>
          </p:nvPr>
        </p:nvSpPr>
        <p:spPr/>
        <p:txBody>
          <a:bodyPr>
            <a:noAutofit/>
          </a:bodyPr>
          <a:lstStyle/>
          <a:p>
            <a:r>
              <a:rPr lang="en-US" sz="3400" b="1" dirty="0">
                <a:effectLst>
                  <a:outerShdw blurRad="38100" dist="38100" dir="2700000" algn="tl">
                    <a:srgbClr val="000000">
                      <a:alpha val="43137"/>
                    </a:srgbClr>
                  </a:outerShdw>
                </a:effectLst>
              </a:rPr>
              <a:t>Mixed Use Base Zones- EMX (Employment Mixed-Use) Zones (Item 56)</a:t>
            </a:r>
          </a:p>
        </p:txBody>
      </p:sp>
      <p:sp>
        <p:nvSpPr>
          <p:cNvPr id="12" name="TextBox 11">
            <a:extLst>
              <a:ext uri="{FF2B5EF4-FFF2-40B4-BE49-F238E27FC236}">
                <a16:creationId xmlns:a16="http://schemas.microsoft.com/office/drawing/2014/main" id="{47558905-B792-366F-FF9E-6AF1A1352CF3}"/>
              </a:ext>
            </a:extLst>
          </p:cNvPr>
          <p:cNvSpPr txBox="1"/>
          <p:nvPr/>
        </p:nvSpPr>
        <p:spPr>
          <a:xfrm>
            <a:off x="10909301" y="64026"/>
            <a:ext cx="1691125"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28" name="Flowchart: Process 27">
            <a:extLst>
              <a:ext uri="{FF2B5EF4-FFF2-40B4-BE49-F238E27FC236}">
                <a16:creationId xmlns:a16="http://schemas.microsoft.com/office/drawing/2014/main" id="{0FEC342C-1AF5-68D0-D2FE-CFA9E864D616}"/>
              </a:ext>
            </a:extLst>
          </p:cNvPr>
          <p:cNvSpPr/>
          <p:nvPr/>
        </p:nvSpPr>
        <p:spPr>
          <a:xfrm>
            <a:off x="742016" y="2827920"/>
            <a:ext cx="4416812" cy="2565627"/>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Residential development on parcels zoned EMX may only be a secondary use. This may limit home development on parcels with existing large retail shopping centers</a:t>
            </a:r>
          </a:p>
        </p:txBody>
      </p:sp>
      <p:pic>
        <p:nvPicPr>
          <p:cNvPr id="3" name="Graphic 2" descr="Flowchart with solid fill">
            <a:extLst>
              <a:ext uri="{FF2B5EF4-FFF2-40B4-BE49-F238E27FC236}">
                <a16:creationId xmlns:a16="http://schemas.microsoft.com/office/drawing/2014/main" id="{6BB45EEB-D020-80F0-8A7B-B8000B1BE8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16027" y="64026"/>
            <a:ext cx="493274" cy="493274"/>
          </a:xfrm>
          <a:prstGeom prst="rect">
            <a:avLst/>
          </a:prstGeom>
        </p:spPr>
      </p:pic>
      <p:sp>
        <p:nvSpPr>
          <p:cNvPr id="2" name="Arrow: Right 1">
            <a:extLst>
              <a:ext uri="{FF2B5EF4-FFF2-40B4-BE49-F238E27FC236}">
                <a16:creationId xmlns:a16="http://schemas.microsoft.com/office/drawing/2014/main" id="{6128ABE0-BB3D-7D22-BE45-14A65878A354}"/>
              </a:ext>
            </a:extLst>
          </p:cNvPr>
          <p:cNvSpPr/>
          <p:nvPr/>
        </p:nvSpPr>
        <p:spPr>
          <a:xfrm>
            <a:off x="5474503" y="3649719"/>
            <a:ext cx="829141" cy="922031"/>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4" name="Rectangle 3">
            <a:extLst>
              <a:ext uri="{FF2B5EF4-FFF2-40B4-BE49-F238E27FC236}">
                <a16:creationId xmlns:a16="http://schemas.microsoft.com/office/drawing/2014/main" id="{3FE49789-10BB-9159-E291-4B6F021678B8}"/>
              </a:ext>
            </a:extLst>
          </p:cNvPr>
          <p:cNvSpPr/>
          <p:nvPr/>
        </p:nvSpPr>
        <p:spPr>
          <a:xfrm>
            <a:off x="6651471" y="1974979"/>
            <a:ext cx="4670177" cy="2295672"/>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Allows the primary use to be residential on parcels that contain or are adjacent to parcels with at least 500,000 square feet of retail sales and/or restaurants zoned EMX</a:t>
            </a:r>
          </a:p>
        </p:txBody>
      </p:sp>
    </p:spTree>
    <p:extLst>
      <p:ext uri="{BB962C8B-B14F-4D97-AF65-F5344CB8AC3E}">
        <p14:creationId xmlns:p14="http://schemas.microsoft.com/office/powerpoint/2010/main" val="1945750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itle 33">
            <a:extLst>
              <a:ext uri="{FF2B5EF4-FFF2-40B4-BE49-F238E27FC236}">
                <a16:creationId xmlns:a16="http://schemas.microsoft.com/office/drawing/2014/main" id="{83E82B57-9461-5EFB-FDE3-0EB2B4337949}"/>
              </a:ext>
            </a:extLst>
          </p:cNvPr>
          <p:cNvSpPr>
            <a:spLocks noGrp="1"/>
          </p:cNvSpPr>
          <p:nvPr>
            <p:ph type="title"/>
          </p:nvPr>
        </p:nvSpPr>
        <p:spPr>
          <a:xfrm>
            <a:off x="847434" y="363679"/>
            <a:ext cx="10515600" cy="1325563"/>
          </a:xfrm>
        </p:spPr>
        <p:txBody>
          <a:bodyPr>
            <a:normAutofit/>
          </a:bodyPr>
          <a:lstStyle/>
          <a:p>
            <a:r>
              <a:rPr lang="en-US" sz="3400" b="1">
                <a:effectLst>
                  <a:outerShdw blurRad="38100" dist="38100" dir="2700000" algn="tl">
                    <a:srgbClr val="000000">
                      <a:alpha val="43137"/>
                    </a:srgbClr>
                  </a:outerShdw>
                </a:effectLst>
              </a:rPr>
              <a:t>Community Plan Implementation Overlay </a:t>
            </a:r>
            <a:br>
              <a:rPr lang="en-US" sz="3400" b="1">
                <a:effectLst>
                  <a:outerShdw blurRad="38100" dist="38100" dir="2700000" algn="tl">
                    <a:srgbClr val="000000">
                      <a:alpha val="43137"/>
                    </a:srgbClr>
                  </a:outerShdw>
                </a:effectLst>
              </a:rPr>
            </a:br>
            <a:r>
              <a:rPr lang="en-US" sz="3400" b="1">
                <a:effectLst>
                  <a:outerShdw blurRad="38100" dist="38100" dir="2700000" algn="tl">
                    <a:srgbClr val="000000">
                      <a:alpha val="43137"/>
                    </a:srgbClr>
                  </a:outerShdw>
                </a:effectLst>
              </a:rPr>
              <a:t>Zone (CPIOZ) Alternative Compliance (Item 58)</a:t>
            </a:r>
            <a:endParaRPr lang="en-US" sz="3400">
              <a:effectLst>
                <a:outerShdw blurRad="38100" dist="38100" dir="2700000" algn="tl">
                  <a:srgbClr val="000000">
                    <a:alpha val="43137"/>
                  </a:srgbClr>
                </a:outerShdw>
              </a:effectLst>
            </a:endParaRPr>
          </a:p>
        </p:txBody>
      </p:sp>
      <p:sp>
        <p:nvSpPr>
          <p:cNvPr id="39" name="TextBox 38">
            <a:extLst>
              <a:ext uri="{FF2B5EF4-FFF2-40B4-BE49-F238E27FC236}">
                <a16:creationId xmlns:a16="http://schemas.microsoft.com/office/drawing/2014/main" id="{BD03B67F-8156-977E-0690-878C5F119C23}"/>
              </a:ext>
            </a:extLst>
          </p:cNvPr>
          <p:cNvSpPr txBox="1"/>
          <p:nvPr/>
        </p:nvSpPr>
        <p:spPr>
          <a:xfrm>
            <a:off x="10952831" y="47099"/>
            <a:ext cx="1503812"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4" name="Flowchart: Process 43">
            <a:extLst>
              <a:ext uri="{FF2B5EF4-FFF2-40B4-BE49-F238E27FC236}">
                <a16:creationId xmlns:a16="http://schemas.microsoft.com/office/drawing/2014/main" id="{F02796CD-4A96-37A2-0E0C-46BEAA806C1E}"/>
              </a:ext>
            </a:extLst>
          </p:cNvPr>
          <p:cNvSpPr/>
          <p:nvPr/>
        </p:nvSpPr>
        <p:spPr>
          <a:xfrm>
            <a:off x="922320" y="2396027"/>
            <a:ext cx="3845509" cy="3190976"/>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CPOIZ supplemental development regulation for mid-block public </a:t>
            </a:r>
          </a:p>
          <a:p>
            <a:pPr algn="ctr"/>
            <a:r>
              <a:rPr lang="en-US" sz="2400"/>
              <a:t>right-of-way improvements can be difficult or unsafe to implement</a:t>
            </a:r>
          </a:p>
        </p:txBody>
      </p:sp>
      <p:sp>
        <p:nvSpPr>
          <p:cNvPr id="9" name="Rectangle 8">
            <a:extLst>
              <a:ext uri="{FF2B5EF4-FFF2-40B4-BE49-F238E27FC236}">
                <a16:creationId xmlns:a16="http://schemas.microsoft.com/office/drawing/2014/main" id="{46CCBED2-8815-1632-3183-8A536DFC3F9A}"/>
              </a:ext>
            </a:extLst>
          </p:cNvPr>
          <p:cNvSpPr/>
          <p:nvPr/>
        </p:nvSpPr>
        <p:spPr>
          <a:xfrm>
            <a:off x="6588919" y="3906298"/>
            <a:ext cx="4590094" cy="1783064"/>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An applicant must demonstrate, or the City Engineer must determine that the improvement would create unsafe conditions</a:t>
            </a:r>
          </a:p>
        </p:txBody>
      </p:sp>
      <p:sp>
        <p:nvSpPr>
          <p:cNvPr id="10" name="Rectangle 9">
            <a:extLst>
              <a:ext uri="{FF2B5EF4-FFF2-40B4-BE49-F238E27FC236}">
                <a16:creationId xmlns:a16="http://schemas.microsoft.com/office/drawing/2014/main" id="{A37022CA-B347-84E4-8046-CF0976C516D9}"/>
              </a:ext>
            </a:extLst>
          </p:cNvPr>
          <p:cNvSpPr/>
          <p:nvPr/>
        </p:nvSpPr>
        <p:spPr>
          <a:xfrm>
            <a:off x="6507126" y="2115879"/>
            <a:ext cx="4671887" cy="1535127"/>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Allows for alternative compliance through the payment into a citywide infrastructure fund </a:t>
            </a:r>
          </a:p>
        </p:txBody>
      </p:sp>
      <p:pic>
        <p:nvPicPr>
          <p:cNvPr id="2" name="Graphic 1" descr="Flowchart with solid fill">
            <a:extLst>
              <a:ext uri="{FF2B5EF4-FFF2-40B4-BE49-F238E27FC236}">
                <a16:creationId xmlns:a16="http://schemas.microsoft.com/office/drawing/2014/main" id="{125D12A5-86F2-D084-908A-2E3FA2FE40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29610" y="47100"/>
            <a:ext cx="523220" cy="523220"/>
          </a:xfrm>
          <a:prstGeom prst="rect">
            <a:avLst/>
          </a:prstGeom>
        </p:spPr>
      </p:pic>
      <p:sp>
        <p:nvSpPr>
          <p:cNvPr id="3" name="Arrow: Right 2">
            <a:extLst>
              <a:ext uri="{FF2B5EF4-FFF2-40B4-BE49-F238E27FC236}">
                <a16:creationId xmlns:a16="http://schemas.microsoft.com/office/drawing/2014/main" id="{DEA07E69-33F0-DAB1-99DA-0B649257F9C7}"/>
              </a:ext>
            </a:extLst>
          </p:cNvPr>
          <p:cNvSpPr/>
          <p:nvPr/>
        </p:nvSpPr>
        <p:spPr>
          <a:xfrm>
            <a:off x="5251886" y="3537232"/>
            <a:ext cx="771183" cy="78917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113137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FD1880C9-4D00-F904-1132-D38832F59D81}"/>
              </a:ext>
            </a:extLst>
          </p:cNvPr>
          <p:cNvSpPr/>
          <p:nvPr/>
        </p:nvSpPr>
        <p:spPr>
          <a:xfrm>
            <a:off x="893136" y="2576798"/>
            <a:ext cx="3880124" cy="2526830"/>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The setback requirements for ADU structures over 16 feet in height may be more restrictive than the interior side and rear yard setbacks of the base zone</a:t>
            </a:r>
          </a:p>
        </p:txBody>
      </p:sp>
      <p:sp>
        <p:nvSpPr>
          <p:cNvPr id="19" name="Rectangle 18">
            <a:extLst>
              <a:ext uri="{FF2B5EF4-FFF2-40B4-BE49-F238E27FC236}">
                <a16:creationId xmlns:a16="http://schemas.microsoft.com/office/drawing/2014/main" id="{4DC90930-A7DA-931D-40F6-698CA23A5F57}"/>
              </a:ext>
            </a:extLst>
          </p:cNvPr>
          <p:cNvSpPr/>
          <p:nvPr/>
        </p:nvSpPr>
        <p:spPr>
          <a:xfrm>
            <a:off x="6522809" y="2576798"/>
            <a:ext cx="4430710" cy="2643788"/>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Aligns the interior side and rear yard setbacks by allowing the ADU to follow the base zone side setback or the standard ADU 4-foot setback, whichever is less</a:t>
            </a:r>
          </a:p>
        </p:txBody>
      </p:sp>
      <p:sp>
        <p:nvSpPr>
          <p:cNvPr id="14" name="Title 13">
            <a:extLst>
              <a:ext uri="{FF2B5EF4-FFF2-40B4-BE49-F238E27FC236}">
                <a16:creationId xmlns:a16="http://schemas.microsoft.com/office/drawing/2014/main" id="{90D4CA56-6616-7AB6-828C-ECD50DC7971E}"/>
              </a:ext>
            </a:extLst>
          </p:cNvPr>
          <p:cNvSpPr>
            <a:spLocks noGrp="1"/>
          </p:cNvSpPr>
          <p:nvPr>
            <p:ph type="title"/>
          </p:nvPr>
        </p:nvSpPr>
        <p:spPr>
          <a:xfrm>
            <a:off x="680545" y="278313"/>
            <a:ext cx="11064766" cy="1325563"/>
          </a:xfrm>
        </p:spPr>
        <p:txBody>
          <a:bodyPr>
            <a:noAutofit/>
          </a:bodyPr>
          <a:lstStyle/>
          <a:p>
            <a:r>
              <a:rPr lang="en-US" sz="3400" b="1" dirty="0">
                <a:effectLst>
                  <a:outerShdw blurRad="38100" dist="38100" dir="2700000" algn="tl">
                    <a:srgbClr val="000000">
                      <a:alpha val="43137"/>
                    </a:srgbClr>
                  </a:outerShdw>
                </a:effectLst>
              </a:rPr>
              <a:t>Accessory Dwelling Units (ADUs) – Interior Side and Rear Yard Setback Requirements (Item </a:t>
            </a:r>
            <a:r>
              <a:rPr lang="en-US" sz="3400" dirty="0">
                <a:effectLst>
                  <a:outerShdw blurRad="38100" dist="38100" dir="2700000" algn="tl">
                    <a:srgbClr val="000000">
                      <a:alpha val="43137"/>
                    </a:srgbClr>
                  </a:outerShdw>
                </a:effectLst>
              </a:rPr>
              <a:t>60</a:t>
            </a:r>
            <a:r>
              <a:rPr lang="en-US" sz="3400" b="1" dirty="0">
                <a:effectLst>
                  <a:outerShdw blurRad="38100" dist="38100" dir="2700000" algn="tl">
                    <a:srgbClr val="000000">
                      <a:alpha val="43137"/>
                    </a:srgbClr>
                  </a:outerShdw>
                </a:effectLst>
              </a:rPr>
              <a:t>)</a:t>
            </a:r>
            <a:endParaRPr lang="en-US" sz="3400" dirty="0">
              <a:effectLst>
                <a:outerShdw blurRad="38100" dist="38100" dir="2700000" algn="tl">
                  <a:srgbClr val="000000">
                    <a:alpha val="43137"/>
                  </a:srgbClr>
                </a:outerShdw>
              </a:effectLst>
            </a:endParaRPr>
          </a:p>
        </p:txBody>
      </p:sp>
      <p:sp>
        <p:nvSpPr>
          <p:cNvPr id="2" name="TextBox 1">
            <a:extLst>
              <a:ext uri="{FF2B5EF4-FFF2-40B4-BE49-F238E27FC236}">
                <a16:creationId xmlns:a16="http://schemas.microsoft.com/office/drawing/2014/main" id="{2497B4E8-6340-E85A-DEB2-5EDA7419A051}"/>
              </a:ext>
            </a:extLst>
          </p:cNvPr>
          <p:cNvSpPr txBox="1"/>
          <p:nvPr/>
        </p:nvSpPr>
        <p:spPr>
          <a:xfrm>
            <a:off x="11035581" y="29710"/>
            <a:ext cx="1238481"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pic>
        <p:nvPicPr>
          <p:cNvPr id="3" name="Graphic 2" descr="Flowchart with solid fill">
            <a:extLst>
              <a:ext uri="{FF2B5EF4-FFF2-40B4-BE49-F238E27FC236}">
                <a16:creationId xmlns:a16="http://schemas.microsoft.com/office/drawing/2014/main" id="{2D906068-60D5-749C-8F1E-041E03A24B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542307" y="29710"/>
            <a:ext cx="493274" cy="493274"/>
          </a:xfrm>
          <a:prstGeom prst="rect">
            <a:avLst/>
          </a:prstGeom>
        </p:spPr>
      </p:pic>
      <p:sp>
        <p:nvSpPr>
          <p:cNvPr id="4" name="Arrow: Right 3">
            <a:extLst>
              <a:ext uri="{FF2B5EF4-FFF2-40B4-BE49-F238E27FC236}">
                <a16:creationId xmlns:a16="http://schemas.microsoft.com/office/drawing/2014/main" id="{A26FF1AC-8706-BD34-D14A-B98AE3B7258E}"/>
              </a:ext>
            </a:extLst>
          </p:cNvPr>
          <p:cNvSpPr/>
          <p:nvPr/>
        </p:nvSpPr>
        <p:spPr>
          <a:xfrm>
            <a:off x="5269939" y="3545708"/>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026875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572793" y="3429000"/>
            <a:ext cx="4477989" cy="1051921"/>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These fence systems would only be allowed in Industrial zones </a:t>
            </a:r>
          </a:p>
        </p:txBody>
      </p:sp>
      <p:sp>
        <p:nvSpPr>
          <p:cNvPr id="8" name="Title 7">
            <a:extLst>
              <a:ext uri="{FF2B5EF4-FFF2-40B4-BE49-F238E27FC236}">
                <a16:creationId xmlns:a16="http://schemas.microsoft.com/office/drawing/2014/main" id="{955A2187-43F3-7938-EF0C-A420C276F3B2}"/>
              </a:ext>
            </a:extLst>
          </p:cNvPr>
          <p:cNvSpPr>
            <a:spLocks noGrp="1"/>
          </p:cNvSpPr>
          <p:nvPr>
            <p:ph type="title"/>
          </p:nvPr>
        </p:nvSpPr>
        <p:spPr/>
        <p:txBody>
          <a:bodyPr>
            <a:noAutofit/>
          </a:bodyPr>
          <a:lstStyle/>
          <a:p>
            <a:r>
              <a:rPr lang="en-US" sz="3400" b="1" dirty="0">
                <a:effectLst>
                  <a:outerShdw blurRad="38100" dist="38100" dir="2700000" algn="tl">
                    <a:srgbClr val="000000">
                      <a:alpha val="43137"/>
                    </a:srgbClr>
                  </a:outerShdw>
                </a:effectLst>
              </a:rPr>
              <a:t>Monitored Perimeter Security Fence Systems (Item </a:t>
            </a:r>
            <a:r>
              <a:rPr lang="en-US" sz="3400" dirty="0">
                <a:effectLst>
                  <a:outerShdw blurRad="38100" dist="38100" dir="2700000" algn="tl">
                    <a:srgbClr val="000000">
                      <a:alpha val="43137"/>
                    </a:srgbClr>
                  </a:outerShdw>
                </a:effectLst>
              </a:rPr>
              <a:t>61</a:t>
            </a:r>
            <a:r>
              <a:rPr lang="en-US" sz="3400" b="1" dirty="0">
                <a:effectLst>
                  <a:outerShdw blurRad="38100" dist="38100" dir="2700000" algn="tl">
                    <a:srgbClr val="000000">
                      <a:alpha val="43137"/>
                    </a:srgbClr>
                  </a:outerShdw>
                </a:effectLst>
              </a:rPr>
              <a:t>)</a:t>
            </a:r>
          </a:p>
        </p:txBody>
      </p:sp>
      <p:sp>
        <p:nvSpPr>
          <p:cNvPr id="12" name="TextBox 11">
            <a:extLst>
              <a:ext uri="{FF2B5EF4-FFF2-40B4-BE49-F238E27FC236}">
                <a16:creationId xmlns:a16="http://schemas.microsoft.com/office/drawing/2014/main" id="{47558905-B792-366F-FF9E-6AF1A1352CF3}"/>
              </a:ext>
            </a:extLst>
          </p:cNvPr>
          <p:cNvSpPr txBox="1"/>
          <p:nvPr/>
        </p:nvSpPr>
        <p:spPr>
          <a:xfrm>
            <a:off x="10909301" y="25736"/>
            <a:ext cx="1691125"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28" name="Flowchart: Process 27">
            <a:extLst>
              <a:ext uri="{FF2B5EF4-FFF2-40B4-BE49-F238E27FC236}">
                <a16:creationId xmlns:a16="http://schemas.microsoft.com/office/drawing/2014/main" id="{0FEC342C-1AF5-68D0-D2FE-CFA9E864D616}"/>
              </a:ext>
            </a:extLst>
          </p:cNvPr>
          <p:cNvSpPr/>
          <p:nvPr/>
        </p:nvSpPr>
        <p:spPr>
          <a:xfrm>
            <a:off x="622300" y="2852940"/>
            <a:ext cx="4114049" cy="2050125"/>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The existing fence regulations do not allow for Monitored Perimeter Security Fence Systems </a:t>
            </a:r>
          </a:p>
        </p:txBody>
      </p:sp>
      <p:pic>
        <p:nvPicPr>
          <p:cNvPr id="3" name="Graphic 2" descr="Flowchart with solid fill">
            <a:extLst>
              <a:ext uri="{FF2B5EF4-FFF2-40B4-BE49-F238E27FC236}">
                <a16:creationId xmlns:a16="http://schemas.microsoft.com/office/drawing/2014/main" id="{8262145E-95A4-6B84-5B3F-06D8A44A14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16027" y="55682"/>
            <a:ext cx="493274" cy="493274"/>
          </a:xfrm>
          <a:prstGeom prst="rect">
            <a:avLst/>
          </a:prstGeom>
        </p:spPr>
      </p:pic>
      <p:sp>
        <p:nvSpPr>
          <p:cNvPr id="2" name="Arrow: Right 1">
            <a:extLst>
              <a:ext uri="{FF2B5EF4-FFF2-40B4-BE49-F238E27FC236}">
                <a16:creationId xmlns:a16="http://schemas.microsoft.com/office/drawing/2014/main" id="{56E7F147-BEBA-B796-2351-FE575A063667}"/>
              </a:ext>
            </a:extLst>
          </p:cNvPr>
          <p:cNvSpPr/>
          <p:nvPr/>
        </p:nvSpPr>
        <p:spPr>
          <a:xfrm>
            <a:off x="5276476" y="3529807"/>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08B4309-2C87-E1F6-46ED-3B2F2E69FD68}"/>
              </a:ext>
            </a:extLst>
          </p:cNvPr>
          <p:cNvSpPr/>
          <p:nvPr/>
        </p:nvSpPr>
        <p:spPr>
          <a:xfrm>
            <a:off x="6572793" y="2094370"/>
            <a:ext cx="4477988" cy="1233823"/>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Adds design and general regulations for Monitored Perimeter Security Fence Systems</a:t>
            </a:r>
          </a:p>
        </p:txBody>
      </p:sp>
      <p:sp>
        <p:nvSpPr>
          <p:cNvPr id="5" name="Rectangle 4">
            <a:extLst>
              <a:ext uri="{FF2B5EF4-FFF2-40B4-BE49-F238E27FC236}">
                <a16:creationId xmlns:a16="http://schemas.microsoft.com/office/drawing/2014/main" id="{284B0C39-DEB4-D42B-219C-5C0419AD3B1C}"/>
              </a:ext>
            </a:extLst>
          </p:cNvPr>
          <p:cNvSpPr/>
          <p:nvPr/>
        </p:nvSpPr>
        <p:spPr>
          <a:xfrm>
            <a:off x="6572793" y="4581728"/>
            <a:ext cx="4477989" cy="1201996"/>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dirty="0"/>
              <a:t>Requires a non-electrified fence perimeter fence in front </a:t>
            </a:r>
            <a:r>
              <a:rPr lang="en-US" sz="2400"/>
              <a:t>of an electrified </a:t>
            </a:r>
            <a:r>
              <a:rPr lang="en-US" sz="2400" dirty="0"/>
              <a:t>fence</a:t>
            </a:r>
          </a:p>
        </p:txBody>
      </p:sp>
    </p:spTree>
    <p:extLst>
      <p:ext uri="{BB962C8B-B14F-4D97-AF65-F5344CB8AC3E}">
        <p14:creationId xmlns:p14="http://schemas.microsoft.com/office/powerpoint/2010/main" val="4135855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509148" y="2675955"/>
            <a:ext cx="4418638" cy="2520295"/>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Reduces the required number of off-street loading spaces for Research and Development Uses by aligning the requirements with the Commercial Use Subcategory</a:t>
            </a:r>
          </a:p>
        </p:txBody>
      </p:sp>
      <p:sp>
        <p:nvSpPr>
          <p:cNvPr id="8" name="Title 7">
            <a:extLst>
              <a:ext uri="{FF2B5EF4-FFF2-40B4-BE49-F238E27FC236}">
                <a16:creationId xmlns:a16="http://schemas.microsoft.com/office/drawing/2014/main" id="{955A2187-43F3-7938-EF0C-A420C276F3B2}"/>
              </a:ext>
            </a:extLst>
          </p:cNvPr>
          <p:cNvSpPr>
            <a:spLocks noGrp="1"/>
          </p:cNvSpPr>
          <p:nvPr>
            <p:ph type="title"/>
          </p:nvPr>
        </p:nvSpPr>
        <p:spPr/>
        <p:txBody>
          <a:bodyPr>
            <a:noAutofit/>
          </a:bodyPr>
          <a:lstStyle/>
          <a:p>
            <a:r>
              <a:rPr lang="en-US" sz="3400" b="1" dirty="0">
                <a:effectLst>
                  <a:outerShdw blurRad="38100" dist="38100" dir="2700000" algn="tl">
                    <a:srgbClr val="000000">
                      <a:alpha val="43137"/>
                    </a:srgbClr>
                  </a:outerShdw>
                </a:effectLst>
              </a:rPr>
              <a:t>Off-Street Loading Spaces – Research and Development Uses (Item </a:t>
            </a:r>
            <a:r>
              <a:rPr lang="en-US" sz="3400" dirty="0">
                <a:effectLst>
                  <a:outerShdw blurRad="38100" dist="38100" dir="2700000" algn="tl">
                    <a:srgbClr val="000000">
                      <a:alpha val="43137"/>
                    </a:srgbClr>
                  </a:outerShdw>
                </a:effectLst>
              </a:rPr>
              <a:t>62</a:t>
            </a:r>
            <a:r>
              <a:rPr lang="en-US" sz="3400" b="1" dirty="0">
                <a:effectLst>
                  <a:outerShdw blurRad="38100" dist="38100" dir="2700000" algn="tl">
                    <a:srgbClr val="000000">
                      <a:alpha val="43137"/>
                    </a:srgbClr>
                  </a:outerShdw>
                </a:effectLst>
              </a:rPr>
              <a:t>)</a:t>
            </a:r>
          </a:p>
        </p:txBody>
      </p:sp>
      <p:sp>
        <p:nvSpPr>
          <p:cNvPr id="12" name="TextBox 11">
            <a:extLst>
              <a:ext uri="{FF2B5EF4-FFF2-40B4-BE49-F238E27FC236}">
                <a16:creationId xmlns:a16="http://schemas.microsoft.com/office/drawing/2014/main" id="{47558905-B792-366F-FF9E-6AF1A1352CF3}"/>
              </a:ext>
            </a:extLst>
          </p:cNvPr>
          <p:cNvSpPr txBox="1"/>
          <p:nvPr/>
        </p:nvSpPr>
        <p:spPr>
          <a:xfrm>
            <a:off x="10909301" y="25736"/>
            <a:ext cx="1691125"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28" name="Flowchart: Process 27">
            <a:extLst>
              <a:ext uri="{FF2B5EF4-FFF2-40B4-BE49-F238E27FC236}">
                <a16:creationId xmlns:a16="http://schemas.microsoft.com/office/drawing/2014/main" id="{0FEC342C-1AF5-68D0-D2FE-CFA9E864D616}"/>
              </a:ext>
            </a:extLst>
          </p:cNvPr>
          <p:cNvSpPr/>
          <p:nvPr/>
        </p:nvSpPr>
        <p:spPr>
          <a:xfrm>
            <a:off x="946497" y="2675954"/>
            <a:ext cx="3853165" cy="2432759"/>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Research and Development uses may need fewer off-street loading</a:t>
            </a:r>
          </a:p>
          <a:p>
            <a:pPr algn="ctr"/>
            <a:r>
              <a:rPr lang="en-US" sz="2400"/>
              <a:t>areas than other Industrial Uses</a:t>
            </a:r>
          </a:p>
        </p:txBody>
      </p:sp>
      <p:pic>
        <p:nvPicPr>
          <p:cNvPr id="3" name="Graphic 2" descr="Flowchart with solid fill">
            <a:extLst>
              <a:ext uri="{FF2B5EF4-FFF2-40B4-BE49-F238E27FC236}">
                <a16:creationId xmlns:a16="http://schemas.microsoft.com/office/drawing/2014/main" id="{A0B1B826-CBD9-A1EE-C23D-AA3612B74F2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16027" y="40709"/>
            <a:ext cx="493274" cy="493274"/>
          </a:xfrm>
          <a:prstGeom prst="rect">
            <a:avLst/>
          </a:prstGeom>
        </p:spPr>
      </p:pic>
      <p:sp>
        <p:nvSpPr>
          <p:cNvPr id="2" name="Arrow: Right 1">
            <a:extLst>
              <a:ext uri="{FF2B5EF4-FFF2-40B4-BE49-F238E27FC236}">
                <a16:creationId xmlns:a16="http://schemas.microsoft.com/office/drawing/2014/main" id="{BD337B18-FE3C-3653-EDEF-33B9892AF89F}"/>
              </a:ext>
            </a:extLst>
          </p:cNvPr>
          <p:cNvSpPr/>
          <p:nvPr/>
        </p:nvSpPr>
        <p:spPr>
          <a:xfrm>
            <a:off x="5339810" y="3619500"/>
            <a:ext cx="629190" cy="664798"/>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9485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FD1880C9-4D00-F904-1132-D38832F59D81}"/>
              </a:ext>
            </a:extLst>
          </p:cNvPr>
          <p:cNvSpPr/>
          <p:nvPr/>
        </p:nvSpPr>
        <p:spPr>
          <a:xfrm>
            <a:off x="886121" y="2514479"/>
            <a:ext cx="4037673" cy="2907107"/>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CCHS regulations include an option for a promenade on the longest street frontage. The requirement can be difficult to implement.</a:t>
            </a:r>
          </a:p>
        </p:txBody>
      </p:sp>
      <p:sp>
        <p:nvSpPr>
          <p:cNvPr id="18" name="Rectangle 17">
            <a:extLst>
              <a:ext uri="{FF2B5EF4-FFF2-40B4-BE49-F238E27FC236}">
                <a16:creationId xmlns:a16="http://schemas.microsoft.com/office/drawing/2014/main" id="{36A799F6-CF26-6548-84F1-29A54F85663B}"/>
              </a:ext>
            </a:extLst>
          </p:cNvPr>
          <p:cNvSpPr/>
          <p:nvPr/>
        </p:nvSpPr>
        <p:spPr>
          <a:xfrm>
            <a:off x="6769446" y="2235944"/>
            <a:ext cx="4184073" cy="1514099"/>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Replaces the promenade with a more flexible 4,000 square foot public space requirement </a:t>
            </a:r>
          </a:p>
        </p:txBody>
      </p:sp>
      <p:sp>
        <p:nvSpPr>
          <p:cNvPr id="19" name="Rectangle 18">
            <a:extLst>
              <a:ext uri="{FF2B5EF4-FFF2-40B4-BE49-F238E27FC236}">
                <a16:creationId xmlns:a16="http://schemas.microsoft.com/office/drawing/2014/main" id="{4DC90930-A7DA-931D-40F6-698CA23A5F57}"/>
              </a:ext>
            </a:extLst>
          </p:cNvPr>
          <p:cNvSpPr/>
          <p:nvPr/>
        </p:nvSpPr>
        <p:spPr>
          <a:xfrm>
            <a:off x="6769446" y="4024726"/>
            <a:ext cx="4184073" cy="1325564"/>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Promotes the construction of on-site public infrastructure </a:t>
            </a:r>
          </a:p>
        </p:txBody>
      </p:sp>
      <p:sp>
        <p:nvSpPr>
          <p:cNvPr id="14" name="Title 13">
            <a:extLst>
              <a:ext uri="{FF2B5EF4-FFF2-40B4-BE49-F238E27FC236}">
                <a16:creationId xmlns:a16="http://schemas.microsoft.com/office/drawing/2014/main" id="{90D4CA56-6616-7AB6-828C-ECD50DC7971E}"/>
              </a:ext>
            </a:extLst>
          </p:cNvPr>
          <p:cNvSpPr>
            <a:spLocks noGrp="1"/>
          </p:cNvSpPr>
          <p:nvPr>
            <p:ph type="title"/>
          </p:nvPr>
        </p:nvSpPr>
        <p:spPr>
          <a:xfrm>
            <a:off x="680545" y="278313"/>
            <a:ext cx="11064766" cy="1325563"/>
          </a:xfrm>
        </p:spPr>
        <p:txBody>
          <a:bodyPr>
            <a:noAutofit/>
          </a:bodyPr>
          <a:lstStyle/>
          <a:p>
            <a:r>
              <a:rPr lang="en-US" sz="3400" b="1" dirty="0">
                <a:effectLst>
                  <a:outerShdw blurRad="38100" dist="38100" dir="2700000" algn="tl">
                    <a:srgbClr val="000000">
                      <a:alpha val="43137"/>
                    </a:srgbClr>
                  </a:outerShdw>
                </a:effectLst>
              </a:rPr>
              <a:t>Complete Communities Housing Solutions (CCHS) - Public Space Alternative (Item </a:t>
            </a:r>
            <a:r>
              <a:rPr lang="en-US" sz="3400" dirty="0">
                <a:effectLst>
                  <a:outerShdw blurRad="38100" dist="38100" dir="2700000" algn="tl">
                    <a:srgbClr val="000000">
                      <a:alpha val="43137"/>
                    </a:srgbClr>
                  </a:outerShdw>
                </a:effectLst>
              </a:rPr>
              <a:t>63</a:t>
            </a:r>
            <a:r>
              <a:rPr lang="en-US" sz="3400" b="1" dirty="0">
                <a:effectLst>
                  <a:outerShdw blurRad="38100" dist="38100" dir="2700000" algn="tl">
                    <a:srgbClr val="000000">
                      <a:alpha val="43137"/>
                    </a:srgbClr>
                  </a:outerShdw>
                </a:effectLst>
              </a:rPr>
              <a:t>)</a:t>
            </a:r>
            <a:endParaRPr lang="en-US" sz="3400" dirty="0">
              <a:effectLst>
                <a:outerShdw blurRad="38100" dist="38100" dir="2700000" algn="tl">
                  <a:srgbClr val="000000">
                    <a:alpha val="43137"/>
                  </a:srgbClr>
                </a:outerShdw>
              </a:effectLst>
            </a:endParaRPr>
          </a:p>
        </p:txBody>
      </p:sp>
      <p:sp>
        <p:nvSpPr>
          <p:cNvPr id="2" name="TextBox 1">
            <a:extLst>
              <a:ext uri="{FF2B5EF4-FFF2-40B4-BE49-F238E27FC236}">
                <a16:creationId xmlns:a16="http://schemas.microsoft.com/office/drawing/2014/main" id="{2497B4E8-6340-E85A-DEB2-5EDA7419A051}"/>
              </a:ext>
            </a:extLst>
          </p:cNvPr>
          <p:cNvSpPr txBox="1"/>
          <p:nvPr/>
        </p:nvSpPr>
        <p:spPr>
          <a:xfrm>
            <a:off x="10953519" y="-22373"/>
            <a:ext cx="1238481"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pic>
        <p:nvPicPr>
          <p:cNvPr id="3" name="Graphic 2" descr="Flowchart with solid fill">
            <a:extLst>
              <a:ext uri="{FF2B5EF4-FFF2-40B4-BE49-F238E27FC236}">
                <a16:creationId xmlns:a16="http://schemas.microsoft.com/office/drawing/2014/main" id="{364284BA-177D-6F64-ED6D-C481DEC2301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60245" y="-10760"/>
            <a:ext cx="493274" cy="493274"/>
          </a:xfrm>
          <a:prstGeom prst="rect">
            <a:avLst/>
          </a:prstGeom>
        </p:spPr>
      </p:pic>
      <p:sp>
        <p:nvSpPr>
          <p:cNvPr id="4" name="Arrow: Right 3">
            <a:extLst>
              <a:ext uri="{FF2B5EF4-FFF2-40B4-BE49-F238E27FC236}">
                <a16:creationId xmlns:a16="http://schemas.microsoft.com/office/drawing/2014/main" id="{22072FAB-E2E6-96AD-80BC-FBD5C3F18AAA}"/>
              </a:ext>
            </a:extLst>
          </p:cNvPr>
          <p:cNvSpPr/>
          <p:nvPr/>
        </p:nvSpPr>
        <p:spPr>
          <a:xfrm>
            <a:off x="5530768" y="3619835"/>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579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D664-DAB8-04C2-9685-DDC819F47D73}"/>
              </a:ext>
            </a:extLst>
          </p:cNvPr>
          <p:cNvSpPr>
            <a:spLocks noGrp="1"/>
          </p:cNvSpPr>
          <p:nvPr>
            <p:ph type="title"/>
          </p:nvPr>
        </p:nvSpPr>
        <p:spPr>
          <a:xfrm>
            <a:off x="838200" y="395605"/>
            <a:ext cx="10515600" cy="1325563"/>
          </a:xfrm>
        </p:spPr>
        <p:txBody>
          <a:bodyPr>
            <a:normAutofit/>
          </a:bodyPr>
          <a:lstStyle/>
          <a:p>
            <a:r>
              <a:rPr kumimoji="0" lang="en-US" sz="4000" b="1" i="0" u="none" strike="noStrike" kern="1200" cap="none" spc="0" normalizeH="0" baseline="0" noProof="0" err="1">
                <a:ln>
                  <a:noFill/>
                </a:ln>
                <a:solidFill>
                  <a:schemeClr val="tx1"/>
                </a:solidFill>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Wha</a:t>
            </a:r>
            <a:r>
              <a:rPr lang="en-US" sz="4000">
                <a:effectLst>
                  <a:outerShdw blurRad="38100" dist="38100" dir="2700000" algn="tl">
                    <a:srgbClr val="000000">
                      <a:alpha val="43137"/>
                    </a:srgbClr>
                  </a:outerShdw>
                </a:effectLst>
              </a:rPr>
              <a:t>t is the Land Development Code?</a:t>
            </a:r>
            <a:endParaRPr lang="en-US" sz="4000">
              <a:solidFill>
                <a:schemeClr val="tx1"/>
              </a:solidFill>
              <a:effectLst>
                <a:outerShdw blurRad="38100" dist="38100" dir="2700000" algn="tl">
                  <a:srgbClr val="000000">
                    <a:alpha val="43137"/>
                  </a:srgbClr>
                </a:outerShdw>
              </a:effectLst>
            </a:endParaRPr>
          </a:p>
        </p:txBody>
      </p:sp>
      <p:graphicFrame>
        <p:nvGraphicFramePr>
          <p:cNvPr id="8" name="Content Placeholder 7">
            <a:extLst>
              <a:ext uri="{FF2B5EF4-FFF2-40B4-BE49-F238E27FC236}">
                <a16:creationId xmlns:a16="http://schemas.microsoft.com/office/drawing/2014/main" id="{42B422C7-DB24-31C3-238B-FF3BBA40B3C5}"/>
              </a:ext>
            </a:extLst>
          </p:cNvPr>
          <p:cNvGraphicFramePr>
            <a:graphicFrameLocks noGrp="1"/>
          </p:cNvGraphicFramePr>
          <p:nvPr>
            <p:ph idx="1"/>
            <p:extLst>
              <p:ext uri="{D42A27DB-BD31-4B8C-83A1-F6EECF244321}">
                <p14:modId xmlns:p14="http://schemas.microsoft.com/office/powerpoint/2010/main" val="116731584"/>
              </p:ext>
            </p:extLst>
          </p:nvPr>
        </p:nvGraphicFramePr>
        <p:xfrm>
          <a:off x="730184" y="2099001"/>
          <a:ext cx="10731631" cy="4518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0512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55A2187-43F3-7938-EF0C-A420C276F3B2}"/>
              </a:ext>
            </a:extLst>
          </p:cNvPr>
          <p:cNvSpPr>
            <a:spLocks noGrp="1"/>
          </p:cNvSpPr>
          <p:nvPr>
            <p:ph type="title"/>
          </p:nvPr>
        </p:nvSpPr>
        <p:spPr/>
        <p:txBody>
          <a:bodyPr>
            <a:noAutofit/>
          </a:bodyPr>
          <a:lstStyle/>
          <a:p>
            <a:r>
              <a:rPr lang="en-US" sz="3400" dirty="0">
                <a:effectLst>
                  <a:outerShdw blurRad="38100" dist="38100" dir="2700000" algn="tl">
                    <a:srgbClr val="000000">
                      <a:alpha val="43137"/>
                    </a:srgbClr>
                  </a:outerShdw>
                </a:effectLst>
              </a:rPr>
              <a:t>Child Care Facilities – Floor Area Ratio (FAR) Bonus </a:t>
            </a:r>
            <a:r>
              <a:rPr lang="en-US" sz="3400" b="1" dirty="0">
                <a:effectLst>
                  <a:outerShdw blurRad="38100" dist="38100" dir="2700000" algn="tl">
                    <a:srgbClr val="000000">
                      <a:alpha val="43137"/>
                    </a:srgbClr>
                  </a:outerShdw>
                </a:effectLst>
              </a:rPr>
              <a:t>(Item </a:t>
            </a:r>
            <a:r>
              <a:rPr lang="en-US" sz="3400" dirty="0">
                <a:effectLst>
                  <a:outerShdw blurRad="38100" dist="38100" dir="2700000" algn="tl">
                    <a:srgbClr val="000000">
                      <a:alpha val="43137"/>
                    </a:srgbClr>
                  </a:outerShdw>
                </a:effectLst>
              </a:rPr>
              <a:t>67</a:t>
            </a:r>
            <a:r>
              <a:rPr lang="en-US" sz="3400" b="1" dirty="0">
                <a:effectLst>
                  <a:outerShdw blurRad="38100" dist="38100" dir="2700000" algn="tl">
                    <a:srgbClr val="000000">
                      <a:alpha val="43137"/>
                    </a:srgbClr>
                  </a:outerShdw>
                </a:effectLst>
              </a:rPr>
              <a:t>)</a:t>
            </a:r>
          </a:p>
        </p:txBody>
      </p:sp>
      <p:sp>
        <p:nvSpPr>
          <p:cNvPr id="12" name="TextBox 11">
            <a:extLst>
              <a:ext uri="{FF2B5EF4-FFF2-40B4-BE49-F238E27FC236}">
                <a16:creationId xmlns:a16="http://schemas.microsoft.com/office/drawing/2014/main" id="{47558905-B792-366F-FF9E-6AF1A1352CF3}"/>
              </a:ext>
            </a:extLst>
          </p:cNvPr>
          <p:cNvSpPr txBox="1"/>
          <p:nvPr/>
        </p:nvSpPr>
        <p:spPr>
          <a:xfrm>
            <a:off x="10909301" y="25736"/>
            <a:ext cx="1691125"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28" name="Flowchart: Process 27">
            <a:extLst>
              <a:ext uri="{FF2B5EF4-FFF2-40B4-BE49-F238E27FC236}">
                <a16:creationId xmlns:a16="http://schemas.microsoft.com/office/drawing/2014/main" id="{0FEC342C-1AF5-68D0-D2FE-CFA9E864D616}"/>
              </a:ext>
            </a:extLst>
          </p:cNvPr>
          <p:cNvSpPr/>
          <p:nvPr/>
        </p:nvSpPr>
        <p:spPr>
          <a:xfrm>
            <a:off x="1036840" y="2552481"/>
            <a:ext cx="4246163" cy="2290002"/>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The City provides a child care FAR bonus incentive to encourage their development. This incentive only applies in certain commercial zones that allows child care facilities.</a:t>
            </a:r>
          </a:p>
        </p:txBody>
      </p:sp>
      <p:pic>
        <p:nvPicPr>
          <p:cNvPr id="3" name="Graphic 2" descr="Flowchart with solid fill">
            <a:extLst>
              <a:ext uri="{FF2B5EF4-FFF2-40B4-BE49-F238E27FC236}">
                <a16:creationId xmlns:a16="http://schemas.microsoft.com/office/drawing/2014/main" id="{8262145E-95A4-6B84-5B3F-06D8A44A14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16027" y="55682"/>
            <a:ext cx="493274" cy="493274"/>
          </a:xfrm>
          <a:prstGeom prst="rect">
            <a:avLst/>
          </a:prstGeom>
        </p:spPr>
      </p:pic>
      <p:sp>
        <p:nvSpPr>
          <p:cNvPr id="2" name="Arrow: Right 1">
            <a:extLst>
              <a:ext uri="{FF2B5EF4-FFF2-40B4-BE49-F238E27FC236}">
                <a16:creationId xmlns:a16="http://schemas.microsoft.com/office/drawing/2014/main" id="{56E7F147-BEBA-B796-2351-FE575A063667}"/>
              </a:ext>
            </a:extLst>
          </p:cNvPr>
          <p:cNvSpPr/>
          <p:nvPr/>
        </p:nvSpPr>
        <p:spPr>
          <a:xfrm>
            <a:off x="5553897" y="3495422"/>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08B4309-2C87-E1F6-46ED-3B2F2E69FD68}"/>
              </a:ext>
            </a:extLst>
          </p:cNvPr>
          <p:cNvSpPr/>
          <p:nvPr/>
        </p:nvSpPr>
        <p:spPr>
          <a:xfrm>
            <a:off x="6580981" y="2812088"/>
            <a:ext cx="4486177" cy="1783358"/>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Expands the child care FAR bonus incentive to a</a:t>
            </a:r>
            <a:r>
              <a:rPr lang="en-US" sz="2400">
                <a:effectLst/>
                <a:ea typeface="Times New Roman" panose="02020603050405020304" pitchFamily="18" charset="0"/>
              </a:rPr>
              <a:t>dditional residential, commercial, industrial, and mixed-use base zones</a:t>
            </a:r>
            <a:endParaRPr lang="en-US" sz="2400"/>
          </a:p>
        </p:txBody>
      </p:sp>
    </p:spTree>
    <p:extLst>
      <p:ext uri="{BB962C8B-B14F-4D97-AF65-F5344CB8AC3E}">
        <p14:creationId xmlns:p14="http://schemas.microsoft.com/office/powerpoint/2010/main" val="2635218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556413" y="3305815"/>
            <a:ext cx="4937170" cy="1233823"/>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Allows for a parcel map under certain conditions in line with the Subdivision Map Act </a:t>
            </a:r>
          </a:p>
        </p:txBody>
      </p:sp>
      <p:sp>
        <p:nvSpPr>
          <p:cNvPr id="8" name="Title 7">
            <a:extLst>
              <a:ext uri="{FF2B5EF4-FFF2-40B4-BE49-F238E27FC236}">
                <a16:creationId xmlns:a16="http://schemas.microsoft.com/office/drawing/2014/main" id="{955A2187-43F3-7938-EF0C-A420C276F3B2}"/>
              </a:ext>
            </a:extLst>
          </p:cNvPr>
          <p:cNvSpPr>
            <a:spLocks noGrp="1"/>
          </p:cNvSpPr>
          <p:nvPr>
            <p:ph type="title"/>
          </p:nvPr>
        </p:nvSpPr>
        <p:spPr/>
        <p:txBody>
          <a:bodyPr>
            <a:noAutofit/>
          </a:bodyPr>
          <a:lstStyle/>
          <a:p>
            <a:r>
              <a:rPr lang="en-US" sz="3400" dirty="0">
                <a:effectLst>
                  <a:outerShdw blurRad="38100" dist="38100" dir="2700000" algn="tl">
                    <a:srgbClr val="000000">
                      <a:alpha val="43137"/>
                    </a:srgbClr>
                  </a:outerShdw>
                </a:effectLst>
              </a:rPr>
              <a:t>Tentative Maps and Parcel Map Requirements </a:t>
            </a:r>
            <a:r>
              <a:rPr lang="en-US" sz="3400" b="1" dirty="0">
                <a:effectLst>
                  <a:outerShdw blurRad="38100" dist="38100" dir="2700000" algn="tl">
                    <a:srgbClr val="000000">
                      <a:alpha val="43137"/>
                    </a:srgbClr>
                  </a:outerShdw>
                </a:effectLst>
              </a:rPr>
              <a:t>(Item </a:t>
            </a:r>
            <a:r>
              <a:rPr lang="en-US" sz="3400" dirty="0">
                <a:effectLst>
                  <a:outerShdw blurRad="38100" dist="38100" dir="2700000" algn="tl">
                    <a:srgbClr val="000000">
                      <a:alpha val="43137"/>
                    </a:srgbClr>
                  </a:outerShdw>
                </a:effectLst>
              </a:rPr>
              <a:t>68</a:t>
            </a:r>
            <a:r>
              <a:rPr lang="en-US" sz="3400" b="1" dirty="0">
                <a:effectLst>
                  <a:outerShdw blurRad="38100" dist="38100" dir="2700000" algn="tl">
                    <a:srgbClr val="000000">
                      <a:alpha val="43137"/>
                    </a:srgbClr>
                  </a:outerShdw>
                </a:effectLst>
              </a:rPr>
              <a:t>)</a:t>
            </a:r>
          </a:p>
        </p:txBody>
      </p:sp>
      <p:sp>
        <p:nvSpPr>
          <p:cNvPr id="12" name="TextBox 11">
            <a:extLst>
              <a:ext uri="{FF2B5EF4-FFF2-40B4-BE49-F238E27FC236}">
                <a16:creationId xmlns:a16="http://schemas.microsoft.com/office/drawing/2014/main" id="{47558905-B792-366F-FF9E-6AF1A1352CF3}"/>
              </a:ext>
            </a:extLst>
          </p:cNvPr>
          <p:cNvSpPr txBox="1"/>
          <p:nvPr/>
        </p:nvSpPr>
        <p:spPr>
          <a:xfrm>
            <a:off x="10909301" y="25736"/>
            <a:ext cx="1691125"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28" name="Flowchart: Process 27">
            <a:extLst>
              <a:ext uri="{FF2B5EF4-FFF2-40B4-BE49-F238E27FC236}">
                <a16:creationId xmlns:a16="http://schemas.microsoft.com/office/drawing/2014/main" id="{0FEC342C-1AF5-68D0-D2FE-CFA9E864D616}"/>
              </a:ext>
            </a:extLst>
          </p:cNvPr>
          <p:cNvSpPr/>
          <p:nvPr/>
        </p:nvSpPr>
        <p:spPr>
          <a:xfrm>
            <a:off x="821393" y="2414174"/>
            <a:ext cx="4486177" cy="3072225"/>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effectLst/>
                <a:ea typeface="Times New Roman" panose="02020603050405020304" pitchFamily="18" charset="0"/>
              </a:rPr>
              <a:t>The Subdivision Map Act allows cities and counties to create ordinances dividing land into smaller lots for development or sale. This proposed amendment would ensure that the code aligns with what is allowed under state law.</a:t>
            </a:r>
            <a:endParaRPr lang="en-US" sz="2400"/>
          </a:p>
        </p:txBody>
      </p:sp>
      <p:pic>
        <p:nvPicPr>
          <p:cNvPr id="3" name="Graphic 2" descr="Flowchart with solid fill">
            <a:extLst>
              <a:ext uri="{FF2B5EF4-FFF2-40B4-BE49-F238E27FC236}">
                <a16:creationId xmlns:a16="http://schemas.microsoft.com/office/drawing/2014/main" id="{8262145E-95A4-6B84-5B3F-06D8A44A14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16027" y="55682"/>
            <a:ext cx="493274" cy="493274"/>
          </a:xfrm>
          <a:prstGeom prst="rect">
            <a:avLst/>
          </a:prstGeom>
        </p:spPr>
      </p:pic>
      <p:sp>
        <p:nvSpPr>
          <p:cNvPr id="2" name="Arrow: Right 1">
            <a:extLst>
              <a:ext uri="{FF2B5EF4-FFF2-40B4-BE49-F238E27FC236}">
                <a16:creationId xmlns:a16="http://schemas.microsoft.com/office/drawing/2014/main" id="{56E7F147-BEBA-B796-2351-FE575A063667}"/>
              </a:ext>
            </a:extLst>
          </p:cNvPr>
          <p:cNvSpPr/>
          <p:nvPr/>
        </p:nvSpPr>
        <p:spPr>
          <a:xfrm>
            <a:off x="5553897" y="3495422"/>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08B4309-2C87-E1F6-46ED-3B2F2E69FD68}"/>
              </a:ext>
            </a:extLst>
          </p:cNvPr>
          <p:cNvSpPr/>
          <p:nvPr/>
        </p:nvSpPr>
        <p:spPr>
          <a:xfrm>
            <a:off x="6548226" y="1935569"/>
            <a:ext cx="4945357" cy="1233824"/>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Requires a tentative map for any subdivision of land creating five or more parcels of land </a:t>
            </a:r>
          </a:p>
        </p:txBody>
      </p:sp>
      <p:sp>
        <p:nvSpPr>
          <p:cNvPr id="9" name="Rectangle 8">
            <a:extLst>
              <a:ext uri="{FF2B5EF4-FFF2-40B4-BE49-F238E27FC236}">
                <a16:creationId xmlns:a16="http://schemas.microsoft.com/office/drawing/2014/main" id="{48DF43A1-7A13-AF58-2A4E-448F7B41F543}"/>
              </a:ext>
            </a:extLst>
          </p:cNvPr>
          <p:cNvSpPr/>
          <p:nvPr/>
        </p:nvSpPr>
        <p:spPr>
          <a:xfrm>
            <a:off x="6539213" y="4676059"/>
            <a:ext cx="4937170" cy="1499453"/>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For parcel and tentative maps, dedications and public improvements may be required by the City Engineer </a:t>
            </a:r>
          </a:p>
        </p:txBody>
      </p:sp>
    </p:spTree>
    <p:extLst>
      <p:ext uri="{BB962C8B-B14F-4D97-AF65-F5344CB8AC3E}">
        <p14:creationId xmlns:p14="http://schemas.microsoft.com/office/powerpoint/2010/main" val="2081914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D664-DAB8-04C2-9685-DDC819F47D73}"/>
              </a:ext>
            </a:extLst>
          </p:cNvPr>
          <p:cNvSpPr>
            <a:spLocks noGrp="1"/>
          </p:cNvSpPr>
          <p:nvPr>
            <p:ph type="title"/>
          </p:nvPr>
        </p:nvSpPr>
        <p:spPr/>
        <p:txBody>
          <a:bodyPr>
            <a:normAutofit/>
          </a:bodyPr>
          <a:lstStyle/>
          <a:p>
            <a:r>
              <a:rPr kumimoji="0" lang="en-US" sz="40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2024 LDC Update Summary – Downtown </a:t>
            </a:r>
            <a:endParaRPr lang="en-US" sz="4000">
              <a:solidFill>
                <a:schemeClr val="tx1"/>
              </a:solidFill>
              <a:effectLst>
                <a:outerShdw blurRad="38100" dist="38100" dir="2700000" algn="tl">
                  <a:srgbClr val="000000">
                    <a:alpha val="43137"/>
                  </a:srgbClr>
                </a:outerShdw>
              </a:effectLst>
            </a:endParaRPr>
          </a:p>
        </p:txBody>
      </p:sp>
      <p:graphicFrame>
        <p:nvGraphicFramePr>
          <p:cNvPr id="13" name="Content Placeholder 12">
            <a:extLst>
              <a:ext uri="{FF2B5EF4-FFF2-40B4-BE49-F238E27FC236}">
                <a16:creationId xmlns:a16="http://schemas.microsoft.com/office/drawing/2014/main" id="{9FB7D42F-6E26-45D1-95B8-1C4EEFE2B4A2}"/>
              </a:ext>
            </a:extLst>
          </p:cNvPr>
          <p:cNvGraphicFramePr>
            <a:graphicFrameLocks noGrp="1"/>
          </p:cNvGraphicFramePr>
          <p:nvPr>
            <p:ph idx="1"/>
            <p:extLst>
              <p:ext uri="{D42A27DB-BD31-4B8C-83A1-F6EECF244321}">
                <p14:modId xmlns:p14="http://schemas.microsoft.com/office/powerpoint/2010/main" val="2638579353"/>
              </p:ext>
            </p:extLst>
          </p:nvPr>
        </p:nvGraphicFramePr>
        <p:xfrm>
          <a:off x="838200" y="2291137"/>
          <a:ext cx="10515600" cy="36597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Graphic 3" descr="Neighborhood with solid fill">
            <a:extLst>
              <a:ext uri="{FF2B5EF4-FFF2-40B4-BE49-F238E27FC236}">
                <a16:creationId xmlns:a16="http://schemas.microsoft.com/office/drawing/2014/main" id="{74B8F980-26D7-BF12-AF14-4C5B81B7175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1275773" y="4987608"/>
            <a:ext cx="914400" cy="914400"/>
          </a:xfrm>
          <a:prstGeom prst="rect">
            <a:avLst/>
          </a:prstGeom>
        </p:spPr>
      </p:pic>
      <p:pic>
        <p:nvPicPr>
          <p:cNvPr id="6" name="Graphic 5" descr="Magnifying glass with solid fill">
            <a:extLst>
              <a:ext uri="{FF2B5EF4-FFF2-40B4-BE49-F238E27FC236}">
                <a16:creationId xmlns:a16="http://schemas.microsoft.com/office/drawing/2014/main" id="{F8B3CBB6-C052-6A41-8FA5-734779BB1CE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3409373" y="4987608"/>
            <a:ext cx="914400" cy="914400"/>
          </a:xfrm>
          <a:prstGeom prst="rect">
            <a:avLst/>
          </a:prstGeom>
        </p:spPr>
      </p:pic>
      <p:pic>
        <p:nvPicPr>
          <p:cNvPr id="7" name="Graphic 6" descr="Court with solid fill">
            <a:extLst>
              <a:ext uri="{FF2B5EF4-FFF2-40B4-BE49-F238E27FC236}">
                <a16:creationId xmlns:a16="http://schemas.microsoft.com/office/drawing/2014/main" id="{A0EB4AC2-CBA9-B3BD-4D66-8D93AF37E69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5638800" y="4987608"/>
            <a:ext cx="914400" cy="914400"/>
          </a:xfrm>
          <a:prstGeom prst="rect">
            <a:avLst/>
          </a:prstGeom>
        </p:spPr>
      </p:pic>
      <p:pic>
        <p:nvPicPr>
          <p:cNvPr id="8" name="Graphic 7" descr="Pencil with solid fill">
            <a:extLst>
              <a:ext uri="{FF2B5EF4-FFF2-40B4-BE49-F238E27FC236}">
                <a16:creationId xmlns:a16="http://schemas.microsoft.com/office/drawing/2014/main" id="{5F4BA43E-5EFA-2790-690D-3835CBA2882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rcRect/>
          <a:stretch/>
        </p:blipFill>
        <p:spPr>
          <a:xfrm>
            <a:off x="7772400" y="4987608"/>
            <a:ext cx="914400" cy="914400"/>
          </a:xfrm>
          <a:prstGeom prst="rect">
            <a:avLst/>
          </a:prstGeom>
        </p:spPr>
      </p:pic>
      <p:pic>
        <p:nvPicPr>
          <p:cNvPr id="9" name="Graphic 8" descr="Flowchart with solid fill">
            <a:extLst>
              <a:ext uri="{FF2B5EF4-FFF2-40B4-BE49-F238E27FC236}">
                <a16:creationId xmlns:a16="http://schemas.microsoft.com/office/drawing/2014/main" id="{7FBDD016-C6C2-997A-4611-00C07C1F08F5}"/>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rcRect/>
          <a:stretch/>
        </p:blipFill>
        <p:spPr>
          <a:xfrm>
            <a:off x="10001827" y="4987608"/>
            <a:ext cx="914400" cy="914400"/>
          </a:xfrm>
          <a:prstGeom prst="rect">
            <a:avLst/>
          </a:prstGeom>
        </p:spPr>
      </p:pic>
    </p:spTree>
    <p:extLst>
      <p:ext uri="{BB962C8B-B14F-4D97-AF65-F5344CB8AC3E}">
        <p14:creationId xmlns:p14="http://schemas.microsoft.com/office/powerpoint/2010/main" val="651827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DC09C-4953-F3A8-87A8-13895A3F19AC}"/>
              </a:ext>
            </a:extLst>
          </p:cNvPr>
          <p:cNvSpPr>
            <a:spLocks noGrp="1"/>
          </p:cNvSpPr>
          <p:nvPr>
            <p:ph type="title"/>
          </p:nvPr>
        </p:nvSpPr>
        <p:spPr/>
        <p:txBody>
          <a:bodyPr>
            <a:normAutofit/>
          </a:bodyPr>
          <a:lstStyle/>
          <a:p>
            <a:pPr fontAlgn="base"/>
            <a:r>
              <a:rPr lang="en-US" sz="3400">
                <a:effectLst>
                  <a:outerShdw blurRad="38100" dist="38100" dir="2700000" algn="tl">
                    <a:srgbClr val="000000">
                      <a:alpha val="43137"/>
                    </a:srgbClr>
                  </a:outerShdw>
                </a:effectLst>
                <a:latin typeface="Open Sans"/>
                <a:ea typeface="Open Sans"/>
                <a:cs typeface="Open Sans"/>
              </a:rPr>
              <a:t>Downtown: Active Commercial Uses Floor Area Ratio (FAR) Exemption (Item 5)</a:t>
            </a:r>
          </a:p>
        </p:txBody>
      </p:sp>
      <p:sp>
        <p:nvSpPr>
          <p:cNvPr id="6" name="Flowchart: Process 5">
            <a:extLst>
              <a:ext uri="{FF2B5EF4-FFF2-40B4-BE49-F238E27FC236}">
                <a16:creationId xmlns:a16="http://schemas.microsoft.com/office/drawing/2014/main" id="{FD1880C9-4D00-F904-1132-D38832F59D81}"/>
              </a:ext>
            </a:extLst>
          </p:cNvPr>
          <p:cNvSpPr/>
          <p:nvPr/>
        </p:nvSpPr>
        <p:spPr>
          <a:xfrm>
            <a:off x="1031282" y="2715919"/>
            <a:ext cx="3926621" cy="2355000"/>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a:t>An existing FAR exemption for commercial uses encourages the development of active commercial storefronts on main streets</a:t>
            </a:r>
          </a:p>
        </p:txBody>
      </p:sp>
      <p:sp>
        <p:nvSpPr>
          <p:cNvPr id="18" name="Rectangle 17">
            <a:extLst>
              <a:ext uri="{FF2B5EF4-FFF2-40B4-BE49-F238E27FC236}">
                <a16:creationId xmlns:a16="http://schemas.microsoft.com/office/drawing/2014/main" id="{36A799F6-CF26-6548-84F1-29A54F85663B}"/>
              </a:ext>
            </a:extLst>
          </p:cNvPr>
          <p:cNvSpPr/>
          <p:nvPr/>
        </p:nvSpPr>
        <p:spPr>
          <a:xfrm>
            <a:off x="6319645" y="2560320"/>
            <a:ext cx="4299737" cy="2666198"/>
          </a:xfrm>
          <a:prstGeom prst="rect">
            <a:avLst/>
          </a:prstGeom>
          <a:solidFill>
            <a:schemeClr val="tx2"/>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algn="ctr" defTabSz="1111250">
              <a:lnSpc>
                <a:spcPct val="90000"/>
              </a:lnSpc>
              <a:spcBef>
                <a:spcPct val="0"/>
              </a:spcBef>
              <a:spcAft>
                <a:spcPct val="35000"/>
              </a:spcAft>
              <a:buFont typeface="Wingdings" panose="05000000000000000000" pitchFamily="2" charset="2"/>
              <a:buNone/>
            </a:pPr>
            <a:r>
              <a:rPr lang="en-US" sz="2400" kern="1200"/>
              <a:t>Expands FAR exemption to include ground-floor active commercial uses along the C Street Corridor and within the San Diego Promise Zone to incentivize greater street-front activation</a:t>
            </a:r>
          </a:p>
        </p:txBody>
      </p:sp>
      <p:sp>
        <p:nvSpPr>
          <p:cNvPr id="1024" name="TextBox 1023">
            <a:extLst>
              <a:ext uri="{FF2B5EF4-FFF2-40B4-BE49-F238E27FC236}">
                <a16:creationId xmlns:a16="http://schemas.microsoft.com/office/drawing/2014/main" id="{BF0F9961-A58B-E8EE-9E4C-584AF9F3601B}"/>
              </a:ext>
            </a:extLst>
          </p:cNvPr>
          <p:cNvSpPr txBox="1"/>
          <p:nvPr/>
        </p:nvSpPr>
        <p:spPr>
          <a:xfrm>
            <a:off x="9597471" y="9525"/>
            <a:ext cx="2823129"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Align the Code with Climate, Equity and Housing Goals </a:t>
            </a:r>
            <a:endParaRPr lang="en-US" sz="1400"/>
          </a:p>
        </p:txBody>
      </p:sp>
      <p:pic>
        <p:nvPicPr>
          <p:cNvPr id="1025" name="Graphic 1024" descr="Neighborhood with solid fill">
            <a:extLst>
              <a:ext uri="{FF2B5EF4-FFF2-40B4-BE49-F238E27FC236}">
                <a16:creationId xmlns:a16="http://schemas.microsoft.com/office/drawing/2014/main" id="{BF0A38CC-6168-611E-87B5-26AE35588B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9074251" y="0"/>
            <a:ext cx="523220" cy="523220"/>
          </a:xfrm>
          <a:prstGeom prst="rect">
            <a:avLst/>
          </a:prstGeom>
        </p:spPr>
      </p:pic>
      <p:sp>
        <p:nvSpPr>
          <p:cNvPr id="3" name="Arrow: Right 2">
            <a:extLst>
              <a:ext uri="{FF2B5EF4-FFF2-40B4-BE49-F238E27FC236}">
                <a16:creationId xmlns:a16="http://schemas.microsoft.com/office/drawing/2014/main" id="{78DFA079-DA9E-862B-3503-1F6593D0AA79}"/>
              </a:ext>
            </a:extLst>
          </p:cNvPr>
          <p:cNvSpPr/>
          <p:nvPr/>
        </p:nvSpPr>
        <p:spPr>
          <a:xfrm>
            <a:off x="5260679" y="3586904"/>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856648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FD1880C9-4D00-F904-1132-D38832F59D81}"/>
              </a:ext>
            </a:extLst>
          </p:cNvPr>
          <p:cNvSpPr/>
          <p:nvPr/>
        </p:nvSpPr>
        <p:spPr>
          <a:xfrm>
            <a:off x="1160298" y="3252141"/>
            <a:ext cx="3770745" cy="1580209"/>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a:cs typeface="Calibri"/>
              </a:rPr>
              <a:t>The Gaslamp PDO is currently split into five separate Divisions</a:t>
            </a:r>
          </a:p>
        </p:txBody>
      </p:sp>
      <p:sp>
        <p:nvSpPr>
          <p:cNvPr id="18" name="Rectangle 17">
            <a:extLst>
              <a:ext uri="{FF2B5EF4-FFF2-40B4-BE49-F238E27FC236}">
                <a16:creationId xmlns:a16="http://schemas.microsoft.com/office/drawing/2014/main" id="{36A799F6-CF26-6548-84F1-29A54F85663B}"/>
              </a:ext>
            </a:extLst>
          </p:cNvPr>
          <p:cNvSpPr/>
          <p:nvPr/>
        </p:nvSpPr>
        <p:spPr>
          <a:xfrm>
            <a:off x="6364089" y="2583545"/>
            <a:ext cx="3770745" cy="2603916"/>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fontAlgn="base"/>
            <a:r>
              <a:rPr lang="en-US" sz="2400"/>
              <a:t>Consolidates </a:t>
            </a:r>
            <a:r>
              <a:rPr lang="en-US" sz="2400">
                <a:ea typeface="+mn-lt"/>
                <a:cs typeface="+mn-lt"/>
              </a:rPr>
              <a:t>the five existing divisions of the Gaslamp Quarter PDO into one division and removes outdated references and processes</a:t>
            </a:r>
          </a:p>
        </p:txBody>
      </p:sp>
      <p:sp>
        <p:nvSpPr>
          <p:cNvPr id="14" name="Title 13">
            <a:extLst>
              <a:ext uri="{FF2B5EF4-FFF2-40B4-BE49-F238E27FC236}">
                <a16:creationId xmlns:a16="http://schemas.microsoft.com/office/drawing/2014/main" id="{90D4CA56-6616-7AB6-828C-ECD50DC7971E}"/>
              </a:ext>
            </a:extLst>
          </p:cNvPr>
          <p:cNvSpPr>
            <a:spLocks noGrp="1"/>
          </p:cNvSpPr>
          <p:nvPr>
            <p:ph type="title"/>
          </p:nvPr>
        </p:nvSpPr>
        <p:spPr>
          <a:xfrm>
            <a:off x="680544" y="552930"/>
            <a:ext cx="11190613" cy="1050946"/>
          </a:xfrm>
        </p:spPr>
        <p:txBody>
          <a:bodyPr>
            <a:noAutofit/>
          </a:bodyPr>
          <a:lstStyle/>
          <a:p>
            <a:r>
              <a:rPr lang="en-US" sz="3400" b="1">
                <a:effectLst>
                  <a:outerShdw blurRad="38100" dist="38100" dir="2700000" algn="tl">
                    <a:srgbClr val="000000">
                      <a:alpha val="43137"/>
                    </a:srgbClr>
                  </a:outerShdw>
                </a:effectLst>
                <a:latin typeface="Open Sans"/>
                <a:ea typeface="Open Sans"/>
                <a:cs typeface="Open Sans"/>
              </a:rPr>
              <a:t>Downtown: </a:t>
            </a:r>
            <a:r>
              <a:rPr lang="en-US" sz="3400">
                <a:effectLst>
                  <a:outerShdw blurRad="38100" dist="38100" dir="2700000" algn="tl">
                    <a:srgbClr val="000000">
                      <a:alpha val="43137"/>
                    </a:srgbClr>
                  </a:outerShdw>
                </a:effectLst>
                <a:latin typeface="Open Sans"/>
                <a:ea typeface="Open Sans"/>
                <a:cs typeface="Open Sans"/>
              </a:rPr>
              <a:t>Gaslamp PDO Consolidation </a:t>
            </a:r>
            <a:r>
              <a:rPr lang="en-US" sz="3400" b="1">
                <a:effectLst>
                  <a:outerShdw blurRad="38100" dist="38100" dir="2700000" algn="tl">
                    <a:srgbClr val="000000">
                      <a:alpha val="43137"/>
                    </a:srgbClr>
                  </a:outerShdw>
                </a:effectLst>
                <a:latin typeface="Open Sans"/>
                <a:ea typeface="Open Sans"/>
                <a:cs typeface="Open Sans"/>
              </a:rPr>
              <a:t>(Item </a:t>
            </a:r>
            <a:r>
              <a:rPr lang="en-US" sz="3400">
                <a:effectLst>
                  <a:outerShdw blurRad="38100" dist="38100" dir="2700000" algn="tl">
                    <a:srgbClr val="000000">
                      <a:alpha val="43137"/>
                    </a:srgbClr>
                  </a:outerShdw>
                </a:effectLst>
                <a:latin typeface="Open Sans"/>
                <a:ea typeface="Open Sans"/>
                <a:cs typeface="Open Sans"/>
              </a:rPr>
              <a:t>11</a:t>
            </a:r>
            <a:r>
              <a:rPr lang="en-US" sz="3400" b="1">
                <a:effectLst>
                  <a:outerShdw blurRad="38100" dist="38100" dir="2700000" algn="tl">
                    <a:srgbClr val="000000">
                      <a:alpha val="43137"/>
                    </a:srgbClr>
                  </a:outerShdw>
                </a:effectLst>
                <a:latin typeface="Open Sans"/>
                <a:ea typeface="Open Sans"/>
                <a:cs typeface="Open Sans"/>
              </a:rPr>
              <a:t>)</a:t>
            </a:r>
            <a:endParaRPr lang="en-US" sz="3400">
              <a:effectLst>
                <a:outerShdw blurRad="38100" dist="38100" dir="2700000" algn="tl">
                  <a:srgbClr val="000000">
                    <a:alpha val="43137"/>
                  </a:srgbClr>
                </a:outerShdw>
              </a:effectLst>
              <a:latin typeface="Open Sans"/>
              <a:ea typeface="Open Sans"/>
              <a:cs typeface="Open Sans"/>
            </a:endParaRPr>
          </a:p>
        </p:txBody>
      </p:sp>
      <p:sp>
        <p:nvSpPr>
          <p:cNvPr id="4" name="Arrow: Right 3">
            <a:extLst>
              <a:ext uri="{FF2B5EF4-FFF2-40B4-BE49-F238E27FC236}">
                <a16:creationId xmlns:a16="http://schemas.microsoft.com/office/drawing/2014/main" id="{EDE42B5F-9164-62F0-CDDC-78EAE1B5DF8D}"/>
              </a:ext>
            </a:extLst>
          </p:cNvPr>
          <p:cNvSpPr/>
          <p:nvPr/>
        </p:nvSpPr>
        <p:spPr>
          <a:xfrm>
            <a:off x="5269471" y="3607252"/>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Graphic 2" descr="Magnifying glass with solid fill">
            <a:extLst>
              <a:ext uri="{FF2B5EF4-FFF2-40B4-BE49-F238E27FC236}">
                <a16:creationId xmlns:a16="http://schemas.microsoft.com/office/drawing/2014/main" id="{75DCC156-97B8-D219-22B0-74998A020C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76029" y="6904"/>
            <a:ext cx="358221" cy="358221"/>
          </a:xfrm>
          <a:prstGeom prst="rect">
            <a:avLst/>
          </a:prstGeom>
        </p:spPr>
      </p:pic>
      <p:sp>
        <p:nvSpPr>
          <p:cNvPr id="9" name="TextBox 8">
            <a:extLst>
              <a:ext uri="{FF2B5EF4-FFF2-40B4-BE49-F238E27FC236}">
                <a16:creationId xmlns:a16="http://schemas.microsoft.com/office/drawing/2014/main" id="{48FC2953-110D-EE38-C59A-92728520DAEF}"/>
              </a:ext>
            </a:extLst>
          </p:cNvPr>
          <p:cNvSpPr txBox="1"/>
          <p:nvPr/>
        </p:nvSpPr>
        <p:spPr>
          <a:xfrm>
            <a:off x="10834250" y="32126"/>
            <a:ext cx="1691125" cy="307777"/>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Clarifications </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26438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FD1880C9-4D00-F904-1132-D38832F59D81}"/>
              </a:ext>
            </a:extLst>
          </p:cNvPr>
          <p:cNvSpPr/>
          <p:nvPr/>
        </p:nvSpPr>
        <p:spPr>
          <a:xfrm>
            <a:off x="1087652" y="2125358"/>
            <a:ext cx="3765239" cy="3351832"/>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The existing FAR Bonus programs in Downtown have been successful on a small scale in both increasing densities/intensities and providing for pedestrian-oriented infrastructure. Amendments are needed to encourage greater utilization</a:t>
            </a:r>
          </a:p>
        </p:txBody>
      </p:sp>
      <p:sp>
        <p:nvSpPr>
          <p:cNvPr id="18" name="Rectangle 17">
            <a:extLst>
              <a:ext uri="{FF2B5EF4-FFF2-40B4-BE49-F238E27FC236}">
                <a16:creationId xmlns:a16="http://schemas.microsoft.com/office/drawing/2014/main" id="{36A799F6-CF26-6548-84F1-29A54F85663B}"/>
              </a:ext>
            </a:extLst>
          </p:cNvPr>
          <p:cNvSpPr/>
          <p:nvPr/>
        </p:nvSpPr>
        <p:spPr>
          <a:xfrm>
            <a:off x="6401248" y="1960100"/>
            <a:ext cx="4552271" cy="1936379"/>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Provides an additional density bonus to projects on sites that currently contain development that is less than the Base Minimum FAR</a:t>
            </a:r>
          </a:p>
        </p:txBody>
      </p:sp>
      <p:sp>
        <p:nvSpPr>
          <p:cNvPr id="19" name="Rectangle 18">
            <a:extLst>
              <a:ext uri="{FF2B5EF4-FFF2-40B4-BE49-F238E27FC236}">
                <a16:creationId xmlns:a16="http://schemas.microsoft.com/office/drawing/2014/main" id="{4DC90930-A7DA-931D-40F6-698CA23A5F57}"/>
              </a:ext>
            </a:extLst>
          </p:cNvPr>
          <p:cNvSpPr/>
          <p:nvPr/>
        </p:nvSpPr>
        <p:spPr>
          <a:xfrm>
            <a:off x="6401248" y="4211509"/>
            <a:ext cx="4525689" cy="2093561"/>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Provides an additional density bonus to developments that reserve dwelling units as affordable to middle income (150% AMI)</a:t>
            </a:r>
          </a:p>
        </p:txBody>
      </p:sp>
      <p:sp>
        <p:nvSpPr>
          <p:cNvPr id="14" name="Title 13">
            <a:extLst>
              <a:ext uri="{FF2B5EF4-FFF2-40B4-BE49-F238E27FC236}">
                <a16:creationId xmlns:a16="http://schemas.microsoft.com/office/drawing/2014/main" id="{90D4CA56-6616-7AB6-828C-ECD50DC7971E}"/>
              </a:ext>
            </a:extLst>
          </p:cNvPr>
          <p:cNvSpPr>
            <a:spLocks noGrp="1"/>
          </p:cNvSpPr>
          <p:nvPr>
            <p:ph type="title"/>
          </p:nvPr>
        </p:nvSpPr>
        <p:spPr>
          <a:xfrm>
            <a:off x="680544" y="552930"/>
            <a:ext cx="11190613" cy="1050946"/>
          </a:xfrm>
        </p:spPr>
        <p:txBody>
          <a:bodyPr>
            <a:noAutofit/>
          </a:bodyPr>
          <a:lstStyle/>
          <a:p>
            <a:r>
              <a:rPr lang="en-US" sz="3400" b="1" dirty="0">
                <a:effectLst>
                  <a:outerShdw blurRad="38100" dist="38100" dir="2700000" algn="tl">
                    <a:srgbClr val="000000">
                      <a:alpha val="43137"/>
                    </a:srgbClr>
                  </a:outerShdw>
                </a:effectLst>
                <a:latin typeface="Open Sans"/>
                <a:ea typeface="Open Sans"/>
                <a:cs typeface="Open Sans"/>
              </a:rPr>
              <a:t>Downtown:</a:t>
            </a:r>
            <a:r>
              <a:rPr lang="en-US" sz="3400" dirty="0">
                <a:effectLst>
                  <a:outerShdw blurRad="38100" dist="38100" dir="2700000" algn="tl">
                    <a:srgbClr val="000000">
                      <a:alpha val="43137"/>
                    </a:srgbClr>
                  </a:outerShdw>
                </a:effectLst>
                <a:latin typeface="Open Sans"/>
                <a:ea typeface="Open Sans"/>
                <a:cs typeface="Open Sans"/>
              </a:rPr>
              <a:t> </a:t>
            </a:r>
            <a:r>
              <a:rPr lang="en-US" sz="3400" b="1" dirty="0">
                <a:effectLst>
                  <a:outerShdw blurRad="38100" dist="38100" dir="2700000" algn="tl">
                    <a:srgbClr val="000000">
                      <a:alpha val="43137"/>
                    </a:srgbClr>
                  </a:outerShdw>
                </a:effectLst>
                <a:latin typeface="Open Sans"/>
                <a:ea typeface="Open Sans"/>
                <a:cs typeface="Open Sans"/>
              </a:rPr>
              <a:t>Floor Area Ratio (FAR) Bonus Program (Item 25)</a:t>
            </a:r>
            <a:endParaRPr lang="en-US" sz="3400" dirty="0">
              <a:effectLst>
                <a:outerShdw blurRad="38100" dist="38100" dir="2700000" algn="tl">
                  <a:srgbClr val="000000">
                    <a:alpha val="43137"/>
                  </a:srgbClr>
                </a:outerShdw>
              </a:effectLst>
              <a:latin typeface="Open Sans"/>
              <a:ea typeface="Open Sans"/>
              <a:cs typeface="Open Sans"/>
            </a:endParaRPr>
          </a:p>
        </p:txBody>
      </p:sp>
      <p:sp>
        <p:nvSpPr>
          <p:cNvPr id="4" name="Arrow: Right 3">
            <a:extLst>
              <a:ext uri="{FF2B5EF4-FFF2-40B4-BE49-F238E27FC236}">
                <a16:creationId xmlns:a16="http://schemas.microsoft.com/office/drawing/2014/main" id="{EDE42B5F-9164-62F0-CDDC-78EAE1B5DF8D}"/>
              </a:ext>
            </a:extLst>
          </p:cNvPr>
          <p:cNvSpPr/>
          <p:nvPr/>
        </p:nvSpPr>
        <p:spPr>
          <a:xfrm>
            <a:off x="5339810" y="3548283"/>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10976DC-D695-AC40-59F5-EECFAAEA0CCC}"/>
              </a:ext>
            </a:extLst>
          </p:cNvPr>
          <p:cNvSpPr txBox="1"/>
          <p:nvPr/>
        </p:nvSpPr>
        <p:spPr>
          <a:xfrm>
            <a:off x="10953519" y="59656"/>
            <a:ext cx="1238481"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p>
        </p:txBody>
      </p:sp>
      <p:pic>
        <p:nvPicPr>
          <p:cNvPr id="9" name="Graphic 8" descr="Flowchart with solid fill">
            <a:extLst>
              <a:ext uri="{FF2B5EF4-FFF2-40B4-BE49-F238E27FC236}">
                <a16:creationId xmlns:a16="http://schemas.microsoft.com/office/drawing/2014/main" id="{F22992A1-4067-B2E7-6859-028BC54B65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60245" y="59656"/>
            <a:ext cx="493274" cy="493274"/>
          </a:xfrm>
          <a:prstGeom prst="rect">
            <a:avLst/>
          </a:prstGeom>
        </p:spPr>
      </p:pic>
    </p:spTree>
    <p:extLst>
      <p:ext uri="{BB962C8B-B14F-4D97-AF65-F5344CB8AC3E}">
        <p14:creationId xmlns:p14="http://schemas.microsoft.com/office/powerpoint/2010/main" val="2098315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FD1880C9-4D00-F904-1132-D38832F59D81}"/>
              </a:ext>
            </a:extLst>
          </p:cNvPr>
          <p:cNvSpPr/>
          <p:nvPr/>
        </p:nvSpPr>
        <p:spPr>
          <a:xfrm>
            <a:off x="1070812" y="2743201"/>
            <a:ext cx="3860232" cy="2547574"/>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a:cs typeface="Calibri"/>
              </a:rPr>
              <a:t>City needs to triple annual housing production to meet RHNA Goals. More residential development Downtown can assist in meeting the goal.</a:t>
            </a:r>
          </a:p>
        </p:txBody>
      </p:sp>
      <p:sp>
        <p:nvSpPr>
          <p:cNvPr id="18" name="Rectangle 17">
            <a:extLst>
              <a:ext uri="{FF2B5EF4-FFF2-40B4-BE49-F238E27FC236}">
                <a16:creationId xmlns:a16="http://schemas.microsoft.com/office/drawing/2014/main" id="{36A799F6-CF26-6548-84F1-29A54F85663B}"/>
              </a:ext>
            </a:extLst>
          </p:cNvPr>
          <p:cNvSpPr/>
          <p:nvPr/>
        </p:nvSpPr>
        <p:spPr>
          <a:xfrm>
            <a:off x="6364088" y="2829239"/>
            <a:ext cx="4380111" cy="2273968"/>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fontAlgn="base"/>
            <a:r>
              <a:rPr lang="en-US" sz="2400"/>
              <a:t>Adds an additional incentive for Building Permit Applications submitted prior to January 1, 2029</a:t>
            </a:r>
            <a:endParaRPr lang="en-US" sz="2400">
              <a:cs typeface="Calibri"/>
            </a:endParaRPr>
          </a:p>
        </p:txBody>
      </p:sp>
      <p:sp>
        <p:nvSpPr>
          <p:cNvPr id="14" name="Title 13">
            <a:extLst>
              <a:ext uri="{FF2B5EF4-FFF2-40B4-BE49-F238E27FC236}">
                <a16:creationId xmlns:a16="http://schemas.microsoft.com/office/drawing/2014/main" id="{90D4CA56-6616-7AB6-828C-ECD50DC7971E}"/>
              </a:ext>
            </a:extLst>
          </p:cNvPr>
          <p:cNvSpPr>
            <a:spLocks noGrp="1"/>
          </p:cNvSpPr>
          <p:nvPr>
            <p:ph type="title"/>
          </p:nvPr>
        </p:nvSpPr>
        <p:spPr>
          <a:xfrm>
            <a:off x="680544" y="552930"/>
            <a:ext cx="11190613" cy="1050946"/>
          </a:xfrm>
        </p:spPr>
        <p:txBody>
          <a:bodyPr>
            <a:noAutofit/>
          </a:bodyPr>
          <a:lstStyle/>
          <a:p>
            <a:r>
              <a:rPr lang="en-US" sz="3400" b="1">
                <a:effectLst>
                  <a:outerShdw blurRad="38100" dist="38100" dir="2700000" algn="tl">
                    <a:srgbClr val="000000">
                      <a:alpha val="43137"/>
                    </a:srgbClr>
                  </a:outerShdw>
                </a:effectLst>
                <a:latin typeface="Open Sans"/>
                <a:ea typeface="Open Sans"/>
                <a:cs typeface="Open Sans"/>
              </a:rPr>
              <a:t>Downtown: </a:t>
            </a:r>
            <a:r>
              <a:rPr lang="en-US" sz="3400">
                <a:effectLst>
                  <a:outerShdw blurRad="38100" dist="38100" dir="2700000" algn="tl">
                    <a:srgbClr val="000000">
                      <a:alpha val="43137"/>
                    </a:srgbClr>
                  </a:outerShdw>
                </a:effectLst>
                <a:latin typeface="Open Sans"/>
                <a:ea typeface="Open Sans"/>
                <a:cs typeface="Open Sans"/>
              </a:rPr>
              <a:t>Housing Element Accelerator Incentive </a:t>
            </a:r>
            <a:r>
              <a:rPr lang="en-US" sz="3400" b="1">
                <a:effectLst>
                  <a:outerShdw blurRad="38100" dist="38100" dir="2700000" algn="tl">
                    <a:srgbClr val="000000">
                      <a:alpha val="43137"/>
                    </a:srgbClr>
                  </a:outerShdw>
                </a:effectLst>
                <a:latin typeface="Open Sans"/>
                <a:ea typeface="Open Sans"/>
                <a:cs typeface="Open Sans"/>
              </a:rPr>
              <a:t>(Item </a:t>
            </a:r>
            <a:r>
              <a:rPr lang="en-US" sz="3400">
                <a:effectLst>
                  <a:outerShdw blurRad="38100" dist="38100" dir="2700000" algn="tl">
                    <a:srgbClr val="000000">
                      <a:alpha val="43137"/>
                    </a:srgbClr>
                  </a:outerShdw>
                </a:effectLst>
                <a:latin typeface="Open Sans"/>
                <a:ea typeface="Open Sans"/>
                <a:cs typeface="Open Sans"/>
              </a:rPr>
              <a:t>25</a:t>
            </a:r>
            <a:r>
              <a:rPr lang="en-US" sz="3400" b="1">
                <a:effectLst>
                  <a:outerShdw blurRad="38100" dist="38100" dir="2700000" algn="tl">
                    <a:srgbClr val="000000">
                      <a:alpha val="43137"/>
                    </a:srgbClr>
                  </a:outerShdw>
                </a:effectLst>
                <a:latin typeface="Open Sans"/>
                <a:ea typeface="Open Sans"/>
                <a:cs typeface="Open Sans"/>
              </a:rPr>
              <a:t>)</a:t>
            </a:r>
            <a:endParaRPr lang="en-US" sz="3400">
              <a:effectLst>
                <a:outerShdw blurRad="38100" dist="38100" dir="2700000" algn="tl">
                  <a:srgbClr val="000000">
                    <a:alpha val="43137"/>
                  </a:srgbClr>
                </a:outerShdw>
              </a:effectLst>
              <a:latin typeface="Open Sans"/>
              <a:ea typeface="Open Sans"/>
              <a:cs typeface="Open Sans"/>
            </a:endParaRPr>
          </a:p>
        </p:txBody>
      </p:sp>
      <p:sp>
        <p:nvSpPr>
          <p:cNvPr id="2" name="TextBox 1">
            <a:extLst>
              <a:ext uri="{FF2B5EF4-FFF2-40B4-BE49-F238E27FC236}">
                <a16:creationId xmlns:a16="http://schemas.microsoft.com/office/drawing/2014/main" id="{2497B4E8-6340-E85A-DEB2-5EDA7419A051}"/>
              </a:ext>
            </a:extLst>
          </p:cNvPr>
          <p:cNvSpPr txBox="1"/>
          <p:nvPr/>
        </p:nvSpPr>
        <p:spPr>
          <a:xfrm>
            <a:off x="10953519" y="59656"/>
            <a:ext cx="1238481"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p>
        </p:txBody>
      </p:sp>
      <p:pic>
        <p:nvPicPr>
          <p:cNvPr id="3" name="Graphic 2" descr="Flowchart with solid fill">
            <a:extLst>
              <a:ext uri="{FF2B5EF4-FFF2-40B4-BE49-F238E27FC236}">
                <a16:creationId xmlns:a16="http://schemas.microsoft.com/office/drawing/2014/main" id="{2D906068-60D5-749C-8F1E-041E03A24B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60245" y="59656"/>
            <a:ext cx="493274" cy="493274"/>
          </a:xfrm>
          <a:prstGeom prst="rect">
            <a:avLst/>
          </a:prstGeom>
        </p:spPr>
      </p:pic>
      <p:sp>
        <p:nvSpPr>
          <p:cNvPr id="4" name="Arrow: Right 3">
            <a:extLst>
              <a:ext uri="{FF2B5EF4-FFF2-40B4-BE49-F238E27FC236}">
                <a16:creationId xmlns:a16="http://schemas.microsoft.com/office/drawing/2014/main" id="{EDE42B5F-9164-62F0-CDDC-78EAE1B5DF8D}"/>
              </a:ext>
            </a:extLst>
          </p:cNvPr>
          <p:cNvSpPr/>
          <p:nvPr/>
        </p:nvSpPr>
        <p:spPr>
          <a:xfrm>
            <a:off x="5269471" y="3607252"/>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8441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687899" y="2770858"/>
            <a:ext cx="4347411" cy="2475493"/>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Accommodates more outdoor spaces on private property by increasing the size threshold for a Neighborhood Use Permit from 350 to 2,000 square feet</a:t>
            </a:r>
          </a:p>
        </p:txBody>
      </p:sp>
      <p:sp>
        <p:nvSpPr>
          <p:cNvPr id="8" name="Title 7">
            <a:extLst>
              <a:ext uri="{FF2B5EF4-FFF2-40B4-BE49-F238E27FC236}">
                <a16:creationId xmlns:a16="http://schemas.microsoft.com/office/drawing/2014/main" id="{955A2187-43F3-7938-EF0C-A420C276F3B2}"/>
              </a:ext>
            </a:extLst>
          </p:cNvPr>
          <p:cNvSpPr>
            <a:spLocks noGrp="1"/>
          </p:cNvSpPr>
          <p:nvPr>
            <p:ph type="title"/>
          </p:nvPr>
        </p:nvSpPr>
        <p:spPr/>
        <p:txBody>
          <a:bodyPr>
            <a:noAutofit/>
          </a:bodyPr>
          <a:lstStyle/>
          <a:p>
            <a:r>
              <a:rPr lang="en-US" sz="3400" b="1">
                <a:effectLst>
                  <a:outerShdw blurRad="38100" dist="38100" dir="2700000" algn="tl">
                    <a:srgbClr val="000000">
                      <a:alpha val="43137"/>
                    </a:srgbClr>
                  </a:outerShdw>
                </a:effectLst>
              </a:rPr>
              <a:t>Downtown: Outdoor Use Areas (Item 27)</a:t>
            </a:r>
          </a:p>
        </p:txBody>
      </p:sp>
      <p:sp>
        <p:nvSpPr>
          <p:cNvPr id="28" name="Flowchart: Process 27">
            <a:extLst>
              <a:ext uri="{FF2B5EF4-FFF2-40B4-BE49-F238E27FC236}">
                <a16:creationId xmlns:a16="http://schemas.microsoft.com/office/drawing/2014/main" id="{0FEC342C-1AF5-68D0-D2FE-CFA9E864D616}"/>
              </a:ext>
            </a:extLst>
          </p:cNvPr>
          <p:cNvSpPr/>
          <p:nvPr/>
        </p:nvSpPr>
        <p:spPr>
          <a:xfrm>
            <a:off x="665630" y="2467932"/>
            <a:ext cx="4347411" cy="3135307"/>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Outdoor use areas on private property that are open to the public and greater than 350 square feet currently require a Process 2 Neighborhood Use Permit, which inhibits the post-pandemic growth of Downtown</a:t>
            </a:r>
          </a:p>
        </p:txBody>
      </p:sp>
      <p:sp>
        <p:nvSpPr>
          <p:cNvPr id="2" name="Arrow: Right 1">
            <a:extLst>
              <a:ext uri="{FF2B5EF4-FFF2-40B4-BE49-F238E27FC236}">
                <a16:creationId xmlns:a16="http://schemas.microsoft.com/office/drawing/2014/main" id="{B7965345-F9CD-4217-635A-F106C073BA9D}"/>
              </a:ext>
            </a:extLst>
          </p:cNvPr>
          <p:cNvSpPr/>
          <p:nvPr/>
        </p:nvSpPr>
        <p:spPr>
          <a:xfrm>
            <a:off x="5472375" y="3660407"/>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8A05E22-260D-C96D-67A9-141C2DA13237}"/>
              </a:ext>
            </a:extLst>
          </p:cNvPr>
          <p:cNvSpPr txBox="1"/>
          <p:nvPr/>
        </p:nvSpPr>
        <p:spPr>
          <a:xfrm>
            <a:off x="10953519" y="59656"/>
            <a:ext cx="1238481" cy="523220"/>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Regulatory Reforms</a:t>
            </a:r>
            <a:endParaRPr lang="en-US" sz="1400"/>
          </a:p>
        </p:txBody>
      </p:sp>
      <p:pic>
        <p:nvPicPr>
          <p:cNvPr id="7" name="Graphic 6" descr="Flowchart with solid fill">
            <a:extLst>
              <a:ext uri="{FF2B5EF4-FFF2-40B4-BE49-F238E27FC236}">
                <a16:creationId xmlns:a16="http://schemas.microsoft.com/office/drawing/2014/main" id="{EA689FBC-DD54-B157-52A7-1E203B3EF0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60245" y="59656"/>
            <a:ext cx="493274" cy="493274"/>
          </a:xfrm>
          <a:prstGeom prst="rect">
            <a:avLst/>
          </a:prstGeom>
        </p:spPr>
      </p:pic>
    </p:spTree>
    <p:extLst>
      <p:ext uri="{BB962C8B-B14F-4D97-AF65-F5344CB8AC3E}">
        <p14:creationId xmlns:p14="http://schemas.microsoft.com/office/powerpoint/2010/main" val="1169309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ADA87-E259-6DDA-B739-067EEAA60C50}"/>
              </a:ext>
            </a:extLst>
          </p:cNvPr>
          <p:cNvSpPr>
            <a:spLocks noGrp="1"/>
          </p:cNvSpPr>
          <p:nvPr>
            <p:ph type="title"/>
          </p:nvPr>
        </p:nvSpPr>
        <p:spPr>
          <a:xfrm>
            <a:off x="609600" y="408668"/>
            <a:ext cx="10515600" cy="1325563"/>
          </a:xfrm>
        </p:spPr>
        <p:txBody>
          <a:bodyPr>
            <a:normAutofit/>
          </a:bodyPr>
          <a:lstStyle/>
          <a:p>
            <a:r>
              <a:rPr lang="en-US" sz="4000">
                <a:effectLst>
                  <a:outerShdw blurRad="38100" dist="38100" dir="2700000" algn="tl">
                    <a:srgbClr val="000000">
                      <a:alpha val="43137"/>
                    </a:srgbClr>
                  </a:outerShdw>
                </a:effectLst>
              </a:rPr>
              <a:t> Outreach</a:t>
            </a:r>
          </a:p>
        </p:txBody>
      </p:sp>
      <p:graphicFrame>
        <p:nvGraphicFramePr>
          <p:cNvPr id="4" name="Content Placeholder 3">
            <a:extLst>
              <a:ext uri="{FF2B5EF4-FFF2-40B4-BE49-F238E27FC236}">
                <a16:creationId xmlns:a16="http://schemas.microsoft.com/office/drawing/2014/main" id="{E5A2A54E-55F7-3D9E-D8C7-48929A7B2F0F}"/>
              </a:ext>
            </a:extLst>
          </p:cNvPr>
          <p:cNvGraphicFramePr>
            <a:graphicFrameLocks noGrp="1"/>
          </p:cNvGraphicFramePr>
          <p:nvPr>
            <p:ph idx="1"/>
            <p:extLst>
              <p:ext uri="{D42A27DB-BD31-4B8C-83A1-F6EECF244321}">
                <p14:modId xmlns:p14="http://schemas.microsoft.com/office/powerpoint/2010/main" val="8214615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47962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8D42A-0ADF-27E1-5416-C7EADC73A666}"/>
              </a:ext>
            </a:extLst>
          </p:cNvPr>
          <p:cNvSpPr>
            <a:spLocks noGrp="1"/>
          </p:cNvSpPr>
          <p:nvPr>
            <p:ph type="title"/>
          </p:nvPr>
        </p:nvSpPr>
        <p:spPr/>
        <p:txBody>
          <a:bodyPr>
            <a:normAutofit/>
          </a:bodyPr>
          <a:lstStyle/>
          <a:p>
            <a:r>
              <a:rPr lang="en-US" sz="4000"/>
              <a:t>Community Planners Committee (CPC)</a:t>
            </a:r>
          </a:p>
        </p:txBody>
      </p:sp>
      <p:graphicFrame>
        <p:nvGraphicFramePr>
          <p:cNvPr id="5" name="Diagram 4">
            <a:extLst>
              <a:ext uri="{FF2B5EF4-FFF2-40B4-BE49-F238E27FC236}">
                <a16:creationId xmlns:a16="http://schemas.microsoft.com/office/drawing/2014/main" id="{21C19222-2FCC-AB9D-9A8B-247067D15C0A}"/>
              </a:ext>
            </a:extLst>
          </p:cNvPr>
          <p:cNvGraphicFramePr/>
          <p:nvPr>
            <p:extLst>
              <p:ext uri="{D42A27DB-BD31-4B8C-83A1-F6EECF244321}">
                <p14:modId xmlns:p14="http://schemas.microsoft.com/office/powerpoint/2010/main" val="3473898031"/>
              </p:ext>
            </p:extLst>
          </p:nvPr>
        </p:nvGraphicFramePr>
        <p:xfrm>
          <a:off x="1073427" y="2213113"/>
          <a:ext cx="9899374"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316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DC09C-4953-F3A8-87A8-13895A3F19AC}"/>
              </a:ext>
            </a:extLst>
          </p:cNvPr>
          <p:cNvSpPr>
            <a:spLocks noGrp="1"/>
          </p:cNvSpPr>
          <p:nvPr>
            <p:ph type="title"/>
          </p:nvPr>
        </p:nvSpPr>
        <p:spPr/>
        <p:txBody>
          <a:bodyPr>
            <a:normAutofit/>
          </a:bodyPr>
          <a:lstStyle/>
          <a:p>
            <a:pPr marL="0" indent="0" fontAlgn="base">
              <a:buNone/>
            </a:pPr>
            <a:r>
              <a:rPr lang="en-US" sz="4000" b="1">
                <a:effectLst>
                  <a:outerShdw blurRad="38100" dist="38100" dir="2700000" algn="tl">
                    <a:srgbClr val="000000">
                      <a:alpha val="43137"/>
                    </a:srgbClr>
                  </a:outerShdw>
                </a:effectLst>
              </a:rPr>
              <a:t>2024 Land Development Code Update</a:t>
            </a:r>
            <a:endParaRPr lang="en-US" sz="4000">
              <a:effectLst>
                <a:outerShdw blurRad="38100" dist="38100" dir="2700000" algn="tl">
                  <a:srgbClr val="000000">
                    <a:alpha val="43137"/>
                  </a:srgbClr>
                </a:outerShdw>
              </a:effectLst>
            </a:endParaRPr>
          </a:p>
        </p:txBody>
      </p:sp>
      <p:graphicFrame>
        <p:nvGraphicFramePr>
          <p:cNvPr id="3" name="Diagram 2">
            <a:extLst>
              <a:ext uri="{FF2B5EF4-FFF2-40B4-BE49-F238E27FC236}">
                <a16:creationId xmlns:a16="http://schemas.microsoft.com/office/drawing/2014/main" id="{365B3D91-FA81-7AD9-52A2-5974AC74DECC}"/>
              </a:ext>
            </a:extLst>
          </p:cNvPr>
          <p:cNvGraphicFramePr/>
          <p:nvPr>
            <p:extLst>
              <p:ext uri="{D42A27DB-BD31-4B8C-83A1-F6EECF244321}">
                <p14:modId xmlns:p14="http://schemas.microsoft.com/office/powerpoint/2010/main" val="3769823930"/>
              </p:ext>
            </p:extLst>
          </p:nvPr>
        </p:nvGraphicFramePr>
        <p:xfrm>
          <a:off x="2048753" y="1911306"/>
          <a:ext cx="8094494" cy="4280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70228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8D42A-0ADF-27E1-5416-C7EADC73A666}"/>
              </a:ext>
            </a:extLst>
          </p:cNvPr>
          <p:cNvSpPr>
            <a:spLocks noGrp="1"/>
          </p:cNvSpPr>
          <p:nvPr>
            <p:ph type="title"/>
          </p:nvPr>
        </p:nvSpPr>
        <p:spPr/>
        <p:txBody>
          <a:bodyPr>
            <a:normAutofit/>
          </a:bodyPr>
          <a:lstStyle/>
          <a:p>
            <a:r>
              <a:rPr lang="en-US" sz="4000"/>
              <a:t>Planning Commission Recommendation  </a:t>
            </a:r>
          </a:p>
        </p:txBody>
      </p:sp>
      <p:graphicFrame>
        <p:nvGraphicFramePr>
          <p:cNvPr id="5" name="Diagram 4">
            <a:extLst>
              <a:ext uri="{FF2B5EF4-FFF2-40B4-BE49-F238E27FC236}">
                <a16:creationId xmlns:a16="http://schemas.microsoft.com/office/drawing/2014/main" id="{21C19222-2FCC-AB9D-9A8B-247067D15C0A}"/>
              </a:ext>
            </a:extLst>
          </p:cNvPr>
          <p:cNvGraphicFramePr/>
          <p:nvPr>
            <p:extLst>
              <p:ext uri="{D42A27DB-BD31-4B8C-83A1-F6EECF244321}">
                <p14:modId xmlns:p14="http://schemas.microsoft.com/office/powerpoint/2010/main" val="3042262803"/>
              </p:ext>
            </p:extLst>
          </p:nvPr>
        </p:nvGraphicFramePr>
        <p:xfrm>
          <a:off x="576471" y="1451112"/>
          <a:ext cx="11012556" cy="48502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89899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8D42A-0ADF-27E1-5416-C7EADC73A666}"/>
              </a:ext>
            </a:extLst>
          </p:cNvPr>
          <p:cNvSpPr>
            <a:spLocks noGrp="1"/>
          </p:cNvSpPr>
          <p:nvPr>
            <p:ph type="title"/>
          </p:nvPr>
        </p:nvSpPr>
        <p:spPr/>
        <p:txBody>
          <a:bodyPr>
            <a:normAutofit/>
          </a:bodyPr>
          <a:lstStyle/>
          <a:p>
            <a:r>
              <a:rPr lang="en-US" sz="4000"/>
              <a:t>Land Use and Housing Committee Recommendation  </a:t>
            </a:r>
          </a:p>
        </p:txBody>
      </p:sp>
      <p:graphicFrame>
        <p:nvGraphicFramePr>
          <p:cNvPr id="5" name="Diagram 4">
            <a:extLst>
              <a:ext uri="{FF2B5EF4-FFF2-40B4-BE49-F238E27FC236}">
                <a16:creationId xmlns:a16="http://schemas.microsoft.com/office/drawing/2014/main" id="{21C19222-2FCC-AB9D-9A8B-247067D15C0A}"/>
              </a:ext>
            </a:extLst>
          </p:cNvPr>
          <p:cNvGraphicFramePr/>
          <p:nvPr>
            <p:extLst>
              <p:ext uri="{D42A27DB-BD31-4B8C-83A1-F6EECF244321}">
                <p14:modId xmlns:p14="http://schemas.microsoft.com/office/powerpoint/2010/main" val="1751602754"/>
              </p:ext>
            </p:extLst>
          </p:nvPr>
        </p:nvGraphicFramePr>
        <p:xfrm>
          <a:off x="576471" y="1451112"/>
          <a:ext cx="11012556" cy="48502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9140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9E4D09-F630-C53B-3BC8-819379E84829}"/>
              </a:ext>
            </a:extLst>
          </p:cNvPr>
          <p:cNvSpPr>
            <a:spLocks noGrp="1"/>
          </p:cNvSpPr>
          <p:nvPr>
            <p:ph type="title"/>
          </p:nvPr>
        </p:nvSpPr>
        <p:spPr/>
        <p:txBody>
          <a:bodyPr>
            <a:normAutofit/>
          </a:bodyPr>
          <a:lstStyle/>
          <a:p>
            <a:r>
              <a:rPr lang="en-US" sz="4000">
                <a:effectLst>
                  <a:outerShdw blurRad="38100" dist="38100" dir="2700000" algn="tl">
                    <a:srgbClr val="000000">
                      <a:alpha val="43137"/>
                    </a:srgbClr>
                  </a:outerShdw>
                </a:effectLst>
              </a:rPr>
              <a:t>Staff Recommendation</a:t>
            </a:r>
          </a:p>
        </p:txBody>
      </p:sp>
      <p:graphicFrame>
        <p:nvGraphicFramePr>
          <p:cNvPr id="6" name="Diagram 5">
            <a:extLst>
              <a:ext uri="{FF2B5EF4-FFF2-40B4-BE49-F238E27FC236}">
                <a16:creationId xmlns:a16="http://schemas.microsoft.com/office/drawing/2014/main" id="{0213A5C7-9A27-0FD3-56A8-7AA715CEA3F8}"/>
              </a:ext>
            </a:extLst>
          </p:cNvPr>
          <p:cNvGraphicFramePr/>
          <p:nvPr>
            <p:extLst>
              <p:ext uri="{D42A27DB-BD31-4B8C-83A1-F6EECF244321}">
                <p14:modId xmlns:p14="http://schemas.microsoft.com/office/powerpoint/2010/main" val="2956644541"/>
              </p:ext>
            </p:extLst>
          </p:nvPr>
        </p:nvGraphicFramePr>
        <p:xfrm>
          <a:off x="2130612" y="2196354"/>
          <a:ext cx="7784353" cy="36551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Graphic 2" descr="Checkmark with solid fill">
            <a:extLst>
              <a:ext uri="{FF2B5EF4-FFF2-40B4-BE49-F238E27FC236}">
                <a16:creationId xmlns:a16="http://schemas.microsoft.com/office/drawing/2014/main" id="{31D61869-B1A0-04AB-8ADF-BBCCC045CCE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537381" y="3275262"/>
            <a:ext cx="1751815" cy="1751815"/>
          </a:xfrm>
          <a:prstGeom prst="rect">
            <a:avLst/>
          </a:prstGeom>
        </p:spPr>
      </p:pic>
      <p:sp>
        <p:nvSpPr>
          <p:cNvPr id="8" name="Rectangle 7">
            <a:extLst>
              <a:ext uri="{FF2B5EF4-FFF2-40B4-BE49-F238E27FC236}">
                <a16:creationId xmlns:a16="http://schemas.microsoft.com/office/drawing/2014/main" id="{C8EB305C-2B74-4598-8513-19831793769F}"/>
              </a:ext>
            </a:extLst>
          </p:cNvPr>
          <p:cNvSpPr/>
          <p:nvPr/>
        </p:nvSpPr>
        <p:spPr>
          <a:xfrm>
            <a:off x="577516" y="1851890"/>
            <a:ext cx="10776284" cy="4160253"/>
          </a:xfrm>
          <a:prstGeom prst="rect">
            <a:avLst/>
          </a:prstGeom>
        </p:spPr>
        <p:txBody>
          <a:bodyPr/>
          <a:lstStyle/>
          <a:p>
            <a:pPr marL="457200" lvl="0" indent="-457200">
              <a:buFont typeface="Arial" panose="020B0604020202020204" pitchFamily="34" charset="0"/>
              <a:buChar char="•"/>
            </a:pPr>
            <a:r>
              <a:rPr lang="en-US" sz="3000"/>
              <a:t>Adopt an ordinance containing Citywide amendments for the 2024 Update to the Land Development Code and Local Coastal Program.</a:t>
            </a:r>
          </a:p>
          <a:p>
            <a:pPr marL="457200" lvl="0" indent="-457200">
              <a:buFont typeface="Arial" panose="020B0604020202020204" pitchFamily="34" charset="0"/>
              <a:buChar char="•"/>
            </a:pPr>
            <a:endParaRPr lang="en-US" sz="1000"/>
          </a:p>
          <a:p>
            <a:pPr marL="457200" lvl="0" indent="-457200">
              <a:buFont typeface="Arial" panose="020B0604020202020204" pitchFamily="34" charset="0"/>
              <a:buChar char="•"/>
            </a:pPr>
            <a:r>
              <a:rPr lang="en-US" sz="3000"/>
              <a:t>Adopt an ordinance containing Center City Planned District and Gaslamp Quarter Planned District (Downtown) amendments for the 2024 Update to the Land Development Code and Local Coastal Program.</a:t>
            </a:r>
          </a:p>
          <a:p>
            <a:pPr marL="457200" lvl="0" indent="-457200">
              <a:buFont typeface="Arial" panose="020B0604020202020204" pitchFamily="34" charset="0"/>
              <a:buChar char="•"/>
            </a:pPr>
            <a:endParaRPr lang="en-US" sz="1000"/>
          </a:p>
          <a:p>
            <a:pPr marL="457200" lvl="0" indent="-457200">
              <a:buFont typeface="Arial" panose="020B0604020202020204" pitchFamily="34" charset="0"/>
              <a:buChar char="•"/>
            </a:pPr>
            <a:r>
              <a:rPr lang="en-US" sz="3000"/>
              <a:t>Adopt the Public Right-of-Way In Lieu Fee Resolution.</a:t>
            </a:r>
          </a:p>
        </p:txBody>
      </p:sp>
    </p:spTree>
    <p:extLst>
      <p:ext uri="{BB962C8B-B14F-4D97-AF65-F5344CB8AC3E}">
        <p14:creationId xmlns:p14="http://schemas.microsoft.com/office/powerpoint/2010/main" val="600594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D664-DAB8-04C2-9685-DDC819F47D73}"/>
              </a:ext>
            </a:extLst>
          </p:cNvPr>
          <p:cNvSpPr>
            <a:spLocks noGrp="1"/>
          </p:cNvSpPr>
          <p:nvPr>
            <p:ph type="title"/>
          </p:nvPr>
        </p:nvSpPr>
        <p:spPr/>
        <p:txBody>
          <a:bodyPr>
            <a:normAutofit/>
          </a:bodyPr>
          <a:lstStyle/>
          <a:p>
            <a:r>
              <a:rPr lang="en-US" sz="4000">
                <a:effectLst>
                  <a:outerShdw blurRad="38100" dist="38100" dir="2700000" algn="tl">
                    <a:srgbClr val="000000">
                      <a:alpha val="43137"/>
                    </a:srgbClr>
                  </a:outerShdw>
                </a:effectLst>
              </a:rPr>
              <a:t>Code Update Request Process  </a:t>
            </a:r>
            <a:endParaRPr lang="en-US" sz="4000">
              <a:solidFill>
                <a:schemeClr val="tx1"/>
              </a:solidFill>
              <a:effectLst>
                <a:outerShdw blurRad="38100" dist="38100" dir="2700000" algn="tl">
                  <a:srgbClr val="000000">
                    <a:alpha val="43137"/>
                  </a:srgbClr>
                </a:outerShdw>
              </a:effectLst>
            </a:endParaRPr>
          </a:p>
        </p:txBody>
      </p:sp>
      <p:graphicFrame>
        <p:nvGraphicFramePr>
          <p:cNvPr id="5" name="Diagram 4">
            <a:extLst>
              <a:ext uri="{FF2B5EF4-FFF2-40B4-BE49-F238E27FC236}">
                <a16:creationId xmlns:a16="http://schemas.microsoft.com/office/drawing/2014/main" id="{C2DBFB44-D178-93B9-5345-C0F063CC18FF}"/>
              </a:ext>
            </a:extLst>
          </p:cNvPr>
          <p:cNvGraphicFramePr/>
          <p:nvPr>
            <p:extLst>
              <p:ext uri="{D42A27DB-BD31-4B8C-83A1-F6EECF244321}">
                <p14:modId xmlns:p14="http://schemas.microsoft.com/office/powerpoint/2010/main" val="961300298"/>
              </p:ext>
            </p:extLst>
          </p:nvPr>
        </p:nvGraphicFramePr>
        <p:xfrm>
          <a:off x="1246508" y="2493101"/>
          <a:ext cx="5791982" cy="3192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Group 7">
            <a:extLst>
              <a:ext uri="{FF2B5EF4-FFF2-40B4-BE49-F238E27FC236}">
                <a16:creationId xmlns:a16="http://schemas.microsoft.com/office/drawing/2014/main" id="{A85FB3D6-2688-FB09-1A8E-9322CFBC93C8}"/>
              </a:ext>
            </a:extLst>
          </p:cNvPr>
          <p:cNvGrpSpPr/>
          <p:nvPr/>
        </p:nvGrpSpPr>
        <p:grpSpPr>
          <a:xfrm>
            <a:off x="7606376" y="2844234"/>
            <a:ext cx="2983652" cy="2171395"/>
            <a:chOff x="0" y="6425"/>
            <a:chExt cx="2316792" cy="997699"/>
          </a:xfrm>
        </p:grpSpPr>
        <p:sp>
          <p:nvSpPr>
            <p:cNvPr id="9" name="Rectangle: Rounded Corners 8">
              <a:extLst>
                <a:ext uri="{FF2B5EF4-FFF2-40B4-BE49-F238E27FC236}">
                  <a16:creationId xmlns:a16="http://schemas.microsoft.com/office/drawing/2014/main" id="{3B78FC5B-8B39-2BD6-267D-8F047A12B5E8}"/>
                </a:ext>
              </a:extLst>
            </p:cNvPr>
            <p:cNvSpPr/>
            <p:nvPr/>
          </p:nvSpPr>
          <p:spPr>
            <a:xfrm>
              <a:off x="0" y="6425"/>
              <a:ext cx="2316792" cy="997699"/>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sp>
        <p:sp>
          <p:nvSpPr>
            <p:cNvPr id="10" name="Rectangle: Rounded Corners 4">
              <a:extLst>
                <a:ext uri="{FF2B5EF4-FFF2-40B4-BE49-F238E27FC236}">
                  <a16:creationId xmlns:a16="http://schemas.microsoft.com/office/drawing/2014/main" id="{53124DF4-023A-23EA-4122-95E6EDBBD9FB}"/>
                </a:ext>
              </a:extLst>
            </p:cNvPr>
            <p:cNvSpPr txBox="1"/>
            <p:nvPr/>
          </p:nvSpPr>
          <p:spPr>
            <a:xfrm>
              <a:off x="48704" y="55129"/>
              <a:ext cx="2219384" cy="9002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en-US" sz="2400" kern="1200"/>
                <a:t>Approximately 200 proposals were evaluated</a:t>
              </a:r>
            </a:p>
          </p:txBody>
        </p:sp>
      </p:grpSp>
    </p:spTree>
    <p:extLst>
      <p:ext uri="{BB962C8B-B14F-4D97-AF65-F5344CB8AC3E}">
        <p14:creationId xmlns:p14="http://schemas.microsoft.com/office/powerpoint/2010/main" val="137316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D664-DAB8-04C2-9685-DDC819F47D73}"/>
              </a:ext>
            </a:extLst>
          </p:cNvPr>
          <p:cNvSpPr>
            <a:spLocks noGrp="1"/>
          </p:cNvSpPr>
          <p:nvPr>
            <p:ph type="title"/>
          </p:nvPr>
        </p:nvSpPr>
        <p:spPr/>
        <p:txBody>
          <a:bodyPr>
            <a:normAutofit/>
          </a:bodyPr>
          <a:lstStyle/>
          <a:p>
            <a:r>
              <a:rPr kumimoji="0" lang="en-US" sz="40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latin typeface="Open Sans" panose="020B0606030504020204" pitchFamily="34" charset="0"/>
                <a:ea typeface="Open Sans" panose="020B0606030504020204" pitchFamily="34" charset="0"/>
                <a:cs typeface="Open Sans" panose="020B0606030504020204" pitchFamily="34" charset="0"/>
              </a:rPr>
              <a:t>2024 LDC Update Summary – </a:t>
            </a:r>
            <a:r>
              <a:rPr lang="en-US" sz="4000" b="1">
                <a:solidFill>
                  <a:schemeClr val="tx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Citywide </a:t>
            </a:r>
            <a:r>
              <a:rPr kumimoji="0" lang="en-US" sz="4000" b="1" i="0" u="none" strike="noStrike" kern="1200" cap="none" spc="0" normalizeH="0" baseline="0" noProof="0">
                <a:ln>
                  <a:noFill/>
                </a:ln>
                <a:solidFill>
                  <a:schemeClr val="tx1"/>
                </a:solidFill>
                <a:effectLst>
                  <a:outerShdw blurRad="38100" dist="38100" dir="2700000" algn="tl">
                    <a:srgbClr val="000000">
                      <a:alpha val="43137"/>
                    </a:srgbClr>
                  </a:outerShdw>
                </a:effectLst>
                <a:uLnTx/>
                <a:uFillTx/>
              </a:rPr>
              <a:t> </a:t>
            </a:r>
            <a:endParaRPr lang="en-US" sz="4000">
              <a:solidFill>
                <a:schemeClr val="tx1"/>
              </a:solidFill>
              <a:effectLst>
                <a:outerShdw blurRad="38100" dist="38100" dir="2700000" algn="tl">
                  <a:srgbClr val="000000">
                    <a:alpha val="43137"/>
                  </a:srgbClr>
                </a:outerShdw>
              </a:effectLst>
            </a:endParaRPr>
          </a:p>
        </p:txBody>
      </p:sp>
      <p:graphicFrame>
        <p:nvGraphicFramePr>
          <p:cNvPr id="13" name="Content Placeholder 12">
            <a:extLst>
              <a:ext uri="{FF2B5EF4-FFF2-40B4-BE49-F238E27FC236}">
                <a16:creationId xmlns:a16="http://schemas.microsoft.com/office/drawing/2014/main" id="{9FB7D42F-6E26-45D1-95B8-1C4EEFE2B4A2}"/>
              </a:ext>
            </a:extLst>
          </p:cNvPr>
          <p:cNvGraphicFramePr>
            <a:graphicFrameLocks noGrp="1"/>
          </p:cNvGraphicFramePr>
          <p:nvPr>
            <p:ph idx="1"/>
            <p:extLst>
              <p:ext uri="{D42A27DB-BD31-4B8C-83A1-F6EECF244321}">
                <p14:modId xmlns:p14="http://schemas.microsoft.com/office/powerpoint/2010/main" val="2629392341"/>
              </p:ext>
            </p:extLst>
          </p:nvPr>
        </p:nvGraphicFramePr>
        <p:xfrm>
          <a:off x="950495" y="2021305"/>
          <a:ext cx="10515600" cy="37706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Graphic 3" descr="Neighborhood with solid fill">
            <a:extLst>
              <a:ext uri="{FF2B5EF4-FFF2-40B4-BE49-F238E27FC236}">
                <a16:creationId xmlns:a16="http://schemas.microsoft.com/office/drawing/2014/main" id="{74B8F980-26D7-BF12-AF14-4C5B81B7175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1394083" y="4652962"/>
            <a:ext cx="1138990" cy="1138990"/>
          </a:xfrm>
          <a:prstGeom prst="rect">
            <a:avLst/>
          </a:prstGeom>
        </p:spPr>
      </p:pic>
      <p:pic>
        <p:nvPicPr>
          <p:cNvPr id="6" name="Graphic 5" descr="Magnifying glass with solid fill">
            <a:extLst>
              <a:ext uri="{FF2B5EF4-FFF2-40B4-BE49-F238E27FC236}">
                <a16:creationId xmlns:a16="http://schemas.microsoft.com/office/drawing/2014/main" id="{F8B3CBB6-C052-6A41-8FA5-734779BB1CE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3521668" y="4828630"/>
            <a:ext cx="914400" cy="914400"/>
          </a:xfrm>
          <a:prstGeom prst="rect">
            <a:avLst/>
          </a:prstGeom>
        </p:spPr>
      </p:pic>
      <p:pic>
        <p:nvPicPr>
          <p:cNvPr id="7" name="Graphic 6" descr="Court with solid fill">
            <a:extLst>
              <a:ext uri="{FF2B5EF4-FFF2-40B4-BE49-F238E27FC236}">
                <a16:creationId xmlns:a16="http://schemas.microsoft.com/office/drawing/2014/main" id="{A0EB4AC2-CBA9-B3BD-4D66-8D93AF37E69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5751095" y="4828630"/>
            <a:ext cx="914400" cy="914400"/>
          </a:xfrm>
          <a:prstGeom prst="rect">
            <a:avLst/>
          </a:prstGeom>
        </p:spPr>
      </p:pic>
      <p:pic>
        <p:nvPicPr>
          <p:cNvPr id="8" name="Graphic 7" descr="Pencil with solid fill">
            <a:extLst>
              <a:ext uri="{FF2B5EF4-FFF2-40B4-BE49-F238E27FC236}">
                <a16:creationId xmlns:a16="http://schemas.microsoft.com/office/drawing/2014/main" id="{5F4BA43E-5EFA-2790-690D-3835CBA2882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rcRect/>
          <a:stretch/>
        </p:blipFill>
        <p:spPr>
          <a:xfrm>
            <a:off x="7884695" y="4828630"/>
            <a:ext cx="914400" cy="914400"/>
          </a:xfrm>
          <a:prstGeom prst="rect">
            <a:avLst/>
          </a:prstGeom>
        </p:spPr>
      </p:pic>
      <p:pic>
        <p:nvPicPr>
          <p:cNvPr id="9" name="Graphic 8" descr="Flowchart with solid fill">
            <a:extLst>
              <a:ext uri="{FF2B5EF4-FFF2-40B4-BE49-F238E27FC236}">
                <a16:creationId xmlns:a16="http://schemas.microsoft.com/office/drawing/2014/main" id="{7FBDD016-C6C2-997A-4611-00C07C1F08F5}"/>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rcRect/>
          <a:stretch/>
        </p:blipFill>
        <p:spPr>
          <a:xfrm>
            <a:off x="10114122" y="4828630"/>
            <a:ext cx="914400" cy="914400"/>
          </a:xfrm>
          <a:prstGeom prst="rect">
            <a:avLst/>
          </a:prstGeom>
        </p:spPr>
      </p:pic>
    </p:spTree>
    <p:extLst>
      <p:ext uri="{BB962C8B-B14F-4D97-AF65-F5344CB8AC3E}">
        <p14:creationId xmlns:p14="http://schemas.microsoft.com/office/powerpoint/2010/main" val="4106847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DC09C-4953-F3A8-87A8-13895A3F19AC}"/>
              </a:ext>
            </a:extLst>
          </p:cNvPr>
          <p:cNvSpPr>
            <a:spLocks noGrp="1"/>
          </p:cNvSpPr>
          <p:nvPr>
            <p:ph type="title"/>
          </p:nvPr>
        </p:nvSpPr>
        <p:spPr/>
        <p:txBody>
          <a:bodyPr>
            <a:normAutofit/>
          </a:bodyPr>
          <a:lstStyle/>
          <a:p>
            <a:pPr marL="0" indent="0" fontAlgn="base">
              <a:buNone/>
            </a:pPr>
            <a:r>
              <a:rPr lang="en-US" sz="3400" b="1">
                <a:effectLst>
                  <a:outerShdw blurRad="38100" dist="38100" dir="2700000" algn="tl">
                    <a:srgbClr val="000000">
                      <a:alpha val="43137"/>
                    </a:srgbClr>
                  </a:outerShdw>
                </a:effectLst>
              </a:rPr>
              <a:t>Sports Arenas and Stadiums (Item 1)</a:t>
            </a:r>
            <a:endParaRPr lang="en-US" sz="3400">
              <a:effectLst>
                <a:outerShdw blurRad="38100" dist="38100" dir="2700000" algn="tl">
                  <a:srgbClr val="000000">
                    <a:alpha val="43137"/>
                  </a:srgbClr>
                </a:outerShdw>
              </a:effectLst>
            </a:endParaRPr>
          </a:p>
        </p:txBody>
      </p:sp>
      <p:sp>
        <p:nvSpPr>
          <p:cNvPr id="6" name="Flowchart: Process 5">
            <a:extLst>
              <a:ext uri="{FF2B5EF4-FFF2-40B4-BE49-F238E27FC236}">
                <a16:creationId xmlns:a16="http://schemas.microsoft.com/office/drawing/2014/main" id="{FD1880C9-4D00-F904-1132-D38832F59D81}"/>
              </a:ext>
            </a:extLst>
          </p:cNvPr>
          <p:cNvSpPr/>
          <p:nvPr/>
        </p:nvSpPr>
        <p:spPr>
          <a:xfrm>
            <a:off x="638585" y="2876350"/>
            <a:ext cx="4438975" cy="2047205"/>
          </a:xfrm>
          <a:prstGeom prst="flowChartProcess">
            <a:avLst/>
          </a:prstGeom>
          <a:solidFill>
            <a:schemeClr val="tx1"/>
          </a:solidFill>
          <a:ln>
            <a:solidFill>
              <a:schemeClr val="tx1"/>
            </a:solidFill>
          </a:ln>
          <a:effectLst>
            <a:outerShdw blurRad="50800" dist="38100" dir="2700000" algn="tl" rotWithShape="0">
              <a:prstClr val="black">
                <a:alpha val="4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a:t>Regulations for sports arenas and stadiums need to be updated to incorporate multi-modal transportation to implement the Climate Action Plan </a:t>
            </a:r>
          </a:p>
        </p:txBody>
      </p:sp>
      <p:grpSp>
        <p:nvGrpSpPr>
          <p:cNvPr id="7" name="Group 6">
            <a:extLst>
              <a:ext uri="{FF2B5EF4-FFF2-40B4-BE49-F238E27FC236}">
                <a16:creationId xmlns:a16="http://schemas.microsoft.com/office/drawing/2014/main" id="{BA387542-7C20-C45B-B349-CCE8184E19FE}"/>
              </a:ext>
            </a:extLst>
          </p:cNvPr>
          <p:cNvGrpSpPr/>
          <p:nvPr/>
        </p:nvGrpSpPr>
        <p:grpSpPr>
          <a:xfrm>
            <a:off x="6388897" y="1871329"/>
            <a:ext cx="5339779" cy="4330480"/>
            <a:chOff x="7187311" y="2464484"/>
            <a:chExt cx="4184073" cy="3093471"/>
          </a:xfrm>
          <a:solidFill>
            <a:schemeClr val="tx2"/>
          </a:solidFill>
        </p:grpSpPr>
        <p:sp>
          <p:nvSpPr>
            <p:cNvPr id="18" name="Rectangle: Rounded Corners 17">
              <a:extLst>
                <a:ext uri="{FF2B5EF4-FFF2-40B4-BE49-F238E27FC236}">
                  <a16:creationId xmlns:a16="http://schemas.microsoft.com/office/drawing/2014/main" id="{36A799F6-CF26-6548-84F1-29A54F85663B}"/>
                </a:ext>
              </a:extLst>
            </p:cNvPr>
            <p:cNvSpPr/>
            <p:nvPr/>
          </p:nvSpPr>
          <p:spPr>
            <a:xfrm>
              <a:off x="7187311" y="2464484"/>
              <a:ext cx="4184073" cy="914400"/>
            </a:xfrm>
            <a:prstGeom prst="rect">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algn="ctr" defTabSz="1111250">
                <a:lnSpc>
                  <a:spcPct val="90000"/>
                </a:lnSpc>
                <a:spcBef>
                  <a:spcPct val="0"/>
                </a:spcBef>
                <a:spcAft>
                  <a:spcPct val="35000"/>
                </a:spcAft>
                <a:buFont typeface="Wingdings" panose="05000000000000000000" pitchFamily="2" charset="2"/>
                <a:buNone/>
              </a:pPr>
              <a:r>
                <a:rPr lang="en-US" sz="2400" kern="1200"/>
                <a:t>Adds new active transportation regulations to align </a:t>
              </a:r>
              <a:r>
                <a:rPr lang="en-US" sz="2400"/>
                <a:t>with the City’s Climate Action Plan </a:t>
              </a:r>
              <a:endParaRPr lang="en-US" sz="2400" kern="1200"/>
            </a:p>
          </p:txBody>
        </p:sp>
        <p:sp>
          <p:nvSpPr>
            <p:cNvPr id="19" name="Rectangle: Rounded Corners 18">
              <a:extLst>
                <a:ext uri="{FF2B5EF4-FFF2-40B4-BE49-F238E27FC236}">
                  <a16:creationId xmlns:a16="http://schemas.microsoft.com/office/drawing/2014/main" id="{4DC90930-A7DA-931D-40F6-698CA23A5F57}"/>
                </a:ext>
              </a:extLst>
            </p:cNvPr>
            <p:cNvSpPr/>
            <p:nvPr/>
          </p:nvSpPr>
          <p:spPr>
            <a:xfrm>
              <a:off x="7187311" y="3456428"/>
              <a:ext cx="4184073" cy="914400"/>
            </a:xfrm>
            <a:prstGeom prst="rect">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algn="ctr" defTabSz="1111250">
                <a:lnSpc>
                  <a:spcPct val="90000"/>
                </a:lnSpc>
                <a:spcBef>
                  <a:spcPct val="0"/>
                </a:spcBef>
                <a:spcAft>
                  <a:spcPct val="35000"/>
                </a:spcAft>
                <a:buNone/>
              </a:pPr>
              <a:r>
                <a:rPr lang="en-US" sz="2400" kern="1200"/>
                <a:t>Includes new design parameters for building and parking structures</a:t>
              </a:r>
            </a:p>
          </p:txBody>
        </p:sp>
        <p:sp>
          <p:nvSpPr>
            <p:cNvPr id="22" name="Rectangle: Rounded Corners 21">
              <a:extLst>
                <a:ext uri="{FF2B5EF4-FFF2-40B4-BE49-F238E27FC236}">
                  <a16:creationId xmlns:a16="http://schemas.microsoft.com/office/drawing/2014/main" id="{BF445045-07EF-431D-0325-B7A6978804D6}"/>
                </a:ext>
              </a:extLst>
            </p:cNvPr>
            <p:cNvSpPr/>
            <p:nvPr/>
          </p:nvSpPr>
          <p:spPr>
            <a:xfrm>
              <a:off x="7187311" y="4448372"/>
              <a:ext cx="4184073" cy="1109583"/>
            </a:xfrm>
            <a:prstGeom prst="rect">
              <a:avLst/>
            </a:prstGeom>
            <a:grpFill/>
            <a:ln>
              <a:solidFill>
                <a:srgbClr val="006F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0" indent="0" algn="ctr" defTabSz="1111250">
                <a:lnSpc>
                  <a:spcPct val="90000"/>
                </a:lnSpc>
                <a:spcBef>
                  <a:spcPct val="0"/>
                </a:spcBef>
                <a:spcAft>
                  <a:spcPct val="35000"/>
                </a:spcAft>
                <a:buNone/>
              </a:pPr>
              <a:r>
                <a:rPr lang="en-US" sz="2400" kern="1200"/>
                <a:t>Sports arenas and stadiums included in a specific plan exempt from obtaining a Conditional Use Permit  </a:t>
              </a:r>
            </a:p>
          </p:txBody>
        </p:sp>
      </p:grpSp>
      <p:sp>
        <p:nvSpPr>
          <p:cNvPr id="1024" name="TextBox 1023">
            <a:extLst>
              <a:ext uri="{FF2B5EF4-FFF2-40B4-BE49-F238E27FC236}">
                <a16:creationId xmlns:a16="http://schemas.microsoft.com/office/drawing/2014/main" id="{BF0F9961-A58B-E8EE-9E4C-584AF9F3601B}"/>
              </a:ext>
            </a:extLst>
          </p:cNvPr>
          <p:cNvSpPr txBox="1"/>
          <p:nvPr/>
        </p:nvSpPr>
        <p:spPr>
          <a:xfrm>
            <a:off x="10283272" y="0"/>
            <a:ext cx="2489754" cy="738664"/>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Align the Code with Climate, Equity and Housing Goals </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pic>
        <p:nvPicPr>
          <p:cNvPr id="1025" name="Graphic 1024" descr="Neighborhood with solid fill">
            <a:extLst>
              <a:ext uri="{FF2B5EF4-FFF2-40B4-BE49-F238E27FC236}">
                <a16:creationId xmlns:a16="http://schemas.microsoft.com/office/drawing/2014/main" id="{BF0A38CC-6168-611E-87B5-26AE35588B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9760052" y="56516"/>
            <a:ext cx="523220" cy="523220"/>
          </a:xfrm>
          <a:prstGeom prst="rect">
            <a:avLst/>
          </a:prstGeom>
        </p:spPr>
      </p:pic>
      <p:sp>
        <p:nvSpPr>
          <p:cNvPr id="9" name="Arrow: Right 8">
            <a:extLst>
              <a:ext uri="{FF2B5EF4-FFF2-40B4-BE49-F238E27FC236}">
                <a16:creationId xmlns:a16="http://schemas.microsoft.com/office/drawing/2014/main" id="{36463DB9-17F3-D13A-3D32-2B949FEDEB82}"/>
              </a:ext>
            </a:extLst>
          </p:cNvPr>
          <p:cNvSpPr/>
          <p:nvPr/>
        </p:nvSpPr>
        <p:spPr>
          <a:xfrm>
            <a:off x="5355133" y="3551755"/>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8651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FD1880C9-4D00-F904-1132-D38832F59D81}"/>
              </a:ext>
            </a:extLst>
          </p:cNvPr>
          <p:cNvSpPr/>
          <p:nvPr/>
        </p:nvSpPr>
        <p:spPr>
          <a:xfrm>
            <a:off x="838200" y="2716477"/>
            <a:ext cx="3951939" cy="2268677"/>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Universal application needed when calculating gross floor area when a development contains a parking structure </a:t>
            </a:r>
          </a:p>
        </p:txBody>
      </p:sp>
      <p:sp>
        <p:nvSpPr>
          <p:cNvPr id="18" name="Rectangle 17">
            <a:extLst>
              <a:ext uri="{FF2B5EF4-FFF2-40B4-BE49-F238E27FC236}">
                <a16:creationId xmlns:a16="http://schemas.microsoft.com/office/drawing/2014/main" id="{36A799F6-CF26-6548-84F1-29A54F85663B}"/>
              </a:ext>
            </a:extLst>
          </p:cNvPr>
          <p:cNvSpPr/>
          <p:nvPr/>
        </p:nvSpPr>
        <p:spPr>
          <a:xfrm>
            <a:off x="6508998" y="2046412"/>
            <a:ext cx="4206655" cy="1804404"/>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Clarifies that parking structures are exempt from gross floor area calculations if certain design guidelines are met </a:t>
            </a:r>
          </a:p>
        </p:txBody>
      </p:sp>
      <p:sp>
        <p:nvSpPr>
          <p:cNvPr id="14" name="Title 13">
            <a:extLst>
              <a:ext uri="{FF2B5EF4-FFF2-40B4-BE49-F238E27FC236}">
                <a16:creationId xmlns:a16="http://schemas.microsoft.com/office/drawing/2014/main" id="{90D4CA56-6616-7AB6-828C-ECD50DC7971E}"/>
              </a:ext>
            </a:extLst>
          </p:cNvPr>
          <p:cNvSpPr>
            <a:spLocks noGrp="1"/>
          </p:cNvSpPr>
          <p:nvPr>
            <p:ph type="title"/>
          </p:nvPr>
        </p:nvSpPr>
        <p:spPr>
          <a:xfrm>
            <a:off x="838200" y="363876"/>
            <a:ext cx="10515600" cy="1325563"/>
          </a:xfrm>
        </p:spPr>
        <p:txBody>
          <a:bodyPr>
            <a:normAutofit/>
          </a:bodyPr>
          <a:lstStyle/>
          <a:p>
            <a:r>
              <a:rPr lang="en-US" sz="3400" b="1">
                <a:effectLst>
                  <a:outerShdw blurRad="38100" dist="38100" dir="2700000" algn="tl">
                    <a:srgbClr val="000000">
                      <a:alpha val="43137"/>
                    </a:srgbClr>
                  </a:outerShdw>
                </a:effectLst>
              </a:rPr>
              <a:t>Calculating Gross Floor Area - Parking Structures (Item 4) </a:t>
            </a:r>
            <a:endParaRPr lang="en-US" sz="3400">
              <a:effectLst>
                <a:outerShdw blurRad="38100" dist="38100" dir="2700000" algn="tl">
                  <a:srgbClr val="000000">
                    <a:alpha val="43137"/>
                  </a:srgbClr>
                </a:outerShdw>
              </a:effectLst>
            </a:endParaRPr>
          </a:p>
        </p:txBody>
      </p:sp>
      <p:pic>
        <p:nvPicPr>
          <p:cNvPr id="20" name="Graphic 19" descr="Magnifying glass with solid fill">
            <a:extLst>
              <a:ext uri="{FF2B5EF4-FFF2-40B4-BE49-F238E27FC236}">
                <a16:creationId xmlns:a16="http://schemas.microsoft.com/office/drawing/2014/main" id="{1E19C6A5-92A5-9367-64A4-EE4D0726BCA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76029" y="6904"/>
            <a:ext cx="358221" cy="358221"/>
          </a:xfrm>
          <a:prstGeom prst="rect">
            <a:avLst/>
          </a:prstGeom>
        </p:spPr>
      </p:pic>
      <p:sp>
        <p:nvSpPr>
          <p:cNvPr id="21" name="TextBox 20">
            <a:extLst>
              <a:ext uri="{FF2B5EF4-FFF2-40B4-BE49-F238E27FC236}">
                <a16:creationId xmlns:a16="http://schemas.microsoft.com/office/drawing/2014/main" id="{6E163090-A3E7-72AC-74C2-F82595C8DBB0}"/>
              </a:ext>
            </a:extLst>
          </p:cNvPr>
          <p:cNvSpPr txBox="1"/>
          <p:nvPr/>
        </p:nvSpPr>
        <p:spPr>
          <a:xfrm>
            <a:off x="10834250" y="32126"/>
            <a:ext cx="1691125" cy="307777"/>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Clarifications </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Arrow: Right 3">
            <a:extLst>
              <a:ext uri="{FF2B5EF4-FFF2-40B4-BE49-F238E27FC236}">
                <a16:creationId xmlns:a16="http://schemas.microsoft.com/office/drawing/2014/main" id="{147B0389-7522-39EC-AB08-3CB87F626540}"/>
              </a:ext>
            </a:extLst>
          </p:cNvPr>
          <p:cNvSpPr/>
          <p:nvPr/>
        </p:nvSpPr>
        <p:spPr>
          <a:xfrm>
            <a:off x="5269433" y="3429760"/>
            <a:ext cx="760271" cy="84211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Rectangle 1">
            <a:extLst>
              <a:ext uri="{FF2B5EF4-FFF2-40B4-BE49-F238E27FC236}">
                <a16:creationId xmlns:a16="http://schemas.microsoft.com/office/drawing/2014/main" id="{4B12520B-1255-4012-3EF2-1DDB10D2AA77}"/>
              </a:ext>
            </a:extLst>
          </p:cNvPr>
          <p:cNvSpPr/>
          <p:nvPr/>
        </p:nvSpPr>
        <p:spPr>
          <a:xfrm>
            <a:off x="6508998" y="4085286"/>
            <a:ext cx="4206655" cy="1645663"/>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Only applicable to multi-level parking structures </a:t>
            </a:r>
          </a:p>
        </p:txBody>
      </p:sp>
    </p:spTree>
    <p:extLst>
      <p:ext uri="{BB962C8B-B14F-4D97-AF65-F5344CB8AC3E}">
        <p14:creationId xmlns:p14="http://schemas.microsoft.com/office/powerpoint/2010/main" val="1080241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FD1880C9-4D00-F904-1132-D38832F59D81}"/>
              </a:ext>
            </a:extLst>
          </p:cNvPr>
          <p:cNvSpPr/>
          <p:nvPr/>
        </p:nvSpPr>
        <p:spPr>
          <a:xfrm>
            <a:off x="1042420" y="2963309"/>
            <a:ext cx="3770745" cy="1856510"/>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Visitor accommodations are permitted as a commercial use that supports visitors and tourism</a:t>
            </a:r>
          </a:p>
        </p:txBody>
      </p:sp>
      <p:sp>
        <p:nvSpPr>
          <p:cNvPr id="18" name="Rectangle 17">
            <a:extLst>
              <a:ext uri="{FF2B5EF4-FFF2-40B4-BE49-F238E27FC236}">
                <a16:creationId xmlns:a16="http://schemas.microsoft.com/office/drawing/2014/main" id="{36A799F6-CF26-6548-84F1-29A54F85663B}"/>
              </a:ext>
            </a:extLst>
          </p:cNvPr>
          <p:cNvSpPr/>
          <p:nvPr/>
        </p:nvSpPr>
        <p:spPr>
          <a:xfrm>
            <a:off x="6626828" y="3545353"/>
            <a:ext cx="4282835" cy="1088145"/>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Exempts existing and new SRO Hotels from the 30-day limitation </a:t>
            </a:r>
          </a:p>
        </p:txBody>
      </p:sp>
      <p:sp>
        <p:nvSpPr>
          <p:cNvPr id="19" name="Rectangle 18">
            <a:extLst>
              <a:ext uri="{FF2B5EF4-FFF2-40B4-BE49-F238E27FC236}">
                <a16:creationId xmlns:a16="http://schemas.microsoft.com/office/drawing/2014/main" id="{4DC90930-A7DA-931D-40F6-698CA23A5F57}"/>
              </a:ext>
            </a:extLst>
          </p:cNvPr>
          <p:cNvSpPr/>
          <p:nvPr/>
        </p:nvSpPr>
        <p:spPr>
          <a:xfrm>
            <a:off x="6626829" y="4819819"/>
            <a:ext cx="4282835" cy="1166512"/>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Exempts existing Visitor Accommodations</a:t>
            </a:r>
          </a:p>
        </p:txBody>
      </p:sp>
      <p:sp>
        <p:nvSpPr>
          <p:cNvPr id="14" name="Title 13">
            <a:extLst>
              <a:ext uri="{FF2B5EF4-FFF2-40B4-BE49-F238E27FC236}">
                <a16:creationId xmlns:a16="http://schemas.microsoft.com/office/drawing/2014/main" id="{90D4CA56-6616-7AB6-828C-ECD50DC7971E}"/>
              </a:ext>
            </a:extLst>
          </p:cNvPr>
          <p:cNvSpPr>
            <a:spLocks noGrp="1"/>
          </p:cNvSpPr>
          <p:nvPr>
            <p:ph type="title"/>
          </p:nvPr>
        </p:nvSpPr>
        <p:spPr/>
        <p:txBody>
          <a:bodyPr>
            <a:normAutofit/>
          </a:bodyPr>
          <a:lstStyle/>
          <a:p>
            <a:r>
              <a:rPr lang="en-US" sz="3400" b="1">
                <a:effectLst>
                  <a:outerShdw blurRad="38100" dist="38100" dir="2700000" algn="tl">
                    <a:srgbClr val="000000">
                      <a:alpha val="43137"/>
                    </a:srgbClr>
                  </a:outerShdw>
                </a:effectLst>
              </a:rPr>
              <a:t>Visitor Accommodations (Item 9) </a:t>
            </a:r>
            <a:endParaRPr lang="en-US" sz="3400">
              <a:effectLst>
                <a:outerShdw blurRad="38100" dist="38100" dir="2700000" algn="tl">
                  <a:srgbClr val="000000">
                    <a:alpha val="43137"/>
                  </a:srgbClr>
                </a:outerShdw>
              </a:effectLst>
            </a:endParaRPr>
          </a:p>
        </p:txBody>
      </p:sp>
      <p:pic>
        <p:nvPicPr>
          <p:cNvPr id="20" name="Graphic 19" descr="Magnifying glass with solid fill">
            <a:extLst>
              <a:ext uri="{FF2B5EF4-FFF2-40B4-BE49-F238E27FC236}">
                <a16:creationId xmlns:a16="http://schemas.microsoft.com/office/drawing/2014/main" id="{1E19C6A5-92A5-9367-64A4-EE4D0726BCA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76029" y="6904"/>
            <a:ext cx="358221" cy="358221"/>
          </a:xfrm>
          <a:prstGeom prst="rect">
            <a:avLst/>
          </a:prstGeom>
        </p:spPr>
      </p:pic>
      <p:sp>
        <p:nvSpPr>
          <p:cNvPr id="21" name="TextBox 20">
            <a:extLst>
              <a:ext uri="{FF2B5EF4-FFF2-40B4-BE49-F238E27FC236}">
                <a16:creationId xmlns:a16="http://schemas.microsoft.com/office/drawing/2014/main" id="{6E163090-A3E7-72AC-74C2-F82595C8DBB0}"/>
              </a:ext>
            </a:extLst>
          </p:cNvPr>
          <p:cNvSpPr txBox="1"/>
          <p:nvPr/>
        </p:nvSpPr>
        <p:spPr>
          <a:xfrm>
            <a:off x="10834250" y="32126"/>
            <a:ext cx="1691125" cy="307777"/>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Clarifications </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 name="Arrow: Right 3">
            <a:extLst>
              <a:ext uri="{FF2B5EF4-FFF2-40B4-BE49-F238E27FC236}">
                <a16:creationId xmlns:a16="http://schemas.microsoft.com/office/drawing/2014/main" id="{867566A0-7B10-4932-E5B3-E97212EFB1F0}"/>
              </a:ext>
            </a:extLst>
          </p:cNvPr>
          <p:cNvSpPr/>
          <p:nvPr/>
        </p:nvSpPr>
        <p:spPr>
          <a:xfrm>
            <a:off x="5272376" y="3576105"/>
            <a:ext cx="756190" cy="696393"/>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Rectangle 1">
            <a:extLst>
              <a:ext uri="{FF2B5EF4-FFF2-40B4-BE49-F238E27FC236}">
                <a16:creationId xmlns:a16="http://schemas.microsoft.com/office/drawing/2014/main" id="{3A6D8B0B-93F2-FD72-86F9-009F364E6E97}"/>
              </a:ext>
            </a:extLst>
          </p:cNvPr>
          <p:cNvSpPr/>
          <p:nvPr/>
        </p:nvSpPr>
        <p:spPr>
          <a:xfrm>
            <a:off x="6626830" y="1877010"/>
            <a:ext cx="4282833" cy="1482021"/>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 Clarifies that visitor accommodations can only be used for stays of up to                   30 consecutive days</a:t>
            </a:r>
          </a:p>
        </p:txBody>
      </p:sp>
    </p:spTree>
    <p:extLst>
      <p:ext uri="{BB962C8B-B14F-4D97-AF65-F5344CB8AC3E}">
        <p14:creationId xmlns:p14="http://schemas.microsoft.com/office/powerpoint/2010/main" val="1115660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A799F6-CF26-6548-84F1-29A54F85663B}"/>
              </a:ext>
            </a:extLst>
          </p:cNvPr>
          <p:cNvSpPr/>
          <p:nvPr/>
        </p:nvSpPr>
        <p:spPr>
          <a:xfrm>
            <a:off x="6537929" y="2158409"/>
            <a:ext cx="4424237" cy="1414382"/>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Requires an urban parkway with </a:t>
            </a:r>
          </a:p>
          <a:p>
            <a:pPr algn="ctr" fontAlgn="base"/>
            <a:r>
              <a:rPr lang="en-US" sz="2400"/>
              <a:t>an 8 foot path of travel</a:t>
            </a:r>
          </a:p>
          <a:p>
            <a:pPr algn="ctr" fontAlgn="base"/>
            <a:r>
              <a:rPr lang="en-US" sz="2400"/>
              <a:t>and 6 foot buffer</a:t>
            </a:r>
          </a:p>
        </p:txBody>
      </p:sp>
      <p:sp>
        <p:nvSpPr>
          <p:cNvPr id="19" name="Rectangle 18">
            <a:extLst>
              <a:ext uri="{FF2B5EF4-FFF2-40B4-BE49-F238E27FC236}">
                <a16:creationId xmlns:a16="http://schemas.microsoft.com/office/drawing/2014/main" id="{4DC90930-A7DA-931D-40F6-698CA23A5F57}"/>
              </a:ext>
            </a:extLst>
          </p:cNvPr>
          <p:cNvSpPr/>
          <p:nvPr/>
        </p:nvSpPr>
        <p:spPr>
          <a:xfrm>
            <a:off x="6537928" y="3898846"/>
            <a:ext cx="4424237" cy="1985507"/>
          </a:xfrm>
          <a:prstGeom prst="rect">
            <a:avLst/>
          </a:prstGeom>
          <a:solidFill>
            <a:schemeClr val="tx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US" sz="2400"/>
              <a:t>Conflict between CCHS and the required widths in the Street Design Manual, greater width would apply</a:t>
            </a:r>
          </a:p>
        </p:txBody>
      </p:sp>
      <p:sp>
        <p:nvSpPr>
          <p:cNvPr id="22" name="Title 21">
            <a:extLst>
              <a:ext uri="{FF2B5EF4-FFF2-40B4-BE49-F238E27FC236}">
                <a16:creationId xmlns:a16="http://schemas.microsoft.com/office/drawing/2014/main" id="{2AB0C6F2-5441-EF16-25A3-9B5D6D71C23B}"/>
              </a:ext>
            </a:extLst>
          </p:cNvPr>
          <p:cNvSpPr>
            <a:spLocks noGrp="1"/>
          </p:cNvSpPr>
          <p:nvPr>
            <p:ph type="title"/>
          </p:nvPr>
        </p:nvSpPr>
        <p:spPr>
          <a:xfrm>
            <a:off x="838200" y="365125"/>
            <a:ext cx="10515600" cy="1325563"/>
          </a:xfrm>
        </p:spPr>
        <p:txBody>
          <a:bodyPr>
            <a:normAutofit/>
          </a:bodyPr>
          <a:lstStyle/>
          <a:p>
            <a:r>
              <a:rPr lang="en-US" sz="3400" b="1">
                <a:effectLst>
                  <a:outerShdw blurRad="38100" dist="38100" dir="2700000" algn="tl">
                    <a:srgbClr val="000000">
                      <a:alpha val="43137"/>
                    </a:srgbClr>
                  </a:outerShdw>
                </a:effectLst>
              </a:rPr>
              <a:t>Complete Communities Housing Solutions (CCHS) – Pedestrian Circulation Space (Item 17) </a:t>
            </a:r>
            <a:endParaRPr lang="en-US" sz="3400">
              <a:effectLst>
                <a:outerShdw blurRad="38100" dist="38100" dir="2700000" algn="tl">
                  <a:srgbClr val="000000">
                    <a:alpha val="43137"/>
                  </a:srgbClr>
                </a:outerShdw>
              </a:effectLst>
            </a:endParaRPr>
          </a:p>
        </p:txBody>
      </p:sp>
      <p:pic>
        <p:nvPicPr>
          <p:cNvPr id="25" name="Graphic 24" descr="Magnifying glass with solid fill">
            <a:extLst>
              <a:ext uri="{FF2B5EF4-FFF2-40B4-BE49-F238E27FC236}">
                <a16:creationId xmlns:a16="http://schemas.microsoft.com/office/drawing/2014/main" id="{DB620567-E5A1-0D28-8B3F-4F9A35F2BB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0476029" y="6904"/>
            <a:ext cx="358221" cy="358221"/>
          </a:xfrm>
          <a:prstGeom prst="rect">
            <a:avLst/>
          </a:prstGeom>
        </p:spPr>
      </p:pic>
      <p:sp>
        <p:nvSpPr>
          <p:cNvPr id="26" name="TextBox 25">
            <a:extLst>
              <a:ext uri="{FF2B5EF4-FFF2-40B4-BE49-F238E27FC236}">
                <a16:creationId xmlns:a16="http://schemas.microsoft.com/office/drawing/2014/main" id="{5C424910-66C0-2A6D-CDBA-4EE5A2066700}"/>
              </a:ext>
            </a:extLst>
          </p:cNvPr>
          <p:cNvSpPr txBox="1"/>
          <p:nvPr/>
        </p:nvSpPr>
        <p:spPr>
          <a:xfrm>
            <a:off x="10834250" y="32126"/>
            <a:ext cx="1691125" cy="307777"/>
          </a:xfrm>
          <a:prstGeom prst="rect">
            <a:avLst/>
          </a:prstGeom>
          <a:noFill/>
        </p:spPr>
        <p:txBody>
          <a:bodyPr wrap="square">
            <a:spAutoFit/>
          </a:bodyPr>
          <a:lstStyle/>
          <a:p>
            <a:r>
              <a:rPr lang="en-US" sz="1400" b="1">
                <a:latin typeface="Open Sans" panose="020B0606030504020204" pitchFamily="34" charset="0"/>
                <a:ea typeface="Open Sans" panose="020B0606030504020204" pitchFamily="34" charset="0"/>
                <a:cs typeface="Open Sans" panose="020B0606030504020204" pitchFamily="34" charset="0"/>
              </a:rPr>
              <a:t>Clarifications </a:t>
            </a:r>
            <a:endParaRPr lang="en-US" sz="1400">
              <a:latin typeface="Open Sans" panose="020B0606030504020204" pitchFamily="34" charset="0"/>
              <a:ea typeface="Open Sans" panose="020B0606030504020204" pitchFamily="34" charset="0"/>
              <a:cs typeface="Open Sans" panose="020B0606030504020204" pitchFamily="34" charset="0"/>
            </a:endParaRPr>
          </a:p>
        </p:txBody>
      </p:sp>
      <p:sp>
        <p:nvSpPr>
          <p:cNvPr id="44" name="Flowchart: Process 43">
            <a:extLst>
              <a:ext uri="{FF2B5EF4-FFF2-40B4-BE49-F238E27FC236}">
                <a16:creationId xmlns:a16="http://schemas.microsoft.com/office/drawing/2014/main" id="{F8FEC707-5CBE-5B3C-C287-683B3E14D068}"/>
              </a:ext>
            </a:extLst>
          </p:cNvPr>
          <p:cNvSpPr/>
          <p:nvPr/>
        </p:nvSpPr>
        <p:spPr>
          <a:xfrm>
            <a:off x="821035" y="2681404"/>
            <a:ext cx="4056837" cy="2434884"/>
          </a:xfrm>
          <a:prstGeom prst="flowChartProcess">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Pedestrian circulation space requirements for CCHS projects may conflict with Citywide requirements in the Street Design Manual </a:t>
            </a:r>
          </a:p>
        </p:txBody>
      </p:sp>
      <p:sp>
        <p:nvSpPr>
          <p:cNvPr id="2" name="Arrow: Right 1">
            <a:extLst>
              <a:ext uri="{FF2B5EF4-FFF2-40B4-BE49-F238E27FC236}">
                <a16:creationId xmlns:a16="http://schemas.microsoft.com/office/drawing/2014/main" id="{565D5EF2-EE00-CD70-5656-6320B5105656}"/>
              </a:ext>
            </a:extLst>
          </p:cNvPr>
          <p:cNvSpPr/>
          <p:nvPr/>
        </p:nvSpPr>
        <p:spPr>
          <a:xfrm>
            <a:off x="5339810" y="3572791"/>
            <a:ext cx="736181" cy="651831"/>
          </a:xfrm>
          <a:prstGeom prst="right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93464687"/>
      </p:ext>
    </p:extLst>
  </p:cSld>
  <p:clrMapOvr>
    <a:masterClrMapping/>
  </p:clrMapOvr>
</p:sld>
</file>

<file path=ppt/theme/theme1.xml><?xml version="1.0" encoding="utf-8"?>
<a:theme xmlns:a="http://schemas.openxmlformats.org/drawingml/2006/main" name="2. LDC PPT Theme">
  <a:themeElements>
    <a:clrScheme name="Blueprint San Diego">
      <a:dk1>
        <a:srgbClr val="243444"/>
      </a:dk1>
      <a:lt1>
        <a:sysClr val="window" lastClr="FFFFFF"/>
      </a:lt1>
      <a:dk2>
        <a:srgbClr val="006FBA"/>
      </a:dk2>
      <a:lt2>
        <a:srgbClr val="E7E6E6"/>
      </a:lt2>
      <a:accent1>
        <a:srgbClr val="005BBB"/>
      </a:accent1>
      <a:accent2>
        <a:srgbClr val="009581"/>
      </a:accent2>
      <a:accent3>
        <a:srgbClr val="D47600"/>
      </a:accent3>
      <a:accent4>
        <a:srgbClr val="FED100"/>
      </a:accent4>
      <a:accent5>
        <a:srgbClr val="ADAFAF"/>
      </a:accent5>
      <a:accent6>
        <a:srgbClr val="5D676F"/>
      </a:accent6>
      <a:hlink>
        <a:srgbClr val="006FBA"/>
      </a:hlink>
      <a:folHlink>
        <a:srgbClr val="006FB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 LDC PPT Theme" id="{8E8EE653-332F-4269-AEFF-70EDD94E5950}" vid="{123F2097-D8B5-4556-AF64-374EF09BE6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f9e1c95-091d-4f28-ad45-4e2d06a04ce9" xsi:nil="true"/>
    <lcf76f155ced4ddcb4097134ff3c332f xmlns="04dd0379-12f3-4ae2-8679-593c8c0bc215">
      <Terms xmlns="http://schemas.microsoft.com/office/infopath/2007/PartnerControls"/>
    </lcf76f155ced4ddcb4097134ff3c332f>
    <SharedWithUsers xmlns="1f9e1c95-091d-4f28-ad45-4e2d06a04ce9">
      <UserInfo>
        <DisplayName>Basinger, Jacob</DisplayName>
        <AccountId>742</AccountId>
        <AccountType/>
      </UserInfo>
      <UserInfo>
        <DisplayName>Schoenfisch, Brian</DisplayName>
        <AccountId>14</AccountId>
        <AccountType/>
      </UserInfo>
      <UserInfo>
        <DisplayName>Litchney, Seth</DisplayName>
        <AccountId>57</AccountId>
        <AccountType/>
      </UserInfo>
      <UserInfo>
        <DisplayName>Galloway, Tait</DisplayName>
        <AccountId>31</AccountId>
        <AccountType/>
      </UserInfo>
      <UserInfo>
        <DisplayName>Vonblum, Heidi</DisplayName>
        <AccountId>27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11AC68F654354C8B7E7EE96A928030" ma:contentTypeVersion="16" ma:contentTypeDescription="Create a new document." ma:contentTypeScope="" ma:versionID="2f385693c43a304eec8dec4073d1b57a">
  <xsd:schema xmlns:xsd="http://www.w3.org/2001/XMLSchema" xmlns:xs="http://www.w3.org/2001/XMLSchema" xmlns:p="http://schemas.microsoft.com/office/2006/metadata/properties" xmlns:ns2="04dd0379-12f3-4ae2-8679-593c8c0bc215" xmlns:ns3="1f9e1c95-091d-4f28-ad45-4e2d06a04ce9" targetNamespace="http://schemas.microsoft.com/office/2006/metadata/properties" ma:root="true" ma:fieldsID="ca51617cbfc5550cad953d70674bc38a" ns2:_="" ns3:_="">
    <xsd:import namespace="04dd0379-12f3-4ae2-8679-593c8c0bc215"/>
    <xsd:import namespace="1f9e1c95-091d-4f28-ad45-4e2d06a04ce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dd0379-12f3-4ae2-8679-593c8c0bc2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d174f9a-d9c2-49e9-b05c-597e952d22b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f9e1c95-091d-4f28-ad45-4e2d06a04ce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68d39c45-9ec9-42ce-8532-bf5d4cd66917}" ma:internalName="TaxCatchAll" ma:showField="CatchAllData" ma:web="1f9e1c95-091d-4f28-ad45-4e2d06a04c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D16645-D2FE-4E78-966E-9DD35112C137}">
  <ds:schemaRefs>
    <ds:schemaRef ds:uri="http://schemas.microsoft.com/office/2006/metadata/properties"/>
    <ds:schemaRef ds:uri="http://purl.org/dc/terms/"/>
    <ds:schemaRef ds:uri="http://schemas.openxmlformats.org/package/2006/metadata/core-properties"/>
    <ds:schemaRef ds:uri="1f9e1c95-091d-4f28-ad45-4e2d06a04ce9"/>
    <ds:schemaRef ds:uri="http://schemas.microsoft.com/office/2006/documentManagement/types"/>
    <ds:schemaRef ds:uri="04dd0379-12f3-4ae2-8679-593c8c0bc215"/>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FD5788A-8A89-4462-92B7-DA9178FE7577}">
  <ds:schemaRefs>
    <ds:schemaRef ds:uri="http://schemas.microsoft.com/sharepoint/v3/contenttype/forms"/>
  </ds:schemaRefs>
</ds:datastoreItem>
</file>

<file path=customXml/itemProps3.xml><?xml version="1.0" encoding="utf-8"?>
<ds:datastoreItem xmlns:ds="http://schemas.openxmlformats.org/officeDocument/2006/customXml" ds:itemID="{98937AD8-331F-4CFE-88AF-C9E90BBFCBA3}">
  <ds:schemaRefs>
    <ds:schemaRef ds:uri="04dd0379-12f3-4ae2-8679-593c8c0bc215"/>
    <ds:schemaRef ds:uri="1f9e1c95-091d-4f28-ad45-4e2d06a04c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2. LDC PPT Theme</Template>
  <TotalTime>4149</TotalTime>
  <Words>4584</Words>
  <Application>Microsoft Office PowerPoint</Application>
  <PresentationFormat>Widescreen</PresentationFormat>
  <Paragraphs>277</Paragraphs>
  <Slides>32</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Open Sans</vt:lpstr>
      <vt:lpstr>Times New Roman</vt:lpstr>
      <vt:lpstr>Wingdings</vt:lpstr>
      <vt:lpstr>2. LDC PPT Theme</vt:lpstr>
      <vt:lpstr>Item 201   2024 Update to the San Diego Municipal Code (Land Development Code) and Local Coastal Program and A New Public Right-of-Way In Lieu Fee Resolution</vt:lpstr>
      <vt:lpstr>What is the Land Development Code?</vt:lpstr>
      <vt:lpstr>2024 Land Development Code Update</vt:lpstr>
      <vt:lpstr>Code Update Request Process  </vt:lpstr>
      <vt:lpstr>2024 LDC Update Summary – Citywide  </vt:lpstr>
      <vt:lpstr>Sports Arenas and Stadiums (Item 1)</vt:lpstr>
      <vt:lpstr>Calculating Gross Floor Area - Parking Structures (Item 4) </vt:lpstr>
      <vt:lpstr>Visitor Accommodations (Item 9) </vt:lpstr>
      <vt:lpstr>Complete Communities Housing Solutions (CCHS) – Pedestrian Circulation Space (Item 17) </vt:lpstr>
      <vt:lpstr>Accessory Dwelling Units (ADUs) – Front Yard Setback Development Regulations (Item 25)</vt:lpstr>
      <vt:lpstr>Affordable Housing Regulations – 100% Affordable Projects (Item 27)</vt:lpstr>
      <vt:lpstr>Consolidating of Processing (Item 48)</vt:lpstr>
      <vt:lpstr>Behavior Health Facilities (Item 52) </vt:lpstr>
      <vt:lpstr>Mixed Use Base Zones- EMX (Employment Mixed-Use) Zones (Item 56)</vt:lpstr>
      <vt:lpstr>Community Plan Implementation Overlay  Zone (CPIOZ) Alternative Compliance (Item 58)</vt:lpstr>
      <vt:lpstr>Accessory Dwelling Units (ADUs) – Interior Side and Rear Yard Setback Requirements (Item 60)</vt:lpstr>
      <vt:lpstr>Monitored Perimeter Security Fence Systems (Item 61)</vt:lpstr>
      <vt:lpstr>Off-Street Loading Spaces – Research and Development Uses (Item 62)</vt:lpstr>
      <vt:lpstr>Complete Communities Housing Solutions (CCHS) - Public Space Alternative (Item 63)</vt:lpstr>
      <vt:lpstr>Child Care Facilities – Floor Area Ratio (FAR) Bonus (Item 67)</vt:lpstr>
      <vt:lpstr>Tentative Maps and Parcel Map Requirements (Item 68)</vt:lpstr>
      <vt:lpstr>2024 LDC Update Summary – Downtown </vt:lpstr>
      <vt:lpstr>Downtown: Active Commercial Uses Floor Area Ratio (FAR) Exemption (Item 5)</vt:lpstr>
      <vt:lpstr>Downtown: Gaslamp PDO Consolidation (Item 11)</vt:lpstr>
      <vt:lpstr>Downtown: Floor Area Ratio (FAR) Bonus Program (Item 25)</vt:lpstr>
      <vt:lpstr>Downtown: Housing Element Accelerator Incentive (Item 25)</vt:lpstr>
      <vt:lpstr>Downtown: Outdoor Use Areas (Item 27)</vt:lpstr>
      <vt:lpstr> Outreach</vt:lpstr>
      <vt:lpstr>Community Planners Committee (CPC)</vt:lpstr>
      <vt:lpstr>Planning Commission Recommendation  </vt:lpstr>
      <vt:lpstr>Land Use and Housing Committee Recommendation  </vt:lpstr>
      <vt:lpstr>Staff Recommendation</vt:lpstr>
    </vt:vector>
  </TitlesOfParts>
  <Company>The City of San Diego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LDC Update</dc:title>
  <dc:creator>Jeffrey Ryan</dc:creator>
  <cp:lastModifiedBy>Saidkhanian, Liz</cp:lastModifiedBy>
  <cp:revision>1</cp:revision>
  <cp:lastPrinted>2024-07-01T19:38:53Z</cp:lastPrinted>
  <dcterms:created xsi:type="dcterms:W3CDTF">2024-02-05T21:33:30Z</dcterms:created>
  <dcterms:modified xsi:type="dcterms:W3CDTF">2024-07-01T20:46:32Z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0x0101006B11AC68F654354C8B7E7EE96A928030</vt:lpwstr>
  </property>
  <property fmtid="{D5CDD505-2E9C-101B-9397-08002B2CF9AE}" pid="3" name="MediaServiceImageTags">
    <vt:lpwstr/>
  </property>
</Properties>
</file>