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88" r:id="rId5"/>
  </p:sldMasterIdLst>
  <p:notesMasterIdLst>
    <p:notesMasterId r:id="rId15"/>
  </p:notesMasterIdLst>
  <p:handoutMasterIdLst>
    <p:handoutMasterId r:id="rId16"/>
  </p:handoutMasterIdLst>
  <p:sldIdLst>
    <p:sldId id="272" r:id="rId6"/>
    <p:sldId id="288" r:id="rId7"/>
    <p:sldId id="282" r:id="rId8"/>
    <p:sldId id="283" r:id="rId9"/>
    <p:sldId id="290" r:id="rId10"/>
    <p:sldId id="284" r:id="rId11"/>
    <p:sldId id="287" r:id="rId12"/>
    <p:sldId id="289" r:id="rId13"/>
    <p:sldId id="27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903AE48-ECBC-B8EA-88E2-E64215B05013}" name="Weisman, Samantha" initials="WS" userId="S::sweisman@sandiego.gov::56cc4286-8c3e-43df-94ce-4f111e9c76f5" providerId="AD"/>
  <p188:author id="{1FE0599B-5672-B5FB-E32B-93E5199E68EB}" name="Eyre, Richard" initials="ER" userId="S::reyre@sandiego.gov::f581bb8b-363d-4d36-ac68-f6aa42fcb332" providerId="AD"/>
  <p188:author id="{0C46DCA4-B5B3-B9A8-34BB-D46A887246A1}" name="Moore, Kevin" initials="MK" userId="S::kgmoore@sandiego.gov::a5c9beda-6244-442f-9098-23566a505314" providerId="AD"/>
  <p188:author id="{4E6331A6-5ED7-2704-1325-F5E24CA9AC55}" name="Moore, Kevin" initials="MK" userId="S::KGMoore@sandiego.gov::a5c9beda-6244-442f-9098-23566a505314" providerId="AD"/>
  <p188:author id="{F3034DB7-31AC-2833-7A6A-37587C390974}" name="Valdovinos, Marisol" initials="VM" userId="S::mvaldovinos@sandiego.gov::1457b7db-1d65-4d3f-bf48-6973795afc92" providerId="AD"/>
  <p188:author id="{BB8CA4F6-9540-14A0-D98A-B8295B892683}" name="Valdovinos, Marisol" initials="VM" userId="S::MValdovinos@sandiego.gov::1457b7db-1d65-4d3f-bf48-6973795afc92" providerId="AD"/>
  <p188:author id="{591A29FF-B035-2F16-31D9-0CD184718BE3}" name="Mallen, Jasmine" initials="MJ" userId="S::JMallen@sandiego.gov::b64e1cbf-aae7-4fdd-9047-addbabc595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en, Mike" initials="HM" lastIdx="8" clrIdx="0">
    <p:extLst>
      <p:ext uri="{19B8F6BF-5375-455C-9EA6-DF929625EA0E}">
        <p15:presenceInfo xmlns:p15="http://schemas.microsoft.com/office/powerpoint/2012/main" userId="S-1-5-21-219123761-1972038647-3338400271-87727" providerId="AD"/>
      </p:ext>
    </p:extLst>
  </p:cmAuthor>
  <p:cmAuthor id="2" name="Tomlinson, Tom" initials="TT" lastIdx="4" clrIdx="1">
    <p:extLst>
      <p:ext uri="{19B8F6BF-5375-455C-9EA6-DF929625EA0E}">
        <p15:presenceInfo xmlns:p15="http://schemas.microsoft.com/office/powerpoint/2012/main" userId="S-1-5-21-219123761-1972038647-3338400271-60119" providerId="AD"/>
      </p:ext>
    </p:extLst>
  </p:cmAuthor>
  <p:cmAuthor id="3" name="Modelo, Dianne" initials="MD" lastIdx="3" clrIdx="2">
    <p:extLst>
      <p:ext uri="{19B8F6BF-5375-455C-9EA6-DF929625EA0E}">
        <p15:presenceInfo xmlns:p15="http://schemas.microsoft.com/office/powerpoint/2012/main" userId="S::DModelo@sandiego.gov::647ce832-6eeb-4ed7-9205-99f9e97b44f9" providerId="AD"/>
      </p:ext>
    </p:extLst>
  </p:cmAuthor>
  <p:cmAuthor id="4" name="Mallen, Jasmine" initials="MJ" lastIdx="4" clrIdx="3">
    <p:extLst>
      <p:ext uri="{19B8F6BF-5375-455C-9EA6-DF929625EA0E}">
        <p15:presenceInfo xmlns:p15="http://schemas.microsoft.com/office/powerpoint/2012/main" userId="S::JMallen@sandiego.gov::b64e1cbf-aae7-4fdd-9047-addbabc59583" providerId="AD"/>
      </p:ext>
    </p:extLst>
  </p:cmAuthor>
  <p:cmAuthor id="5" name="Valdovinos, Marisol" initials="VM" lastIdx="2" clrIdx="4">
    <p:extLst>
      <p:ext uri="{19B8F6BF-5375-455C-9EA6-DF929625EA0E}">
        <p15:presenceInfo xmlns:p15="http://schemas.microsoft.com/office/powerpoint/2012/main" userId="S::mvaldovinos@sandiego.gov::1457b7db-1d65-4d3f-bf48-6973795afc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91DB8A-B206-F68C-392E-65497829629E}" v="1" dt="2025-02-25T17:34:24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ore, Kevin" userId="a5c9beda-6244-442f-9098-23566a505314" providerId="ADAL" clId="{E857D618-3883-4970-83AE-52C864520C6D}"/>
    <pc:docChg chg="undo custSel modSld">
      <pc:chgData name="Moore, Kevin" userId="a5c9beda-6244-442f-9098-23566a505314" providerId="ADAL" clId="{E857D618-3883-4970-83AE-52C864520C6D}" dt="2024-02-14T22:43:11.889" v="172" actId="27107"/>
      <pc:docMkLst>
        <pc:docMk/>
      </pc:docMkLst>
      <pc:sldChg chg="modSp mod delCm">
        <pc:chgData name="Moore, Kevin" userId="a5c9beda-6244-442f-9098-23566a505314" providerId="ADAL" clId="{E857D618-3883-4970-83AE-52C864520C6D}" dt="2024-02-14T22:43:04.010" v="171"/>
        <pc:sldMkLst>
          <pc:docMk/>
          <pc:sldMk cId="3384170360" sldId="283"/>
        </pc:sldMkLst>
      </pc:sldChg>
      <pc:sldChg chg="modSp mod modCm">
        <pc:chgData name="Moore, Kevin" userId="a5c9beda-6244-442f-9098-23566a505314" providerId="ADAL" clId="{E857D618-3883-4970-83AE-52C864520C6D}" dt="2024-02-14T16:14:01.975" v="19"/>
        <pc:sldMkLst>
          <pc:docMk/>
          <pc:sldMk cId="2692729829" sldId="287"/>
        </pc:sldMkLst>
      </pc:sldChg>
      <pc:sldChg chg="modSp mod delCm modCm">
        <pc:chgData name="Moore, Kevin" userId="a5c9beda-6244-442f-9098-23566a505314" providerId="ADAL" clId="{E857D618-3883-4970-83AE-52C864520C6D}" dt="2024-02-14T22:43:11.889" v="172" actId="27107"/>
        <pc:sldMkLst>
          <pc:docMk/>
          <pc:sldMk cId="1944111921" sldId="290"/>
        </pc:sldMkLst>
      </pc:sldChg>
    </pc:docChg>
  </pc:docChgLst>
  <pc:docChgLst>
    <pc:chgData name="Moore, Kevin" userId="S::kgmoore@sandiego.gov::a5c9beda-6244-442f-9098-23566a505314" providerId="AD" clId="Web-{D85EBA92-D4CF-7B60-1AFF-9330674747BB}"/>
    <pc:docChg chg="modSld">
      <pc:chgData name="Moore, Kevin" userId="S::kgmoore@sandiego.gov::a5c9beda-6244-442f-9098-23566a505314" providerId="AD" clId="Web-{D85EBA92-D4CF-7B60-1AFF-9330674747BB}" dt="2025-02-11T19:13:40.917" v="6" actId="1076"/>
      <pc:docMkLst>
        <pc:docMk/>
      </pc:docMkLst>
      <pc:sldChg chg="addSp delSp modSp">
        <pc:chgData name="Moore, Kevin" userId="S::kgmoore@sandiego.gov::a5c9beda-6244-442f-9098-23566a505314" providerId="AD" clId="Web-{D85EBA92-D4CF-7B60-1AFF-9330674747BB}" dt="2025-02-11T19:13:40.917" v="6" actId="1076"/>
        <pc:sldMkLst>
          <pc:docMk/>
          <pc:sldMk cId="3596839137" sldId="284"/>
        </pc:sldMkLst>
      </pc:sldChg>
    </pc:docChg>
  </pc:docChgLst>
  <pc:docChgLst>
    <pc:chgData name="Moore, Kevin" userId="S::kgmoore@sandiego.gov::a5c9beda-6244-442f-9098-23566a505314" providerId="AD" clId="Web-{5F8840C3-E517-F6A4-59B7-C1E871B79D92}"/>
    <pc:docChg chg="modSld">
      <pc:chgData name="Moore, Kevin" userId="S::kgmoore@sandiego.gov::a5c9beda-6244-442f-9098-23566a505314" providerId="AD" clId="Web-{5F8840C3-E517-F6A4-59B7-C1E871B79D92}" dt="2025-02-11T20:37:30.418" v="7" actId="1076"/>
      <pc:docMkLst>
        <pc:docMk/>
      </pc:docMkLst>
      <pc:sldChg chg="addSp delSp modSp">
        <pc:chgData name="Moore, Kevin" userId="S::kgmoore@sandiego.gov::a5c9beda-6244-442f-9098-23566a505314" providerId="AD" clId="Web-{5F8840C3-E517-F6A4-59B7-C1E871B79D92}" dt="2025-02-11T20:37:15.668" v="5" actId="1076"/>
        <pc:sldMkLst>
          <pc:docMk/>
          <pc:sldMk cId="3596839137" sldId="284"/>
        </pc:sldMkLst>
        <pc:picChg chg="add mod">
          <ac:chgData name="Moore, Kevin" userId="S::kgmoore@sandiego.gov::a5c9beda-6244-442f-9098-23566a505314" providerId="AD" clId="Web-{5F8840C3-E517-F6A4-59B7-C1E871B79D92}" dt="2025-02-11T20:37:15.668" v="5" actId="1076"/>
          <ac:picMkLst>
            <pc:docMk/>
            <pc:sldMk cId="3596839137" sldId="284"/>
            <ac:picMk id="4" creationId="{3F229B57-3974-4C8C-9795-3CDE41F92B09}"/>
          </ac:picMkLst>
        </pc:picChg>
      </pc:sldChg>
      <pc:sldChg chg="modSp">
        <pc:chgData name="Moore, Kevin" userId="S::kgmoore@sandiego.gov::a5c9beda-6244-442f-9098-23566a505314" providerId="AD" clId="Web-{5F8840C3-E517-F6A4-59B7-C1E871B79D92}" dt="2025-02-11T20:37:30.418" v="7" actId="1076"/>
        <pc:sldMkLst>
          <pc:docMk/>
          <pc:sldMk cId="1944111921" sldId="290"/>
        </pc:sldMkLst>
        <pc:spChg chg="mod">
          <ac:chgData name="Moore, Kevin" userId="S::kgmoore@sandiego.gov::a5c9beda-6244-442f-9098-23566a505314" providerId="AD" clId="Web-{5F8840C3-E517-F6A4-59B7-C1E871B79D92}" dt="2025-02-11T20:37:26.262" v="6" actId="1076"/>
          <ac:spMkLst>
            <pc:docMk/>
            <pc:sldMk cId="1944111921" sldId="290"/>
            <ac:spMk id="3" creationId="{333850A3-1BB4-4454-B7CF-43C792540FD5}"/>
          </ac:spMkLst>
        </pc:spChg>
        <pc:spChg chg="mod">
          <ac:chgData name="Moore, Kevin" userId="S::kgmoore@sandiego.gov::a5c9beda-6244-442f-9098-23566a505314" providerId="AD" clId="Web-{5F8840C3-E517-F6A4-59B7-C1E871B79D92}" dt="2025-02-11T20:37:30.418" v="7" actId="1076"/>
          <ac:spMkLst>
            <pc:docMk/>
            <pc:sldMk cId="1944111921" sldId="290"/>
            <ac:spMk id="13" creationId="{5A33031A-4130-4785-9426-EBABC02C1B61}"/>
          </ac:spMkLst>
        </pc:spChg>
      </pc:sldChg>
    </pc:docChg>
  </pc:docChgLst>
  <pc:docChgLst>
    <pc:chgData name="Valdovinos, Marisol" userId="S::mvaldovinos@sandiego.gov::1457b7db-1d65-4d3f-bf48-6973795afc92" providerId="AD" clId="Web-{75DF2A4C-7DCB-4975-A4FA-EFA4BC2C6207}"/>
    <pc:docChg chg="modSld">
      <pc:chgData name="Valdovinos, Marisol" userId="S::mvaldovinos@sandiego.gov::1457b7db-1d65-4d3f-bf48-6973795afc92" providerId="AD" clId="Web-{75DF2A4C-7DCB-4975-A4FA-EFA4BC2C6207}" dt="2025-02-15T00:20:35.582" v="122" actId="20577"/>
      <pc:docMkLst>
        <pc:docMk/>
      </pc:docMkLst>
      <pc:sldChg chg="modSp">
        <pc:chgData name="Valdovinos, Marisol" userId="S::mvaldovinos@sandiego.gov::1457b7db-1d65-4d3f-bf48-6973795afc92" providerId="AD" clId="Web-{75DF2A4C-7DCB-4975-A4FA-EFA4BC2C6207}" dt="2025-02-15T00:13:20.517" v="3" actId="20577"/>
        <pc:sldMkLst>
          <pc:docMk/>
          <pc:sldMk cId="961595933" sldId="272"/>
        </pc:sldMkLst>
        <pc:spChg chg="mod">
          <ac:chgData name="Valdovinos, Marisol" userId="S::mvaldovinos@sandiego.gov::1457b7db-1d65-4d3f-bf48-6973795afc92" providerId="AD" clId="Web-{75DF2A4C-7DCB-4975-A4FA-EFA4BC2C6207}" dt="2025-02-15T00:13:20.517" v="3" actId="20577"/>
          <ac:spMkLst>
            <pc:docMk/>
            <pc:sldMk cId="961595933" sldId="272"/>
            <ac:spMk id="4" creationId="{00000000-0000-0000-0000-000000000000}"/>
          </ac:spMkLst>
        </pc:spChg>
      </pc:sldChg>
      <pc:sldChg chg="modSp">
        <pc:chgData name="Valdovinos, Marisol" userId="S::mvaldovinos@sandiego.gov::1457b7db-1d65-4d3f-bf48-6973795afc92" providerId="AD" clId="Web-{75DF2A4C-7DCB-4975-A4FA-EFA4BC2C6207}" dt="2025-02-15T00:20:35.582" v="122" actId="20577"/>
        <pc:sldMkLst>
          <pc:docMk/>
          <pc:sldMk cId="1578249437" sldId="273"/>
        </pc:sldMkLst>
        <pc:spChg chg="mod">
          <ac:chgData name="Valdovinos, Marisol" userId="S::mvaldovinos@sandiego.gov::1457b7db-1d65-4d3f-bf48-6973795afc92" providerId="AD" clId="Web-{75DF2A4C-7DCB-4975-A4FA-EFA4BC2C6207}" dt="2025-02-15T00:20:35.582" v="122" actId="20577"/>
          <ac:spMkLst>
            <pc:docMk/>
            <pc:sldMk cId="1578249437" sldId="273"/>
            <ac:spMk id="13" creationId="{00000000-0000-0000-0000-000000000000}"/>
          </ac:spMkLst>
        </pc:spChg>
      </pc:sldChg>
      <pc:sldChg chg="modSp">
        <pc:chgData name="Valdovinos, Marisol" userId="S::mvaldovinos@sandiego.gov::1457b7db-1d65-4d3f-bf48-6973795afc92" providerId="AD" clId="Web-{75DF2A4C-7DCB-4975-A4FA-EFA4BC2C6207}" dt="2025-02-15T00:13:46.564" v="6" actId="20577"/>
        <pc:sldMkLst>
          <pc:docMk/>
          <pc:sldMk cId="3438991370" sldId="282"/>
        </pc:sldMkLst>
        <pc:spChg chg="mod">
          <ac:chgData name="Valdovinos, Marisol" userId="S::mvaldovinos@sandiego.gov::1457b7db-1d65-4d3f-bf48-6973795afc92" providerId="AD" clId="Web-{75DF2A4C-7DCB-4975-A4FA-EFA4BC2C6207}" dt="2025-02-15T00:13:46.564" v="6" actId="20577"/>
          <ac:spMkLst>
            <pc:docMk/>
            <pc:sldMk cId="3438991370" sldId="282"/>
            <ac:spMk id="8" creationId="{93F8091F-4155-44C1-B308-7F235B2BC036}"/>
          </ac:spMkLst>
        </pc:spChg>
      </pc:sldChg>
      <pc:sldChg chg="modSp">
        <pc:chgData name="Valdovinos, Marisol" userId="S::mvaldovinos@sandiego.gov::1457b7db-1d65-4d3f-bf48-6973795afc92" providerId="AD" clId="Web-{75DF2A4C-7DCB-4975-A4FA-EFA4BC2C6207}" dt="2025-02-15T00:13:58.689" v="9" actId="20577"/>
        <pc:sldMkLst>
          <pc:docMk/>
          <pc:sldMk cId="3384170360" sldId="283"/>
        </pc:sldMkLst>
        <pc:spChg chg="mod">
          <ac:chgData name="Valdovinos, Marisol" userId="S::mvaldovinos@sandiego.gov::1457b7db-1d65-4d3f-bf48-6973795afc92" providerId="AD" clId="Web-{75DF2A4C-7DCB-4975-A4FA-EFA4BC2C6207}" dt="2025-02-15T00:13:58.689" v="9" actId="20577"/>
          <ac:spMkLst>
            <pc:docMk/>
            <pc:sldMk cId="3384170360" sldId="283"/>
            <ac:spMk id="13" creationId="{5A33031A-4130-4785-9426-EBABC02C1B61}"/>
          </ac:spMkLst>
        </pc:spChg>
      </pc:sldChg>
      <pc:sldChg chg="modSp">
        <pc:chgData name="Valdovinos, Marisol" userId="S::mvaldovinos@sandiego.gov::1457b7db-1d65-4d3f-bf48-6973795afc92" providerId="AD" clId="Web-{75DF2A4C-7DCB-4975-A4FA-EFA4BC2C6207}" dt="2025-02-15T00:20:08.848" v="121" actId="1076"/>
        <pc:sldMkLst>
          <pc:docMk/>
          <pc:sldMk cId="2692729829" sldId="287"/>
        </pc:sldMkLst>
        <pc:spChg chg="mod">
          <ac:chgData name="Valdovinos, Marisol" userId="S::mvaldovinos@sandiego.gov::1457b7db-1d65-4d3f-bf48-6973795afc92" providerId="AD" clId="Web-{75DF2A4C-7DCB-4975-A4FA-EFA4BC2C6207}" dt="2025-02-15T00:20:08.848" v="121" actId="1076"/>
          <ac:spMkLst>
            <pc:docMk/>
            <pc:sldMk cId="2692729829" sldId="287"/>
            <ac:spMk id="5" creationId="{9B0CF064-10BB-903D-14C9-514AEC6D2C18}"/>
          </ac:spMkLst>
        </pc:spChg>
        <pc:spChg chg="mod">
          <ac:chgData name="Valdovinos, Marisol" userId="S::mvaldovinos@sandiego.gov::1457b7db-1d65-4d3f-bf48-6973795afc92" providerId="AD" clId="Web-{75DF2A4C-7DCB-4975-A4FA-EFA4BC2C6207}" dt="2025-02-15T00:20:05.254" v="120" actId="20577"/>
          <ac:spMkLst>
            <pc:docMk/>
            <pc:sldMk cId="2692729829" sldId="287"/>
            <ac:spMk id="11" creationId="{CE6A966E-AA76-4CBB-B411-D32CCA1DDEB2}"/>
          </ac:spMkLst>
        </pc:spChg>
        <pc:spChg chg="mod">
          <ac:chgData name="Valdovinos, Marisol" userId="S::mvaldovinos@sandiego.gov::1457b7db-1d65-4d3f-bf48-6973795afc92" providerId="AD" clId="Web-{75DF2A4C-7DCB-4975-A4FA-EFA4BC2C6207}" dt="2025-02-15T00:17:03.925" v="26" actId="20577"/>
          <ac:spMkLst>
            <pc:docMk/>
            <pc:sldMk cId="2692729829" sldId="287"/>
            <ac:spMk id="13" creationId="{5A33031A-4130-4785-9426-EBABC02C1B61}"/>
          </ac:spMkLst>
        </pc:spChg>
        <pc:spChg chg="mod">
          <ac:chgData name="Valdovinos, Marisol" userId="S::mvaldovinos@sandiego.gov::1457b7db-1d65-4d3f-bf48-6973795afc92" providerId="AD" clId="Web-{75DF2A4C-7DCB-4975-A4FA-EFA4BC2C6207}" dt="2025-02-15T00:17:06.690" v="28" actId="20577"/>
          <ac:spMkLst>
            <pc:docMk/>
            <pc:sldMk cId="2692729829" sldId="287"/>
            <ac:spMk id="15" creationId="{7DBC1904-329A-4EFF-B7BB-93277B2A9928}"/>
          </ac:spMkLst>
        </pc:spChg>
      </pc:sldChg>
      <pc:sldChg chg="modSp">
        <pc:chgData name="Valdovinos, Marisol" userId="S::mvaldovinos@sandiego.gov::1457b7db-1d65-4d3f-bf48-6973795afc92" providerId="AD" clId="Web-{75DF2A4C-7DCB-4975-A4FA-EFA4BC2C6207}" dt="2025-02-15T00:16:40.643" v="23" actId="20577"/>
        <pc:sldMkLst>
          <pc:docMk/>
          <pc:sldMk cId="1944111921" sldId="290"/>
        </pc:sldMkLst>
        <pc:spChg chg="mod">
          <ac:chgData name="Valdovinos, Marisol" userId="S::mvaldovinos@sandiego.gov::1457b7db-1d65-4d3f-bf48-6973795afc92" providerId="AD" clId="Web-{75DF2A4C-7DCB-4975-A4FA-EFA4BC2C6207}" dt="2025-02-15T00:16:40.643" v="23" actId="20577"/>
          <ac:spMkLst>
            <pc:docMk/>
            <pc:sldMk cId="1944111921" sldId="290"/>
            <ac:spMk id="13" creationId="{5A33031A-4130-4785-9426-EBABC02C1B61}"/>
          </ac:spMkLst>
        </pc:spChg>
      </pc:sldChg>
    </pc:docChg>
  </pc:docChgLst>
  <pc:docChgLst>
    <pc:chgData name="Moore, Kevin" userId="S::kgmoore@sandiego.gov::a5c9beda-6244-442f-9098-23566a505314" providerId="AD" clId="Web-{69CE3DF2-0733-66DA-435E-DE6B2A655310}"/>
    <pc:docChg chg="modSld">
      <pc:chgData name="Moore, Kevin" userId="S::kgmoore@sandiego.gov::a5c9beda-6244-442f-9098-23566a505314" providerId="AD" clId="Web-{69CE3DF2-0733-66DA-435E-DE6B2A655310}" dt="2025-02-07T00:29:59.264" v="10" actId="20577"/>
      <pc:docMkLst>
        <pc:docMk/>
      </pc:docMkLst>
      <pc:sldChg chg="modSp">
        <pc:chgData name="Moore, Kevin" userId="S::kgmoore@sandiego.gov::a5c9beda-6244-442f-9098-23566a505314" providerId="AD" clId="Web-{69CE3DF2-0733-66DA-435E-DE6B2A655310}" dt="2025-02-07T00:29:17.341" v="5" actId="20577"/>
        <pc:sldMkLst>
          <pc:docMk/>
          <pc:sldMk cId="961595933" sldId="272"/>
        </pc:sldMkLst>
        <pc:spChg chg="mod">
          <ac:chgData name="Moore, Kevin" userId="S::kgmoore@sandiego.gov::a5c9beda-6244-442f-9098-23566a505314" providerId="AD" clId="Web-{69CE3DF2-0733-66DA-435E-DE6B2A655310}" dt="2025-02-07T00:29:17.341" v="5" actId="20577"/>
          <ac:spMkLst>
            <pc:docMk/>
            <pc:sldMk cId="961595933" sldId="272"/>
            <ac:spMk id="4" creationId="{00000000-0000-0000-0000-000000000000}"/>
          </ac:spMkLst>
        </pc:spChg>
      </pc:sldChg>
      <pc:sldChg chg="modSp">
        <pc:chgData name="Moore, Kevin" userId="S::kgmoore@sandiego.gov::a5c9beda-6244-442f-9098-23566a505314" providerId="AD" clId="Web-{69CE3DF2-0733-66DA-435E-DE6B2A655310}" dt="2025-02-07T00:29:59.264" v="10" actId="20577"/>
        <pc:sldMkLst>
          <pc:docMk/>
          <pc:sldMk cId="1578249437" sldId="273"/>
        </pc:sldMkLst>
        <pc:spChg chg="mod">
          <ac:chgData name="Moore, Kevin" userId="S::kgmoore@sandiego.gov::a5c9beda-6244-442f-9098-23566a505314" providerId="AD" clId="Web-{69CE3DF2-0733-66DA-435E-DE6B2A655310}" dt="2025-02-07T00:29:59.264" v="10" actId="20577"/>
          <ac:spMkLst>
            <pc:docMk/>
            <pc:sldMk cId="1578249437" sldId="273"/>
            <ac:spMk id="13" creationId="{00000000-0000-0000-0000-000000000000}"/>
          </ac:spMkLst>
        </pc:spChg>
      </pc:sldChg>
      <pc:sldChg chg="modSp">
        <pc:chgData name="Moore, Kevin" userId="S::kgmoore@sandiego.gov::a5c9beda-6244-442f-9098-23566a505314" providerId="AD" clId="Web-{69CE3DF2-0733-66DA-435E-DE6B2A655310}" dt="2025-02-07T00:29:31.435" v="8" actId="20577"/>
        <pc:sldMkLst>
          <pc:docMk/>
          <pc:sldMk cId="3438991370" sldId="282"/>
        </pc:sldMkLst>
        <pc:spChg chg="mod">
          <ac:chgData name="Moore, Kevin" userId="S::kgmoore@sandiego.gov::a5c9beda-6244-442f-9098-23566a505314" providerId="AD" clId="Web-{69CE3DF2-0733-66DA-435E-DE6B2A655310}" dt="2025-02-07T00:29:31.435" v="8" actId="20577"/>
          <ac:spMkLst>
            <pc:docMk/>
            <pc:sldMk cId="3438991370" sldId="282"/>
            <ac:spMk id="8" creationId="{93F8091F-4155-44C1-B308-7F235B2BC036}"/>
          </ac:spMkLst>
        </pc:spChg>
      </pc:sldChg>
    </pc:docChg>
  </pc:docChgLst>
  <pc:docChgLst>
    <pc:chgData name="Moore, Kevin" userId="S::kgmoore@sandiego.gov::a5c9beda-6244-442f-9098-23566a505314" providerId="AD" clId="Web-{B2E9F362-1F54-A207-EA72-63C39C7C14D6}"/>
    <pc:docChg chg="modSld">
      <pc:chgData name="Moore, Kevin" userId="S::kgmoore@sandiego.gov::a5c9beda-6244-442f-9098-23566a505314" providerId="AD" clId="Web-{B2E9F362-1F54-A207-EA72-63C39C7C14D6}" dt="2025-02-18T22:59:36.759" v="2"/>
      <pc:docMkLst>
        <pc:docMk/>
      </pc:docMkLst>
      <pc:sldChg chg="addSp delSp modSp">
        <pc:chgData name="Moore, Kevin" userId="S::kgmoore@sandiego.gov::a5c9beda-6244-442f-9098-23566a505314" providerId="AD" clId="Web-{B2E9F362-1F54-A207-EA72-63C39C7C14D6}" dt="2025-02-18T22:59:36.759" v="2"/>
        <pc:sldMkLst>
          <pc:docMk/>
          <pc:sldMk cId="3596839137" sldId="284"/>
        </pc:sldMkLst>
        <pc:spChg chg="del">
          <ac:chgData name="Moore, Kevin" userId="S::kgmoore@sandiego.gov::a5c9beda-6244-442f-9098-23566a505314" providerId="AD" clId="Web-{B2E9F362-1F54-A207-EA72-63C39C7C14D6}" dt="2025-02-18T22:29:46.617" v="0"/>
          <ac:spMkLst>
            <pc:docMk/>
            <pc:sldMk cId="3596839137" sldId="284"/>
            <ac:spMk id="21" creationId="{00000000-0000-0000-0000-000000000000}"/>
          </ac:spMkLst>
        </pc:spChg>
        <pc:picChg chg="add mod">
          <ac:chgData name="Moore, Kevin" userId="S::kgmoore@sandiego.gov::a5c9beda-6244-442f-9098-23566a505314" providerId="AD" clId="Web-{B2E9F362-1F54-A207-EA72-63C39C7C14D6}" dt="2025-02-18T22:59:36.759" v="2"/>
          <ac:picMkLst>
            <pc:docMk/>
            <pc:sldMk cId="3596839137" sldId="284"/>
            <ac:picMk id="3" creationId="{87C074A7-DBE3-A4F4-3271-84EAE1D8286D}"/>
          </ac:picMkLst>
        </pc:picChg>
        <pc:picChg chg="del">
          <ac:chgData name="Moore, Kevin" userId="S::kgmoore@sandiego.gov::a5c9beda-6244-442f-9098-23566a505314" providerId="AD" clId="Web-{B2E9F362-1F54-A207-EA72-63C39C7C14D6}" dt="2025-02-18T22:59:14.087" v="1"/>
          <ac:picMkLst>
            <pc:docMk/>
            <pc:sldMk cId="3596839137" sldId="284"/>
            <ac:picMk id="4" creationId="{3F229B57-3974-4C8C-9795-3CDE41F92B09}"/>
          </ac:picMkLst>
        </pc:picChg>
      </pc:sldChg>
    </pc:docChg>
  </pc:docChgLst>
  <pc:docChgLst>
    <pc:chgData name="Moore, Kevin" userId="a5c9beda-6244-442f-9098-23566a505314" providerId="ADAL" clId="{593887F3-92EC-4509-8AF0-7CE25BFC700D}"/>
    <pc:docChg chg="modSld">
      <pc:chgData name="Moore, Kevin" userId="a5c9beda-6244-442f-9098-23566a505314" providerId="ADAL" clId="{593887F3-92EC-4509-8AF0-7CE25BFC700D}" dt="2025-02-19T00:23:24.309" v="15" actId="20577"/>
      <pc:docMkLst>
        <pc:docMk/>
      </pc:docMkLst>
      <pc:sldChg chg="modSp mod">
        <pc:chgData name="Moore, Kevin" userId="a5c9beda-6244-442f-9098-23566a505314" providerId="ADAL" clId="{593887F3-92EC-4509-8AF0-7CE25BFC700D}" dt="2025-02-19T00:23:24.309" v="15" actId="20577"/>
        <pc:sldMkLst>
          <pc:docMk/>
          <pc:sldMk cId="961595933" sldId="272"/>
        </pc:sldMkLst>
        <pc:spChg chg="mod">
          <ac:chgData name="Moore, Kevin" userId="a5c9beda-6244-442f-9098-23566a505314" providerId="ADAL" clId="{593887F3-92EC-4509-8AF0-7CE25BFC700D}" dt="2025-02-19T00:23:24.309" v="15" actId="20577"/>
          <ac:spMkLst>
            <pc:docMk/>
            <pc:sldMk cId="961595933" sldId="272"/>
            <ac:spMk id="4" creationId="{00000000-0000-0000-0000-000000000000}"/>
          </ac:spMkLst>
        </pc:spChg>
      </pc:sldChg>
    </pc:docChg>
  </pc:docChgLst>
  <pc:docChgLst>
    <pc:chgData name="Eyre, Richard" userId="S::reyre@sandiego.gov::f581bb8b-363d-4d36-ac68-f6aa42fcb332" providerId="AD" clId="Web-{6B088CE4-E54D-C34F-C5C2-9FD47AA30FAB}"/>
    <pc:docChg chg="modSld">
      <pc:chgData name="Eyre, Richard" userId="S::reyre@sandiego.gov::f581bb8b-363d-4d36-ac68-f6aa42fcb332" providerId="AD" clId="Web-{6B088CE4-E54D-C34F-C5C2-9FD47AA30FAB}" dt="2025-02-15T00:43:16.958" v="24" actId="1076"/>
      <pc:docMkLst>
        <pc:docMk/>
      </pc:docMkLst>
      <pc:sldChg chg="modSp">
        <pc:chgData name="Eyre, Richard" userId="S::reyre@sandiego.gov::f581bb8b-363d-4d36-ac68-f6aa42fcb332" providerId="AD" clId="Web-{6B088CE4-E54D-C34F-C5C2-9FD47AA30FAB}" dt="2025-02-15T00:43:16.958" v="24" actId="1076"/>
        <pc:sldMkLst>
          <pc:docMk/>
          <pc:sldMk cId="1578249437" sldId="273"/>
        </pc:sldMkLst>
        <pc:spChg chg="mod">
          <ac:chgData name="Eyre, Richard" userId="S::reyre@sandiego.gov::f581bb8b-363d-4d36-ac68-f6aa42fcb332" providerId="AD" clId="Web-{6B088CE4-E54D-C34F-C5C2-9FD47AA30FAB}" dt="2025-02-15T00:43:16.958" v="24" actId="1076"/>
          <ac:spMkLst>
            <pc:docMk/>
            <pc:sldMk cId="1578249437" sldId="273"/>
            <ac:spMk id="2" creationId="{00000000-0000-0000-0000-000000000000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2:25.285" v="18" actId="1076"/>
        <pc:sldMkLst>
          <pc:docMk/>
          <pc:sldMk cId="3438991370" sldId="282"/>
        </pc:sldMkLst>
        <pc:spChg chg="mod">
          <ac:chgData name="Eyre, Richard" userId="S::reyre@sandiego.gov::f581bb8b-363d-4d36-ac68-f6aa42fcb332" providerId="AD" clId="Web-{6B088CE4-E54D-C34F-C5C2-9FD47AA30FAB}" dt="2025-02-15T00:42:25.285" v="18" actId="1076"/>
          <ac:spMkLst>
            <pc:docMk/>
            <pc:sldMk cId="3438991370" sldId="282"/>
            <ac:spMk id="2" creationId="{00000000-0000-0000-0000-000000000000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2:33.582" v="19" actId="1076"/>
        <pc:sldMkLst>
          <pc:docMk/>
          <pc:sldMk cId="3384170360" sldId="283"/>
        </pc:sldMkLst>
        <pc:spChg chg="mod">
          <ac:chgData name="Eyre, Richard" userId="S::reyre@sandiego.gov::f581bb8b-363d-4d36-ac68-f6aa42fcb332" providerId="AD" clId="Web-{6B088CE4-E54D-C34F-C5C2-9FD47AA30FAB}" dt="2025-02-15T00:42:33.582" v="19" actId="1076"/>
          <ac:spMkLst>
            <pc:docMk/>
            <pc:sldMk cId="3384170360" sldId="283"/>
            <ac:spMk id="2" creationId="{00000000-0000-0000-0000-000000000000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2:55.832" v="21" actId="1076"/>
        <pc:sldMkLst>
          <pc:docMk/>
          <pc:sldMk cId="3596839137" sldId="284"/>
        </pc:sldMkLst>
        <pc:spChg chg="mod">
          <ac:chgData name="Eyre, Richard" userId="S::reyre@sandiego.gov::f581bb8b-363d-4d36-ac68-f6aa42fcb332" providerId="AD" clId="Web-{6B088CE4-E54D-C34F-C5C2-9FD47AA30FAB}" dt="2025-02-15T00:42:55.832" v="21" actId="1076"/>
          <ac:spMkLst>
            <pc:docMk/>
            <pc:sldMk cId="3596839137" sldId="284"/>
            <ac:spMk id="2" creationId="{00000000-0000-0000-0000-000000000000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3:05.364" v="22" actId="1076"/>
        <pc:sldMkLst>
          <pc:docMk/>
          <pc:sldMk cId="2692729829" sldId="287"/>
        </pc:sldMkLst>
        <pc:spChg chg="mod">
          <ac:chgData name="Eyre, Richard" userId="S::reyre@sandiego.gov::f581bb8b-363d-4d36-ac68-f6aa42fcb332" providerId="AD" clId="Web-{6B088CE4-E54D-C34F-C5C2-9FD47AA30FAB}" dt="2025-02-15T00:43:05.364" v="22" actId="1076"/>
          <ac:spMkLst>
            <pc:docMk/>
            <pc:sldMk cId="2692729829" sldId="287"/>
            <ac:spMk id="2" creationId="{00000000-0000-0000-0000-000000000000}"/>
          </ac:spMkLst>
        </pc:spChg>
        <pc:spChg chg="mod">
          <ac:chgData name="Eyre, Richard" userId="S::reyre@sandiego.gov::f581bb8b-363d-4d36-ac68-f6aa42fcb332" providerId="AD" clId="Web-{6B088CE4-E54D-C34F-C5C2-9FD47AA30FAB}" dt="2025-02-15T00:40:04.752" v="8" actId="1076"/>
          <ac:spMkLst>
            <pc:docMk/>
            <pc:sldMk cId="2692729829" sldId="287"/>
            <ac:spMk id="3" creationId="{333850A3-1BB4-4454-B7CF-43C792540FD5}"/>
          </ac:spMkLst>
        </pc:spChg>
        <pc:spChg chg="mod">
          <ac:chgData name="Eyre, Richard" userId="S::reyre@sandiego.gov::f581bb8b-363d-4d36-ac68-f6aa42fcb332" providerId="AD" clId="Web-{6B088CE4-E54D-C34F-C5C2-9FD47AA30FAB}" dt="2025-02-15T00:39:29.970" v="6" actId="1076"/>
          <ac:spMkLst>
            <pc:docMk/>
            <pc:sldMk cId="2692729829" sldId="287"/>
            <ac:spMk id="5" creationId="{9B0CF064-10BB-903D-14C9-514AEC6D2C18}"/>
          </ac:spMkLst>
        </pc:spChg>
        <pc:spChg chg="mod">
          <ac:chgData name="Eyre, Richard" userId="S::reyre@sandiego.gov::f581bb8b-363d-4d36-ac68-f6aa42fcb332" providerId="AD" clId="Web-{6B088CE4-E54D-C34F-C5C2-9FD47AA30FAB}" dt="2025-02-15T00:39:29.939" v="4" actId="1076"/>
          <ac:spMkLst>
            <pc:docMk/>
            <pc:sldMk cId="2692729829" sldId="287"/>
            <ac:spMk id="11" creationId="{CE6A966E-AA76-4CBB-B411-D32CCA1DDEB2}"/>
          </ac:spMkLst>
        </pc:spChg>
        <pc:spChg chg="mod">
          <ac:chgData name="Eyre, Richard" userId="S::reyre@sandiego.gov::f581bb8b-363d-4d36-ac68-f6aa42fcb332" providerId="AD" clId="Web-{6B088CE4-E54D-C34F-C5C2-9FD47AA30FAB}" dt="2025-02-15T00:39:29.955" v="5" actId="1076"/>
          <ac:spMkLst>
            <pc:docMk/>
            <pc:sldMk cId="2692729829" sldId="287"/>
            <ac:spMk id="12" creationId="{53FF91EC-ABA4-40DE-98A4-F5B7D489815D}"/>
          </ac:spMkLst>
        </pc:spChg>
        <pc:spChg chg="mod">
          <ac:chgData name="Eyre, Richard" userId="S::reyre@sandiego.gov::f581bb8b-363d-4d36-ac68-f6aa42fcb332" providerId="AD" clId="Web-{6B088CE4-E54D-C34F-C5C2-9FD47AA30FAB}" dt="2025-02-15T00:40:04.736" v="7" actId="1076"/>
          <ac:spMkLst>
            <pc:docMk/>
            <pc:sldMk cId="2692729829" sldId="287"/>
            <ac:spMk id="13" creationId="{5A33031A-4130-4785-9426-EBABC02C1B61}"/>
          </ac:spMkLst>
        </pc:spChg>
        <pc:spChg chg="mod">
          <ac:chgData name="Eyre, Richard" userId="S::reyre@sandiego.gov::f581bb8b-363d-4d36-ac68-f6aa42fcb332" providerId="AD" clId="Web-{6B088CE4-E54D-C34F-C5C2-9FD47AA30FAB}" dt="2025-02-15T00:40:25.393" v="9" actId="14100"/>
          <ac:spMkLst>
            <pc:docMk/>
            <pc:sldMk cId="2692729829" sldId="287"/>
            <ac:spMk id="15" creationId="{7DBC1904-329A-4EFF-B7BB-93277B2A9928}"/>
          </ac:spMkLst>
        </pc:spChg>
      </pc:sldChg>
      <pc:sldChg chg="addSp delSp modSp">
        <pc:chgData name="Eyre, Richard" userId="S::reyre@sandiego.gov::f581bb8b-363d-4d36-ac68-f6aa42fcb332" providerId="AD" clId="Web-{6B088CE4-E54D-C34F-C5C2-9FD47AA30FAB}" dt="2025-02-15T00:42:19.644" v="17" actId="1076"/>
        <pc:sldMkLst>
          <pc:docMk/>
          <pc:sldMk cId="618664493" sldId="288"/>
        </pc:sldMkLst>
        <pc:spChg chg="mod">
          <ac:chgData name="Eyre, Richard" userId="S::reyre@sandiego.gov::f581bb8b-363d-4d36-ac68-f6aa42fcb332" providerId="AD" clId="Web-{6B088CE4-E54D-C34F-C5C2-9FD47AA30FAB}" dt="2025-02-15T00:42:19.644" v="17" actId="1076"/>
          <ac:spMkLst>
            <pc:docMk/>
            <pc:sldMk cId="618664493" sldId="288"/>
            <ac:spMk id="2" creationId="{00000000-0000-0000-0000-000000000000}"/>
          </ac:spMkLst>
        </pc:spChg>
        <pc:spChg chg="add del mod">
          <ac:chgData name="Eyre, Richard" userId="S::reyre@sandiego.gov::f581bb8b-363d-4d36-ac68-f6aa42fcb332" providerId="AD" clId="Web-{6B088CE4-E54D-C34F-C5C2-9FD47AA30FAB}" dt="2025-02-15T00:41:28.347" v="13"/>
          <ac:spMkLst>
            <pc:docMk/>
            <pc:sldMk cId="618664493" sldId="288"/>
            <ac:spMk id="4" creationId="{8A1B41A9-F1BA-172D-6E5F-362A744518B3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3:11.005" v="23" actId="1076"/>
        <pc:sldMkLst>
          <pc:docMk/>
          <pc:sldMk cId="1698360219" sldId="289"/>
        </pc:sldMkLst>
        <pc:spChg chg="mod">
          <ac:chgData name="Eyre, Richard" userId="S::reyre@sandiego.gov::f581bb8b-363d-4d36-ac68-f6aa42fcb332" providerId="AD" clId="Web-{6B088CE4-E54D-C34F-C5C2-9FD47AA30FAB}" dt="2025-02-15T00:43:11.005" v="23" actId="1076"/>
          <ac:spMkLst>
            <pc:docMk/>
            <pc:sldMk cId="1698360219" sldId="289"/>
            <ac:spMk id="2" creationId="{00000000-0000-0000-0000-000000000000}"/>
          </ac:spMkLst>
        </pc:spChg>
      </pc:sldChg>
      <pc:sldChg chg="modSp">
        <pc:chgData name="Eyre, Richard" userId="S::reyre@sandiego.gov::f581bb8b-363d-4d36-ac68-f6aa42fcb332" providerId="AD" clId="Web-{6B088CE4-E54D-C34F-C5C2-9FD47AA30FAB}" dt="2025-02-15T00:42:50.239" v="20" actId="1076"/>
        <pc:sldMkLst>
          <pc:docMk/>
          <pc:sldMk cId="1944111921" sldId="290"/>
        </pc:sldMkLst>
        <pc:spChg chg="mod">
          <ac:chgData name="Eyre, Richard" userId="S::reyre@sandiego.gov::f581bb8b-363d-4d36-ac68-f6aa42fcb332" providerId="AD" clId="Web-{6B088CE4-E54D-C34F-C5C2-9FD47AA30FAB}" dt="2025-02-15T00:42:50.239" v="20" actId="1076"/>
          <ac:spMkLst>
            <pc:docMk/>
            <pc:sldMk cId="1944111921" sldId="290"/>
            <ac:spMk id="2" creationId="{00000000-0000-0000-0000-000000000000}"/>
          </ac:spMkLst>
        </pc:spChg>
      </pc:sldChg>
    </pc:docChg>
  </pc:docChgLst>
  <pc:docChgLst>
    <pc:chgData name="Moore, Kevin" userId="a5c9beda-6244-442f-9098-23566a505314" providerId="ADAL" clId="{62947956-9442-4D90-89DE-AD7126BD059D}"/>
    <pc:docChg chg="undo custSel modSld">
      <pc:chgData name="Moore, Kevin" userId="a5c9beda-6244-442f-9098-23566a505314" providerId="ADAL" clId="{62947956-9442-4D90-89DE-AD7126BD059D}" dt="2025-02-19T00:03:35.645" v="69" actId="1076"/>
      <pc:docMkLst>
        <pc:docMk/>
      </pc:docMkLst>
      <pc:sldChg chg="addSp delSp modSp mod">
        <pc:chgData name="Moore, Kevin" userId="a5c9beda-6244-442f-9098-23566a505314" providerId="ADAL" clId="{62947956-9442-4D90-89DE-AD7126BD059D}" dt="2025-02-19T00:03:35.645" v="69" actId="1076"/>
        <pc:sldMkLst>
          <pc:docMk/>
          <pc:sldMk cId="3596839137" sldId="284"/>
        </pc:sldMkLst>
        <pc:spChg chg="mod">
          <ac:chgData name="Moore, Kevin" userId="a5c9beda-6244-442f-9098-23566a505314" providerId="ADAL" clId="{62947956-9442-4D90-89DE-AD7126BD059D}" dt="2025-02-18T23:04:09.376" v="28" actId="1076"/>
          <ac:spMkLst>
            <pc:docMk/>
            <pc:sldMk cId="3596839137" sldId="284"/>
            <ac:spMk id="8" creationId="{93F8091F-4155-44C1-B308-7F235B2BC036}"/>
          </ac:spMkLst>
        </pc:spChg>
        <pc:graphicFrameChg chg="add del mod">
          <ac:chgData name="Moore, Kevin" userId="a5c9beda-6244-442f-9098-23566a505314" providerId="ADAL" clId="{62947956-9442-4D90-89DE-AD7126BD059D}" dt="2025-02-18T23:51:08.311" v="29" actId="478"/>
          <ac:graphicFrameMkLst>
            <pc:docMk/>
            <pc:sldMk cId="3596839137" sldId="284"/>
            <ac:graphicFrameMk id="4" creationId="{E7A9B01B-790B-4EFF-A513-9605A0E78660}"/>
          </ac:graphicFrameMkLst>
        </pc:graphicFrameChg>
        <pc:graphicFrameChg chg="add del mod">
          <ac:chgData name="Moore, Kevin" userId="a5c9beda-6244-442f-9098-23566a505314" providerId="ADAL" clId="{62947956-9442-4D90-89DE-AD7126BD059D}" dt="2025-02-19T00:02:12.456" v="59" actId="478"/>
          <ac:graphicFrameMkLst>
            <pc:docMk/>
            <pc:sldMk cId="3596839137" sldId="284"/>
            <ac:graphicFrameMk id="5" creationId="{E7A9B01B-790B-4EFF-A513-9605A0E78660}"/>
          </ac:graphicFrameMkLst>
        </pc:graphicFrameChg>
        <pc:picChg chg="del mod">
          <ac:chgData name="Moore, Kevin" userId="a5c9beda-6244-442f-9098-23566a505314" providerId="ADAL" clId="{62947956-9442-4D90-89DE-AD7126BD059D}" dt="2025-02-18T23:00:36.585" v="5" actId="478"/>
          <ac:picMkLst>
            <pc:docMk/>
            <pc:sldMk cId="3596839137" sldId="284"/>
            <ac:picMk id="3" creationId="{87C074A7-DBE3-A4F4-3271-84EAE1D8286D}"/>
          </ac:picMkLst>
        </pc:picChg>
        <pc:picChg chg="add del mod">
          <ac:chgData name="Moore, Kevin" userId="a5c9beda-6244-442f-9098-23566a505314" providerId="ADAL" clId="{62947956-9442-4D90-89DE-AD7126BD059D}" dt="2025-02-19T00:02:47.473" v="64" actId="478"/>
          <ac:picMkLst>
            <pc:docMk/>
            <pc:sldMk cId="3596839137" sldId="284"/>
            <ac:picMk id="7" creationId="{57346034-6151-64D5-756C-E90424AA73A9}"/>
          </ac:picMkLst>
        </pc:picChg>
        <pc:picChg chg="add mod">
          <ac:chgData name="Moore, Kevin" userId="a5c9beda-6244-442f-9098-23566a505314" providerId="ADAL" clId="{62947956-9442-4D90-89DE-AD7126BD059D}" dt="2025-02-19T00:03:35.645" v="69" actId="1076"/>
          <ac:picMkLst>
            <pc:docMk/>
            <pc:sldMk cId="3596839137" sldId="284"/>
            <ac:picMk id="11" creationId="{75A1BD30-39B1-E7BA-9177-7F2293C17FDA}"/>
          </ac:picMkLst>
        </pc:picChg>
      </pc:sldChg>
    </pc:docChg>
  </pc:docChgLst>
  <pc:docChgLst>
    <pc:chgData name="Valdovinos, Marisol" userId="S::mvaldovinos@sandiego.gov::1457b7db-1d65-4d3f-bf48-6973795afc92" providerId="AD" clId="Web-{3C584661-EF19-7AE8-A422-3C30215A0933}"/>
    <pc:docChg chg="modSld">
      <pc:chgData name="Valdovinos, Marisol" userId="S::mvaldovinos@sandiego.gov::1457b7db-1d65-4d3f-bf48-6973795afc92" providerId="AD" clId="Web-{3C584661-EF19-7AE8-A422-3C30215A0933}" dt="2024-02-21T16:31:50.643" v="5" actId="20577"/>
      <pc:docMkLst>
        <pc:docMk/>
      </pc:docMkLst>
      <pc:sldChg chg="modSp">
        <pc:chgData name="Valdovinos, Marisol" userId="S::mvaldovinos@sandiego.gov::1457b7db-1d65-4d3f-bf48-6973795afc92" providerId="AD" clId="Web-{3C584661-EF19-7AE8-A422-3C30215A0933}" dt="2024-02-21T16:31:50.643" v="5" actId="20577"/>
        <pc:sldMkLst>
          <pc:docMk/>
          <pc:sldMk cId="3384170360" sldId="283"/>
        </pc:sldMkLst>
      </pc:sldChg>
    </pc:docChg>
  </pc:docChgLst>
  <pc:docChgLst>
    <pc:chgData name="Valdovinos, Marisol" userId="S::mvaldovinos@sandiego.gov::1457b7db-1d65-4d3f-bf48-6973795afc92" providerId="AD" clId="Web-{03980B2C-784C-84F2-0D61-1C07781F0070}"/>
    <pc:docChg chg="modSld">
      <pc:chgData name="Valdovinos, Marisol" userId="S::mvaldovinos@sandiego.gov::1457b7db-1d65-4d3f-bf48-6973795afc92" providerId="AD" clId="Web-{03980B2C-784C-84F2-0D61-1C07781F0070}" dt="2024-02-14T00:51:22.183" v="10" actId="20577"/>
      <pc:docMkLst>
        <pc:docMk/>
      </pc:docMkLst>
      <pc:sldChg chg="modSp">
        <pc:chgData name="Valdovinos, Marisol" userId="S::mvaldovinos@sandiego.gov::1457b7db-1d65-4d3f-bf48-6973795afc92" providerId="AD" clId="Web-{03980B2C-784C-84F2-0D61-1C07781F0070}" dt="2024-02-14T00:51:22.183" v="10" actId="20577"/>
        <pc:sldMkLst>
          <pc:docMk/>
          <pc:sldMk cId="3384170360" sldId="283"/>
        </pc:sldMkLst>
      </pc:sldChg>
    </pc:docChg>
  </pc:docChgLst>
  <pc:docChgLst>
    <pc:chgData name="Valdovinos, Marisol" userId="S::mvaldovinos@sandiego.gov::1457b7db-1d65-4d3f-bf48-6973795afc92" providerId="AD" clId="Web-{71B2C972-7102-3A44-82C6-7BAFED908413}"/>
    <pc:docChg chg="modSld sldOrd">
      <pc:chgData name="Valdovinos, Marisol" userId="S::mvaldovinos@sandiego.gov::1457b7db-1d65-4d3f-bf48-6973795afc92" providerId="AD" clId="Web-{71B2C972-7102-3A44-82C6-7BAFED908413}" dt="2024-02-13T17:14:26.288" v="9" actId="1076"/>
      <pc:docMkLst>
        <pc:docMk/>
      </pc:docMkLst>
      <pc:sldChg chg="modSp">
        <pc:chgData name="Valdovinos, Marisol" userId="S::mvaldovinos@sandiego.gov::1457b7db-1d65-4d3f-bf48-6973795afc92" providerId="AD" clId="Web-{71B2C972-7102-3A44-82C6-7BAFED908413}" dt="2024-02-13T17:12:17.349" v="4" actId="20577"/>
        <pc:sldMkLst>
          <pc:docMk/>
          <pc:sldMk cId="961595933" sldId="272"/>
        </pc:sldMkLst>
      </pc:sldChg>
      <pc:sldChg chg="ord">
        <pc:chgData name="Valdovinos, Marisol" userId="S::mvaldovinos@sandiego.gov::1457b7db-1d65-4d3f-bf48-6973795afc92" providerId="AD" clId="Web-{71B2C972-7102-3A44-82C6-7BAFED908413}" dt="2024-02-13T17:13:15.475" v="5"/>
        <pc:sldMkLst>
          <pc:docMk/>
          <pc:sldMk cId="3384170360" sldId="283"/>
        </pc:sldMkLst>
      </pc:sldChg>
      <pc:sldChg chg="modSp">
        <pc:chgData name="Valdovinos, Marisol" userId="S::mvaldovinos@sandiego.gov::1457b7db-1d65-4d3f-bf48-6973795afc92" providerId="AD" clId="Web-{71B2C972-7102-3A44-82C6-7BAFED908413}" dt="2024-02-13T17:14:26.288" v="9" actId="1076"/>
        <pc:sldMkLst>
          <pc:docMk/>
          <pc:sldMk cId="2692729829" sldId="287"/>
        </pc:sldMkLst>
      </pc:sldChg>
    </pc:docChg>
  </pc:docChgLst>
  <pc:docChgLst>
    <pc:chgData name="Weisman, Samantha" userId="S::sweisman@sandiego.gov::56cc4286-8c3e-43df-94ce-4f111e9c76f5" providerId="AD" clId="Web-{49508CF5-2A3E-E0EE-61F0-D889D4757165}"/>
    <pc:docChg chg="sldOrd">
      <pc:chgData name="Weisman, Samantha" userId="S::sweisman@sandiego.gov::56cc4286-8c3e-43df-94ce-4f111e9c76f5" providerId="AD" clId="Web-{49508CF5-2A3E-E0EE-61F0-D889D4757165}" dt="2024-02-08T02:46:30.675" v="0"/>
      <pc:docMkLst>
        <pc:docMk/>
      </pc:docMkLst>
      <pc:sldChg chg="ord">
        <pc:chgData name="Weisman, Samantha" userId="S::sweisman@sandiego.gov::56cc4286-8c3e-43df-94ce-4f111e9c76f5" providerId="AD" clId="Web-{49508CF5-2A3E-E0EE-61F0-D889D4757165}" dt="2024-02-08T02:46:30.675" v="0"/>
        <pc:sldMkLst>
          <pc:docMk/>
          <pc:sldMk cId="3384170360" sldId="283"/>
        </pc:sldMkLst>
      </pc:sldChg>
    </pc:docChg>
  </pc:docChgLst>
  <pc:docChgLst>
    <pc:chgData name="Valdovinos, Marisol" userId="1457b7db-1d65-4d3f-bf48-6973795afc92" providerId="ADAL" clId="{A1709DCB-AC5C-4791-BA2E-639F11608428}"/>
    <pc:docChg chg="undo custSel modSld">
      <pc:chgData name="Valdovinos, Marisol" userId="1457b7db-1d65-4d3f-bf48-6973795afc92" providerId="ADAL" clId="{A1709DCB-AC5C-4791-BA2E-639F11608428}" dt="2024-02-14T01:06:43.547" v="204" actId="5793"/>
      <pc:docMkLst>
        <pc:docMk/>
      </pc:docMkLst>
      <pc:sldChg chg="modSp mod">
        <pc:chgData name="Valdovinos, Marisol" userId="1457b7db-1d65-4d3f-bf48-6973795afc92" providerId="ADAL" clId="{A1709DCB-AC5C-4791-BA2E-639F11608428}" dt="2024-02-14T00:59:39.560" v="78" actId="27636"/>
        <pc:sldMkLst>
          <pc:docMk/>
          <pc:sldMk cId="961595933" sldId="272"/>
        </pc:sldMkLst>
      </pc:sldChg>
      <pc:sldChg chg="modSp mod">
        <pc:chgData name="Valdovinos, Marisol" userId="1457b7db-1d65-4d3f-bf48-6973795afc92" providerId="ADAL" clId="{A1709DCB-AC5C-4791-BA2E-639F11608428}" dt="2024-02-14T01:01:56.191" v="88" actId="20577"/>
        <pc:sldMkLst>
          <pc:docMk/>
          <pc:sldMk cId="1578249437" sldId="273"/>
        </pc:sldMkLst>
      </pc:sldChg>
      <pc:sldChg chg="modSp mod addCm delCm">
        <pc:chgData name="Valdovinos, Marisol" userId="1457b7db-1d65-4d3f-bf48-6973795afc92" providerId="ADAL" clId="{A1709DCB-AC5C-4791-BA2E-639F11608428}" dt="2024-02-14T01:03:57.543" v="92"/>
        <pc:sldMkLst>
          <pc:docMk/>
          <pc:sldMk cId="3384170360" sldId="283"/>
        </pc:sldMkLst>
      </pc:sldChg>
      <pc:sldChg chg="modSp mod addCm">
        <pc:chgData name="Valdovinos, Marisol" userId="1457b7db-1d65-4d3f-bf48-6973795afc92" providerId="ADAL" clId="{A1709DCB-AC5C-4791-BA2E-639F11608428}" dt="2024-02-14T01:06:43.547" v="204" actId="5793"/>
        <pc:sldMkLst>
          <pc:docMk/>
          <pc:sldMk cId="2692729829" sldId="287"/>
        </pc:sldMkLst>
      </pc:sldChg>
      <pc:sldChg chg="modSp mod">
        <pc:chgData name="Valdovinos, Marisol" userId="1457b7db-1d65-4d3f-bf48-6973795afc92" providerId="ADAL" clId="{A1709DCB-AC5C-4791-BA2E-639F11608428}" dt="2024-02-14T00:58:23.491" v="70" actId="2710"/>
        <pc:sldMkLst>
          <pc:docMk/>
          <pc:sldMk cId="1698360219" sldId="289"/>
        </pc:sldMkLst>
      </pc:sldChg>
      <pc:sldChg chg="modSp mod addCm">
        <pc:chgData name="Valdovinos, Marisol" userId="1457b7db-1d65-4d3f-bf48-6973795afc92" providerId="ADAL" clId="{A1709DCB-AC5C-4791-BA2E-639F11608428}" dt="2024-02-14T01:02:46.757" v="89"/>
        <pc:sldMkLst>
          <pc:docMk/>
          <pc:sldMk cId="1944111921" sldId="290"/>
        </pc:sldMkLst>
      </pc:sldChg>
    </pc:docChg>
  </pc:docChgLst>
  <pc:docChgLst>
    <pc:chgData name="Moore, Kevin" userId="S::kgmoore@sandiego.gov::a5c9beda-6244-442f-9098-23566a505314" providerId="AD" clId="Web-{A75F530D-6D33-E934-B587-1E7E26BBEF96}"/>
    <pc:docChg chg="modSld">
      <pc:chgData name="Moore, Kevin" userId="S::kgmoore@sandiego.gov::a5c9beda-6244-442f-9098-23566a505314" providerId="AD" clId="Web-{A75F530D-6D33-E934-B587-1E7E26BBEF96}" dt="2024-02-14T22:36:37.822" v="1" actId="20577"/>
      <pc:docMkLst>
        <pc:docMk/>
      </pc:docMkLst>
      <pc:sldChg chg="modSp">
        <pc:chgData name="Moore, Kevin" userId="S::kgmoore@sandiego.gov::a5c9beda-6244-442f-9098-23566a505314" providerId="AD" clId="Web-{A75F530D-6D33-E934-B587-1E7E26BBEF96}" dt="2024-02-14T22:36:37.822" v="1" actId="20577"/>
        <pc:sldMkLst>
          <pc:docMk/>
          <pc:sldMk cId="3384170360" sldId="283"/>
        </pc:sldMkLst>
      </pc:sldChg>
    </pc:docChg>
  </pc:docChgLst>
  <pc:docChgLst>
    <pc:chgData name="Valdovinos, Marisol" userId="S::mvaldovinos@sandiego.gov::1457b7db-1d65-4d3f-bf48-6973795afc92" providerId="AD" clId="Web-{71FCC41B-BEFA-7760-D874-EF87C6258732}"/>
    <pc:docChg chg="">
      <pc:chgData name="Valdovinos, Marisol" userId="S::mvaldovinos@sandiego.gov::1457b7db-1d65-4d3f-bf48-6973795afc92" providerId="AD" clId="Web-{71FCC41B-BEFA-7760-D874-EF87C6258732}" dt="2024-02-14T17:08:52.435" v="1"/>
      <pc:docMkLst>
        <pc:docMk/>
      </pc:docMkLst>
      <pc:sldChg chg="delCm modCm">
        <pc:chgData name="Valdovinos, Marisol" userId="S::mvaldovinos@sandiego.gov::1457b7db-1d65-4d3f-bf48-6973795afc92" providerId="AD" clId="Web-{71FCC41B-BEFA-7760-D874-EF87C6258732}" dt="2024-02-14T17:08:52.435" v="1"/>
        <pc:sldMkLst>
          <pc:docMk/>
          <pc:sldMk cId="2692729829" sldId="287"/>
        </pc:sldMkLst>
      </pc:sldChg>
    </pc:docChg>
  </pc:docChgLst>
  <pc:docChgLst>
    <pc:chgData name="Valdovinos, Marisol" userId="S::mvaldovinos@sandiego.gov::1457b7db-1d65-4d3f-bf48-6973795afc92" providerId="AD" clId="Web-{60CEB94E-C1B9-5057-A93A-524AA98849FE}"/>
    <pc:docChg chg="modSld">
      <pc:chgData name="Valdovinos, Marisol" userId="S::mvaldovinos@sandiego.gov::1457b7db-1d65-4d3f-bf48-6973795afc92" providerId="AD" clId="Web-{60CEB94E-C1B9-5057-A93A-524AA98849FE}" dt="2024-02-13T21:33:57.921" v="1" actId="20577"/>
      <pc:docMkLst>
        <pc:docMk/>
      </pc:docMkLst>
      <pc:sldChg chg="modSp addCm modCm">
        <pc:chgData name="Valdovinos, Marisol" userId="S::mvaldovinos@sandiego.gov::1457b7db-1d65-4d3f-bf48-6973795afc92" providerId="AD" clId="Web-{60CEB94E-C1B9-5057-A93A-524AA98849FE}" dt="2024-02-13T21:33:57.921" v="1" actId="20577"/>
        <pc:sldMkLst>
          <pc:docMk/>
          <pc:sldMk cId="2692729829" sldId="287"/>
        </pc:sldMkLst>
      </pc:sldChg>
    </pc:docChg>
  </pc:docChgLst>
  <pc:docChgLst>
    <pc:chgData name="Moore, Kevin" userId="S::kgmoore@sandiego.gov::a5c9beda-6244-442f-9098-23566a505314" providerId="AD" clId="Web-{8D6CB2BE-EDAC-165D-AAA8-759BA8854F3B}"/>
    <pc:docChg chg="mod modSld">
      <pc:chgData name="Moore, Kevin" userId="S::kgmoore@sandiego.gov::a5c9beda-6244-442f-9098-23566a505314" providerId="AD" clId="Web-{8D6CB2BE-EDAC-165D-AAA8-759BA8854F3B}" dt="2024-02-13T21:40:49.977" v="92"/>
      <pc:docMkLst>
        <pc:docMk/>
      </pc:docMkLst>
      <pc:sldChg chg="modSp modCm">
        <pc:chgData name="Moore, Kevin" userId="S::kgmoore@sandiego.gov::a5c9beda-6244-442f-9098-23566a505314" providerId="AD" clId="Web-{8D6CB2BE-EDAC-165D-AAA8-759BA8854F3B}" dt="2024-02-13T21:40:49.977" v="92"/>
        <pc:sldMkLst>
          <pc:docMk/>
          <pc:sldMk cId="2692729829" sldId="287"/>
        </pc:sldMkLst>
      </pc:sldChg>
    </pc:docChg>
  </pc:docChgLst>
  <pc:docChgLst>
    <pc:chgData name="Moore, Kevin" userId="S::kgmoore@sandiego.gov::a5c9beda-6244-442f-9098-23566a505314" providerId="AD" clId="Web-{EA203001-4D2B-869D-9BB3-9F1D36A0C188}"/>
    <pc:docChg chg="modSld">
      <pc:chgData name="Moore, Kevin" userId="S::kgmoore@sandiego.gov::a5c9beda-6244-442f-9098-23566a505314" providerId="AD" clId="Web-{EA203001-4D2B-869D-9BB3-9F1D36A0C188}" dt="2024-02-06T20:58:17.673" v="44" actId="1076"/>
      <pc:docMkLst>
        <pc:docMk/>
      </pc:docMkLst>
      <pc:sldChg chg="modSp">
        <pc:chgData name="Moore, Kevin" userId="S::kgmoore@sandiego.gov::a5c9beda-6244-442f-9098-23566a505314" providerId="AD" clId="Web-{EA203001-4D2B-869D-9BB3-9F1D36A0C188}" dt="2024-02-06T18:39:43.951" v="2" actId="20577"/>
        <pc:sldMkLst>
          <pc:docMk/>
          <pc:sldMk cId="961595933" sldId="272"/>
        </pc:sldMkLst>
      </pc:sldChg>
      <pc:sldChg chg="modSp">
        <pc:chgData name="Moore, Kevin" userId="S::kgmoore@sandiego.gov::a5c9beda-6244-442f-9098-23566a505314" providerId="AD" clId="Web-{EA203001-4D2B-869D-9BB3-9F1D36A0C188}" dt="2024-02-06T18:50:06.320" v="32" actId="20577"/>
        <pc:sldMkLst>
          <pc:docMk/>
          <pc:sldMk cId="1578249437" sldId="273"/>
        </pc:sldMkLst>
      </pc:sldChg>
      <pc:sldChg chg="modSp">
        <pc:chgData name="Moore, Kevin" userId="S::kgmoore@sandiego.gov::a5c9beda-6244-442f-9098-23566a505314" providerId="AD" clId="Web-{EA203001-4D2B-869D-9BB3-9F1D36A0C188}" dt="2024-02-06T18:39:31.763" v="1" actId="20577"/>
        <pc:sldMkLst>
          <pc:docMk/>
          <pc:sldMk cId="3438991370" sldId="282"/>
        </pc:sldMkLst>
      </pc:sldChg>
      <pc:sldChg chg="modSp">
        <pc:chgData name="Moore, Kevin" userId="S::kgmoore@sandiego.gov::a5c9beda-6244-442f-9098-23566a505314" providerId="AD" clId="Web-{EA203001-4D2B-869D-9BB3-9F1D36A0C188}" dt="2024-02-06T20:51:45.309" v="35" actId="20577"/>
        <pc:sldMkLst>
          <pc:docMk/>
          <pc:sldMk cId="3384170360" sldId="283"/>
        </pc:sldMkLst>
      </pc:sldChg>
      <pc:sldChg chg="addSp delSp modSp">
        <pc:chgData name="Moore, Kevin" userId="S::kgmoore@sandiego.gov::a5c9beda-6244-442f-9098-23566a505314" providerId="AD" clId="Web-{EA203001-4D2B-869D-9BB3-9F1D36A0C188}" dt="2024-02-06T18:42:02.859" v="16" actId="1076"/>
        <pc:sldMkLst>
          <pc:docMk/>
          <pc:sldMk cId="3596839137" sldId="284"/>
        </pc:sldMkLst>
      </pc:sldChg>
      <pc:sldChg chg="addSp delSp modSp">
        <pc:chgData name="Moore, Kevin" userId="S::kgmoore@sandiego.gov::a5c9beda-6244-442f-9098-23566a505314" providerId="AD" clId="Web-{EA203001-4D2B-869D-9BB3-9F1D36A0C188}" dt="2024-02-06T20:58:17.673" v="44" actId="1076"/>
        <pc:sldMkLst>
          <pc:docMk/>
          <pc:sldMk cId="2692729829" sldId="287"/>
        </pc:sldMkLst>
      </pc:sldChg>
      <pc:sldChg chg="delSp modSp">
        <pc:chgData name="Moore, Kevin" userId="S::kgmoore@sandiego.gov::a5c9beda-6244-442f-9098-23566a505314" providerId="AD" clId="Web-{EA203001-4D2B-869D-9BB3-9F1D36A0C188}" dt="2024-02-06T20:55:47.608" v="39"/>
        <pc:sldMkLst>
          <pc:docMk/>
          <pc:sldMk cId="1944111921" sldId="290"/>
        </pc:sldMkLst>
      </pc:sldChg>
    </pc:docChg>
  </pc:docChgLst>
  <pc:docChgLst>
    <pc:chgData name="Moore, Kevin" userId="a5c9beda-6244-442f-9098-23566a505314" providerId="ADAL" clId="{C8BC2F33-AA5C-4631-B613-A948D5ECF971}"/>
    <pc:docChg chg="undo custSel modSld">
      <pc:chgData name="Moore, Kevin" userId="a5c9beda-6244-442f-9098-23566a505314" providerId="ADAL" clId="{C8BC2F33-AA5C-4631-B613-A948D5ECF971}" dt="2025-02-07T19:04:11.021" v="699" actId="20577"/>
      <pc:docMkLst>
        <pc:docMk/>
      </pc:docMkLst>
      <pc:sldChg chg="modSp mod">
        <pc:chgData name="Moore, Kevin" userId="a5c9beda-6244-442f-9098-23566a505314" providerId="ADAL" clId="{C8BC2F33-AA5C-4631-B613-A948D5ECF971}" dt="2025-02-07T18:17:29.805" v="9" actId="207"/>
        <pc:sldMkLst>
          <pc:docMk/>
          <pc:sldMk cId="3384170360" sldId="283"/>
        </pc:sldMkLst>
        <pc:spChg chg="mod">
          <ac:chgData name="Moore, Kevin" userId="a5c9beda-6244-442f-9098-23566a505314" providerId="ADAL" clId="{C8BC2F33-AA5C-4631-B613-A948D5ECF971}" dt="2025-02-07T18:17:29.805" v="9" actId="207"/>
          <ac:spMkLst>
            <pc:docMk/>
            <pc:sldMk cId="3384170360" sldId="283"/>
            <ac:spMk id="13" creationId="{5A33031A-4130-4785-9426-EBABC02C1B61}"/>
          </ac:spMkLst>
        </pc:spChg>
      </pc:sldChg>
      <pc:sldChg chg="addSp delSp modSp mod">
        <pc:chgData name="Moore, Kevin" userId="a5c9beda-6244-442f-9098-23566a505314" providerId="ADAL" clId="{C8BC2F33-AA5C-4631-B613-A948D5ECF971}" dt="2025-02-07T18:44:21.532" v="355" actId="1076"/>
        <pc:sldMkLst>
          <pc:docMk/>
          <pc:sldMk cId="3596839137" sldId="284"/>
        </pc:sldMkLst>
      </pc:sldChg>
      <pc:sldChg chg="modSp mod">
        <pc:chgData name="Moore, Kevin" userId="a5c9beda-6244-442f-9098-23566a505314" providerId="ADAL" clId="{C8BC2F33-AA5C-4631-B613-A948D5ECF971}" dt="2025-02-07T19:02:34.549" v="679" actId="1076"/>
        <pc:sldMkLst>
          <pc:docMk/>
          <pc:sldMk cId="2692729829" sldId="287"/>
        </pc:sldMkLst>
        <pc:spChg chg="mod">
          <ac:chgData name="Moore, Kevin" userId="a5c9beda-6244-442f-9098-23566a505314" providerId="ADAL" clId="{C8BC2F33-AA5C-4631-B613-A948D5ECF971}" dt="2025-02-07T19:02:34.549" v="679" actId="1076"/>
          <ac:spMkLst>
            <pc:docMk/>
            <pc:sldMk cId="2692729829" sldId="287"/>
            <ac:spMk id="3" creationId="{333850A3-1BB4-4454-B7CF-43C792540FD5}"/>
          </ac:spMkLst>
        </pc:spChg>
        <pc:spChg chg="mod">
          <ac:chgData name="Moore, Kevin" userId="a5c9beda-6244-442f-9098-23566a505314" providerId="ADAL" clId="{C8BC2F33-AA5C-4631-B613-A948D5ECF971}" dt="2025-02-07T19:01:49.833" v="672" actId="255"/>
          <ac:spMkLst>
            <pc:docMk/>
            <pc:sldMk cId="2692729829" sldId="287"/>
            <ac:spMk id="5" creationId="{9B0CF064-10BB-903D-14C9-514AEC6D2C18}"/>
          </ac:spMkLst>
        </pc:spChg>
        <pc:spChg chg="mod">
          <ac:chgData name="Moore, Kevin" userId="a5c9beda-6244-442f-9098-23566a505314" providerId="ADAL" clId="{C8BC2F33-AA5C-4631-B613-A948D5ECF971}" dt="2025-02-07T19:01:35.812" v="670" actId="255"/>
          <ac:spMkLst>
            <pc:docMk/>
            <pc:sldMk cId="2692729829" sldId="287"/>
            <ac:spMk id="11" creationId="{CE6A966E-AA76-4CBB-B411-D32CCA1DDEB2}"/>
          </ac:spMkLst>
        </pc:spChg>
        <pc:spChg chg="mod">
          <ac:chgData name="Moore, Kevin" userId="a5c9beda-6244-442f-9098-23566a505314" providerId="ADAL" clId="{C8BC2F33-AA5C-4631-B613-A948D5ECF971}" dt="2025-02-07T19:02:24.554" v="677" actId="255"/>
          <ac:spMkLst>
            <pc:docMk/>
            <pc:sldMk cId="2692729829" sldId="287"/>
            <ac:spMk id="12" creationId="{53FF91EC-ABA4-40DE-98A4-F5B7D489815D}"/>
          </ac:spMkLst>
        </pc:spChg>
        <pc:spChg chg="mod">
          <ac:chgData name="Moore, Kevin" userId="a5c9beda-6244-442f-9098-23566a505314" providerId="ADAL" clId="{C8BC2F33-AA5C-4631-B613-A948D5ECF971}" dt="2025-02-07T19:01:56.522" v="673" actId="255"/>
          <ac:spMkLst>
            <pc:docMk/>
            <pc:sldMk cId="2692729829" sldId="287"/>
            <ac:spMk id="13" creationId="{5A33031A-4130-4785-9426-EBABC02C1B61}"/>
          </ac:spMkLst>
        </pc:spChg>
        <pc:spChg chg="mod">
          <ac:chgData name="Moore, Kevin" userId="a5c9beda-6244-442f-9098-23566a505314" providerId="ADAL" clId="{C8BC2F33-AA5C-4631-B613-A948D5ECF971}" dt="2025-02-07T19:02:17.448" v="676" actId="255"/>
          <ac:spMkLst>
            <pc:docMk/>
            <pc:sldMk cId="2692729829" sldId="287"/>
            <ac:spMk id="14" creationId="{D588D50C-1F29-42AC-B807-8F29EA451F51}"/>
          </ac:spMkLst>
        </pc:spChg>
        <pc:spChg chg="mod">
          <ac:chgData name="Moore, Kevin" userId="a5c9beda-6244-442f-9098-23566a505314" providerId="ADAL" clId="{C8BC2F33-AA5C-4631-B613-A948D5ECF971}" dt="2025-02-07T19:01:20.924" v="668" actId="255"/>
          <ac:spMkLst>
            <pc:docMk/>
            <pc:sldMk cId="2692729829" sldId="287"/>
            <ac:spMk id="15" creationId="{7DBC1904-329A-4EFF-B7BB-93277B2A9928}"/>
          </ac:spMkLst>
        </pc:spChg>
      </pc:sldChg>
      <pc:sldChg chg="modSp mod">
        <pc:chgData name="Moore, Kevin" userId="a5c9beda-6244-442f-9098-23566a505314" providerId="ADAL" clId="{C8BC2F33-AA5C-4631-B613-A948D5ECF971}" dt="2025-02-07T19:04:11.021" v="699" actId="20577"/>
        <pc:sldMkLst>
          <pc:docMk/>
          <pc:sldMk cId="1944111921" sldId="290"/>
        </pc:sldMkLst>
        <pc:spChg chg="mod">
          <ac:chgData name="Moore, Kevin" userId="a5c9beda-6244-442f-9098-23566a505314" providerId="ADAL" clId="{C8BC2F33-AA5C-4631-B613-A948D5ECF971}" dt="2025-02-07T19:04:11.021" v="699" actId="20577"/>
          <ac:spMkLst>
            <pc:docMk/>
            <pc:sldMk cId="1944111921" sldId="290"/>
            <ac:spMk id="13" creationId="{5A33031A-4130-4785-9426-EBABC02C1B61}"/>
          </ac:spMkLst>
        </pc:spChg>
      </pc:sldChg>
    </pc:docChg>
  </pc:docChgLst>
  <pc:docChgLst>
    <pc:chgData name="Moore, Kevin" userId="a5c9beda-6244-442f-9098-23566a505314" providerId="ADAL" clId="{F6581E46-2D98-4E85-AFC2-688A998CE513}"/>
    <pc:docChg chg="">
      <pc:chgData name="Moore, Kevin" userId="a5c9beda-6244-442f-9098-23566a505314" providerId="ADAL" clId="{F6581E46-2D98-4E85-AFC2-688A998CE513}" dt="2024-02-13T22:07:06.824" v="0"/>
      <pc:docMkLst>
        <pc:docMk/>
      </pc:docMkLst>
      <pc:sldChg chg="delCm">
        <pc:chgData name="Moore, Kevin" userId="a5c9beda-6244-442f-9098-23566a505314" providerId="ADAL" clId="{F6581E46-2D98-4E85-AFC2-688A998CE513}" dt="2024-02-13T22:07:06.824" v="0"/>
        <pc:sldMkLst>
          <pc:docMk/>
          <pc:sldMk cId="2692729829" sldId="287"/>
        </pc:sldMkLst>
      </pc:sldChg>
    </pc:docChg>
  </pc:docChgLst>
  <pc:docChgLst>
    <pc:chgData name="Valdovinos, Marisol" userId="S::mvaldovinos@sandiego.gov::1457b7db-1d65-4d3f-bf48-6973795afc92" providerId="AD" clId="Web-{4920F6D1-B633-2AF9-0894-C9904E5B5BE1}"/>
    <pc:docChg chg="modSld">
      <pc:chgData name="Valdovinos, Marisol" userId="S::mvaldovinos@sandiego.gov::1457b7db-1d65-4d3f-bf48-6973795afc92" providerId="AD" clId="Web-{4920F6D1-B633-2AF9-0894-C9904E5B5BE1}" dt="2024-02-14T21:14:12.497" v="47" actId="20577"/>
      <pc:docMkLst>
        <pc:docMk/>
      </pc:docMkLst>
      <pc:sldChg chg="modSp modCm">
        <pc:chgData name="Valdovinos, Marisol" userId="S::mvaldovinos@sandiego.gov::1457b7db-1d65-4d3f-bf48-6973795afc92" providerId="AD" clId="Web-{4920F6D1-B633-2AF9-0894-C9904E5B5BE1}" dt="2024-02-14T21:14:12.497" v="47" actId="20577"/>
        <pc:sldMkLst>
          <pc:docMk/>
          <pc:sldMk cId="3384170360" sldId="283"/>
        </pc:sldMkLst>
      </pc:sldChg>
    </pc:docChg>
  </pc:docChgLst>
  <pc:docChgLst>
    <pc:chgData name="Eyre, Richard" userId="S::reyre@sandiego.gov::f581bb8b-363d-4d36-ac68-f6aa42fcb332" providerId="AD" clId="Web-{B82FD568-178E-1B26-DF2D-ED10D3B34783}"/>
    <pc:docChg chg="mod">
      <pc:chgData name="Eyre, Richard" userId="S::reyre@sandiego.gov::f581bb8b-363d-4d36-ac68-f6aa42fcb332" providerId="AD" clId="Web-{B82FD568-178E-1B26-DF2D-ED10D3B34783}" dt="2024-02-14T20:41:44.113" v="2"/>
      <pc:docMkLst>
        <pc:docMk/>
      </pc:docMkLst>
      <pc:sldChg chg="modCm">
        <pc:chgData name="Eyre, Richard" userId="S::reyre@sandiego.gov::f581bb8b-363d-4d36-ac68-f6aa42fcb332" providerId="AD" clId="Web-{B82FD568-178E-1B26-DF2D-ED10D3B34783}" dt="2024-02-14T20:41:44.113" v="2"/>
        <pc:sldMkLst>
          <pc:docMk/>
          <pc:sldMk cId="3384170360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B1F974-BBDE-40A4-91F0-1CD99AD97E8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615DCF-6671-47FA-B640-AC1B4BF2F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65F9A-70E9-4877-97AA-E787C9611D4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D30772-2387-4279-A75B-F1ABB60CE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0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11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54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8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5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990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1925" y="1169988"/>
            <a:ext cx="421322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8432" y="4505661"/>
            <a:ext cx="6614189" cy="4387343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35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3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748"/>
            </a:lvl1pPr>
            <a:lvl2pPr marL="332833" indent="0" algn="ctr">
              <a:buNone/>
              <a:defRPr sz="1456"/>
            </a:lvl2pPr>
            <a:lvl3pPr marL="665665" indent="0" algn="ctr">
              <a:buNone/>
              <a:defRPr sz="1310"/>
            </a:lvl3pPr>
            <a:lvl4pPr marL="998498" indent="0" algn="ctr">
              <a:buNone/>
              <a:defRPr sz="1165"/>
            </a:lvl4pPr>
            <a:lvl5pPr marL="1331330" indent="0" algn="ctr">
              <a:buNone/>
              <a:defRPr sz="1165"/>
            </a:lvl5pPr>
            <a:lvl6pPr marL="1664162" indent="0" algn="ctr">
              <a:buNone/>
              <a:defRPr sz="1165"/>
            </a:lvl6pPr>
            <a:lvl7pPr marL="1996995" indent="0" algn="ctr">
              <a:buNone/>
              <a:defRPr sz="1165"/>
            </a:lvl7pPr>
            <a:lvl8pPr marL="2329827" indent="0" algn="ctr">
              <a:buNone/>
              <a:defRPr sz="1165"/>
            </a:lvl8pPr>
            <a:lvl9pPr marL="2662660" indent="0" algn="ctr">
              <a:buNone/>
              <a:defRPr sz="116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65665" rtl="0" eaLnBrk="1" latinLnBrk="0" hangingPunct="1">
        <a:lnSpc>
          <a:spcPct val="90000"/>
        </a:lnSpc>
        <a:spcBef>
          <a:spcPct val="0"/>
        </a:spcBef>
        <a:buNone/>
        <a:defRPr sz="32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16" indent="-166416" algn="l" defTabSz="665665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249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082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6" kern="1200">
          <a:solidFill>
            <a:schemeClr val="tx1"/>
          </a:solidFill>
          <a:latin typeface="+mn-lt"/>
          <a:ea typeface="+mn-ea"/>
          <a:cs typeface="+mn-cs"/>
        </a:defRPr>
      </a:lvl3pPr>
      <a:lvl4pPr marL="116491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4pPr>
      <a:lvl5pPr marL="149774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5pPr>
      <a:lvl6pPr marL="1830578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2163411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49624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82907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1pPr>
      <a:lvl2pPr marL="332833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2pPr>
      <a:lvl3pPr marL="66566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3pPr>
      <a:lvl4pPr marL="998498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4pPr>
      <a:lvl5pPr marL="133133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5pPr>
      <a:lvl6pPr marL="1664162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199699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329827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66266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665665" rtl="0" eaLnBrk="1" latinLnBrk="0" hangingPunct="1">
        <a:lnSpc>
          <a:spcPct val="90000"/>
        </a:lnSpc>
        <a:spcBef>
          <a:spcPct val="0"/>
        </a:spcBef>
        <a:buNone/>
        <a:defRPr sz="32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16" indent="-166416" algn="l" defTabSz="665665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249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082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6" kern="1200">
          <a:solidFill>
            <a:schemeClr val="tx1"/>
          </a:solidFill>
          <a:latin typeface="+mn-lt"/>
          <a:ea typeface="+mn-ea"/>
          <a:cs typeface="+mn-cs"/>
        </a:defRPr>
      </a:lvl3pPr>
      <a:lvl4pPr marL="116491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4pPr>
      <a:lvl5pPr marL="149774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5pPr>
      <a:lvl6pPr marL="1830578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2163411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49624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82907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1pPr>
      <a:lvl2pPr marL="332833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2pPr>
      <a:lvl3pPr marL="66566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3pPr>
      <a:lvl4pPr marL="998498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4pPr>
      <a:lvl5pPr marL="133133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5pPr>
      <a:lvl6pPr marL="1664162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199699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329827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66266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38513" y="3314229"/>
            <a:ext cx="6298724" cy="1304580"/>
          </a:xfrm>
          <a:prstGeom prst="rect">
            <a:avLst/>
          </a:prstGeom>
        </p:spPr>
        <p:txBody>
          <a:bodyPr vert="horz" lIns="60512" tIns="30256" rIns="60512" bIns="30256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Fiscal Year 2024 </a:t>
            </a:r>
            <a:r>
              <a:rPr lang="en-US" sz="2400" dirty="0" err="1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Otay</a:t>
            </a:r>
            <a:r>
              <a:rPr lang="en-US" sz="24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 Mesa EIFD Annual Report and Annual Review of the Infrastructure Financing Plan (IFP)</a:t>
            </a:r>
            <a:br>
              <a:rPr lang="en-US" sz="26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en-US" sz="26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155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March 6, 2025</a:t>
            </a:r>
            <a:br>
              <a:rPr lang="en-US" sz="155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155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Public Financing Authority Meeting</a:t>
            </a:r>
          </a:p>
          <a:p>
            <a:pPr algn="l"/>
            <a:endParaRPr lang="en-US" sz="1589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algn="l"/>
            <a:r>
              <a:rPr lang="en-US" sz="1550">
                <a:solidFill>
                  <a:prstClr val="white"/>
                </a:solidFill>
                <a:latin typeface="Open Sans Semibold"/>
                <a:ea typeface="Open Sans Semibold"/>
                <a:cs typeface="Open Sans Semibold"/>
              </a:rPr>
              <a:t>Item # 3</a:t>
            </a:r>
            <a:endParaRPr lang="en-US" sz="1550">
              <a:solidFill>
                <a:srgbClr val="FF0000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36392" y="1543028"/>
            <a:ext cx="6051176" cy="421755"/>
          </a:xfrm>
          <a:prstGeom prst="rect">
            <a:avLst/>
          </a:prstGeom>
        </p:spPr>
        <p:txBody>
          <a:bodyPr vert="horz" lIns="60512" tIns="30256" rIns="60512" bIns="30256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err="1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Otay</a:t>
            </a:r>
            <a:r>
              <a:rPr lang="en-US" sz="180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9615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417" y="263757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3059" y="5735204"/>
            <a:ext cx="658885" cy="233097"/>
          </a:xfrm>
        </p:spPr>
        <p:txBody>
          <a:bodyPr/>
          <a:lstStyle/>
          <a:p>
            <a:pPr algn="ctr"/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2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43040" y="5708206"/>
            <a:ext cx="3795764" cy="286670"/>
          </a:xfrm>
          <a:prstGeom prst="rect">
            <a:avLst/>
          </a:prstGeom>
        </p:spPr>
        <p:txBody>
          <a:bodyPr vert="horz" lIns="60512" tIns="30256" rIns="60512" bIns="30256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313">
              <a:latin typeface="Merriweather" panose="020605030504060307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49826" y="1895167"/>
            <a:ext cx="6350321" cy="3535785"/>
          </a:xfrm>
          <a:prstGeom prst="rect">
            <a:avLst/>
          </a:prstGeom>
        </p:spPr>
        <p:txBody>
          <a:bodyPr vert="horz" lIns="60512" tIns="30256" rIns="60512" bIns="30256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 b="1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403651" y="1664634"/>
            <a:ext cx="8004854" cy="48474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7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AB 116 Amendment to EIFD Legislation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30362" y="2538524"/>
            <a:ext cx="9199570" cy="2894088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922496" lvl="2" indent="-257175">
              <a:lnSpc>
                <a:spcPct val="120000"/>
              </a:lnSpc>
            </a:pPr>
            <a:r>
              <a:rPr lang="en-US" sz="1800">
                <a:latin typeface="Open Sans"/>
                <a:ea typeface="Open Sans"/>
                <a:cs typeface="Open Sans"/>
              </a:rPr>
              <a:t>Adopt annual report on or before June 30</a:t>
            </a:r>
            <a:r>
              <a:rPr lang="en-US" sz="1800" baseline="30000">
                <a:latin typeface="Open Sans"/>
                <a:ea typeface="Open Sans"/>
                <a:cs typeface="Open Sans"/>
              </a:rPr>
              <a:t>th</a:t>
            </a:r>
            <a:r>
              <a:rPr lang="en-US" sz="1800">
                <a:latin typeface="Open Sans"/>
                <a:ea typeface="Open Sans"/>
                <a:cs typeface="Open Sans"/>
              </a:rPr>
              <a:t> after holding a public hearing</a:t>
            </a:r>
            <a:endParaRPr lang="en-US">
              <a:latin typeface="Calibri" panose="020F0502020204030204"/>
              <a:ea typeface="Open Sans"/>
              <a:cs typeface="Calibri" panose="020F0502020204030204"/>
            </a:endParaRPr>
          </a:p>
          <a:p>
            <a:pPr marL="922496" lvl="2" indent="-257175">
              <a:lnSpc>
                <a:spcPct val="120000"/>
              </a:lnSpc>
              <a:spcBef>
                <a:spcPts val="363"/>
              </a:spcBef>
            </a:pPr>
            <a:r>
              <a:rPr lang="en-US" sz="1800">
                <a:latin typeface="Open Sans"/>
                <a:ea typeface="Open Sans"/>
                <a:cs typeface="Open Sans"/>
              </a:rPr>
              <a:t>Draft report shall be made available to the public 30 days before hearing</a:t>
            </a:r>
            <a:endParaRPr lang="en-US" sz="1425">
              <a:latin typeface="Calibri"/>
              <a:ea typeface="Open Sans"/>
              <a:cs typeface="Calibri"/>
            </a:endParaRPr>
          </a:p>
          <a:p>
            <a:pPr marL="922496" lvl="2" indent="-257175">
              <a:lnSpc>
                <a:spcPct val="120000"/>
              </a:lnSpc>
              <a:spcBef>
                <a:spcPts val="363"/>
              </a:spcBef>
            </a:pPr>
            <a:r>
              <a:rPr lang="en-US" sz="1800">
                <a:latin typeface="Open Sans"/>
                <a:ea typeface="Open Sans"/>
                <a:cs typeface="Open Sans"/>
              </a:rPr>
              <a:t>Written notice shall be mailed to every landowner and occupant in the District</a:t>
            </a:r>
            <a:endParaRPr lang="en-US" sz="1425">
              <a:latin typeface="Calibri"/>
              <a:ea typeface="Open Sans"/>
              <a:cs typeface="Calibri"/>
            </a:endParaRPr>
          </a:p>
          <a:p>
            <a:pPr marL="675323" lvl="1" indent="-342900">
              <a:lnSpc>
                <a:spcPct val="120000"/>
              </a:lnSpc>
              <a:buFont typeface="+mj-lt"/>
              <a:buAutoNum type="arabicPeriod"/>
            </a:pPr>
            <a:endParaRPr lang="en-US" sz="1509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9029DE-FA35-49CD-9215-E526FFC7B985}"/>
              </a:ext>
            </a:extLst>
          </p:cNvPr>
          <p:cNvSpPr txBox="1"/>
          <p:nvPr/>
        </p:nvSpPr>
        <p:spPr>
          <a:xfrm>
            <a:off x="403651" y="2145884"/>
            <a:ext cx="6649279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</a:rPr>
              <a:t>Fiscal Year Annual Report</a:t>
            </a:r>
          </a:p>
        </p:txBody>
      </p:sp>
    </p:spTree>
    <p:extLst>
      <p:ext uri="{BB962C8B-B14F-4D97-AF65-F5344CB8AC3E}">
        <p14:creationId xmlns:p14="http://schemas.microsoft.com/office/powerpoint/2010/main" val="61866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100" y="263758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08" y="5730727"/>
            <a:ext cx="658885" cy="241627"/>
          </a:xfrm>
        </p:spPr>
        <p:txBody>
          <a:bodyPr/>
          <a:lstStyle/>
          <a:p>
            <a:pPr algn="ctr"/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3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43040" y="5708206"/>
            <a:ext cx="3795764" cy="286670"/>
          </a:xfrm>
          <a:prstGeom prst="rect">
            <a:avLst/>
          </a:prstGeom>
        </p:spPr>
        <p:txBody>
          <a:bodyPr vert="horz" lIns="60512" tIns="30256" rIns="60512" bIns="30256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313">
              <a:latin typeface="Merriweather" panose="020605030504060307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49826" y="1895167"/>
            <a:ext cx="6350321" cy="3535785"/>
          </a:xfrm>
          <a:prstGeom prst="rect">
            <a:avLst/>
          </a:prstGeom>
        </p:spPr>
        <p:txBody>
          <a:bodyPr vert="horz" lIns="60512" tIns="30256" rIns="60512" bIns="30256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 b="1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403651" y="1679508"/>
            <a:ext cx="8004854" cy="48474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7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Fiscal Year 202</a:t>
            </a:r>
            <a:r>
              <a:rPr lang="en-US" sz="2700" b="1">
                <a:solidFill>
                  <a:srgbClr val="ED7D31"/>
                </a:solidFill>
                <a:latin typeface="Open Sans"/>
                <a:ea typeface="Open Sans"/>
                <a:cs typeface="Open Sans"/>
              </a:rPr>
              <a:t>4</a:t>
            </a:r>
            <a:r>
              <a:rPr lang="en-US" sz="27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 Annual Report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33" y="2612760"/>
            <a:ext cx="8004854" cy="2105479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75"/>
              </a:spcAft>
              <a:buAutoNum type="arabicPeriod"/>
            </a:pPr>
            <a:r>
              <a:rPr lang="en-US" sz="1800">
                <a:latin typeface="Open Sans"/>
                <a:ea typeface="Open Sans"/>
                <a:cs typeface="Open Sans"/>
              </a:rPr>
              <a:t>   Description of the projects undertaken in the fiscal year</a:t>
            </a:r>
            <a:endParaRPr lang="en-US"/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75"/>
              </a:spcAft>
              <a:buAutoNum type="arabicPeriod"/>
            </a:pPr>
            <a:r>
              <a:rPr lang="en-US" sz="1800">
                <a:latin typeface="Open Sans"/>
                <a:ea typeface="Open Sans"/>
                <a:cs typeface="Open Sans"/>
              </a:rPr>
              <a:t>   A chart comparing actual revenues and expenses</a:t>
            </a: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75"/>
              </a:spcAft>
              <a:buAutoNum type="arabicPeriod"/>
            </a:pPr>
            <a:r>
              <a:rPr lang="en-US" sz="1800">
                <a:latin typeface="Open Sans"/>
                <a:ea typeface="Open Sans"/>
                <a:cs typeface="Open Sans"/>
              </a:rPr>
              <a:t>   Amount of tax increment revenues received</a:t>
            </a: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75"/>
              </a:spcAft>
              <a:buAutoNum type="arabicPeriod"/>
            </a:pPr>
            <a:r>
              <a:rPr lang="en-US" sz="1800">
                <a:latin typeface="Open Sans"/>
                <a:ea typeface="Open Sans"/>
                <a:cs typeface="Open Sans"/>
              </a:rPr>
              <a:t>   Assessment of the status of the projects in the District</a:t>
            </a: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75"/>
              </a:spcAft>
              <a:buAutoNum type="arabicPeriod"/>
            </a:pPr>
            <a:r>
              <a:rPr lang="en-US" sz="1800">
                <a:latin typeface="Open Sans"/>
                <a:ea typeface="Open Sans"/>
                <a:cs typeface="Open Sans"/>
              </a:rPr>
              <a:t>   Amount of revenues expended to assist private businesses</a:t>
            </a:r>
            <a:endParaRPr lang="en-US"/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endParaRPr lang="en-US" sz="1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403651" y="2161926"/>
            <a:ext cx="6266330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</a:rPr>
              <a:t>Report Requirements</a:t>
            </a:r>
          </a:p>
        </p:txBody>
      </p:sp>
    </p:spTree>
    <p:extLst>
      <p:ext uri="{BB962C8B-B14F-4D97-AF65-F5344CB8AC3E}">
        <p14:creationId xmlns:p14="http://schemas.microsoft.com/office/powerpoint/2010/main" val="343899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368" y="252441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08" y="5729987"/>
            <a:ext cx="658885" cy="241627"/>
          </a:xfrm>
        </p:spPr>
        <p:txBody>
          <a:bodyPr/>
          <a:lstStyle/>
          <a:p>
            <a:pPr algn="ctr"/>
            <a:r>
              <a:rPr lang="en-US" sz="900" b="1"/>
              <a:t> </a:t>
            </a:r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4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43040" y="5708206"/>
            <a:ext cx="3795764" cy="286670"/>
          </a:xfrm>
          <a:prstGeom prst="rect">
            <a:avLst/>
          </a:prstGeom>
        </p:spPr>
        <p:txBody>
          <a:bodyPr vert="horz" lIns="60512" tIns="30256" rIns="60512" bIns="30256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313">
              <a:solidFill>
                <a:srgbClr val="000000"/>
              </a:solidFill>
              <a:latin typeface="Merriweather" panose="020605030504060307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49826" y="1895167"/>
            <a:ext cx="6350321" cy="3535785"/>
          </a:xfrm>
          <a:prstGeom prst="rect">
            <a:avLst/>
          </a:prstGeom>
        </p:spPr>
        <p:txBody>
          <a:bodyPr vert="horz" lIns="60512" tIns="30256" rIns="60512" bIns="30256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 b="1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403651" y="1668371"/>
            <a:ext cx="8004854" cy="48474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endParaRPr lang="en-US" sz="27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573" y="2083335"/>
            <a:ext cx="8004854" cy="3103471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165735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La Media Road Improvements (S-15018)</a:t>
            </a:r>
            <a:endParaRPr lang="en-US" sz="1800"/>
          </a:p>
          <a:p>
            <a:pPr marL="499110" lvl="1" indent="-165735">
              <a:lnSpc>
                <a:spcPct val="100000"/>
              </a:lnSpc>
              <a:spcBef>
                <a:spcPts val="363"/>
              </a:spcBef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Estimated total project cost $60.6 million </a:t>
            </a:r>
          </a:p>
          <a:p>
            <a:pPr marL="499110" lvl="1" indent="-165735">
              <a:lnSpc>
                <a:spcPct val="100000"/>
              </a:lnSpc>
              <a:spcBef>
                <a:spcPts val="363"/>
              </a:spcBef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$3.98 million in District revenues was budgeted in FY 2024</a:t>
            </a:r>
          </a:p>
          <a:p>
            <a:pPr marL="499110" lvl="1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Project will widen La Media Road between SR-905 and Siempre Viva Road, and will improve drainage at the intersection of La Media Road and Airway Road</a:t>
            </a:r>
          </a:p>
          <a:p>
            <a:pPr marL="333375" lvl="1" indent="0">
              <a:lnSpc>
                <a:spcPct val="110000"/>
              </a:lnSpc>
              <a:buNone/>
            </a:pPr>
            <a:endParaRPr lang="en-US" sz="1800">
              <a:latin typeface="Open Sans"/>
              <a:ea typeface="Open Sans"/>
              <a:cs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266302" y="1690919"/>
            <a:ext cx="8799659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</a:rPr>
              <a:t>1. Description of the projects undertaken in the Fiscal Year</a:t>
            </a:r>
            <a:endParaRPr lang="en-US" sz="2100"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38417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684" y="241124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08" y="5729987"/>
            <a:ext cx="658885" cy="241627"/>
          </a:xfrm>
        </p:spPr>
        <p:txBody>
          <a:bodyPr/>
          <a:lstStyle/>
          <a:p>
            <a:pPr algn="ctr"/>
            <a:r>
              <a:rPr lang="en-US" sz="900" b="1"/>
              <a:t> </a:t>
            </a:r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5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49826" y="1895167"/>
            <a:ext cx="6350321" cy="3535785"/>
          </a:xfrm>
          <a:prstGeom prst="rect">
            <a:avLst/>
          </a:prstGeom>
        </p:spPr>
        <p:txBody>
          <a:bodyPr vert="horz" lIns="60512" tIns="30256" rIns="60512" bIns="30256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 b="1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403651" y="1668371"/>
            <a:ext cx="8004854" cy="48474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endParaRPr lang="en-US" sz="27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573" y="1875517"/>
            <a:ext cx="8004854" cy="3103471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165735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Dennery Ranch Neighborhood Park Project (RD22001)</a:t>
            </a:r>
          </a:p>
          <a:p>
            <a:pPr marL="498475" lvl="1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Estimated total project cost $22 million </a:t>
            </a:r>
          </a:p>
          <a:p>
            <a:pPr marL="499110" lvl="1" indent="-165735">
              <a:lnSpc>
                <a:spcPct val="100000"/>
              </a:lnSpc>
              <a:spcBef>
                <a:spcPts val="363"/>
              </a:spcBef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$2.1 million in District revenues was budgeted in FY 2024</a:t>
            </a:r>
          </a:p>
          <a:p>
            <a:pPr marL="499110" lvl="1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Project will provide a Neighborhood Park with playground areas, sports facilities, fitness equipment, picnic shelters, and new green landscaping</a:t>
            </a:r>
          </a:p>
          <a:p>
            <a:pPr marL="499110" lvl="1" indent="-165735">
              <a:lnSpc>
                <a:spcPct val="100000"/>
              </a:lnSpc>
              <a:spcAft>
                <a:spcPts val="600"/>
              </a:spcAft>
            </a:pPr>
            <a:r>
              <a:rPr lang="en-US" sz="1800">
                <a:latin typeface="Open Sans"/>
                <a:ea typeface="Open Sans"/>
                <a:cs typeface="Open Sans"/>
              </a:rPr>
              <a:t>A substantial conformance review was completed and an updated cost estimate and schedule will be prepared once the engineering design and construction documents are finalized</a:t>
            </a:r>
            <a:endParaRPr lang="en-US" sz="1800">
              <a:latin typeface="Open Sans"/>
              <a:ea typeface="Yu Mincho"/>
              <a:cs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325679" y="1314867"/>
            <a:ext cx="8799659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</a:rPr>
              <a:t>1. Description of the projects undertaken in the Fiscal Year Cont.</a:t>
            </a:r>
            <a:endParaRPr lang="en-US" sz="2100">
              <a:latin typeface="Open Sans Semibold"/>
              <a:ea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94411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417" y="252441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3059" y="5709615"/>
            <a:ext cx="658885" cy="241627"/>
          </a:xfrm>
        </p:spPr>
        <p:txBody>
          <a:bodyPr/>
          <a:lstStyle/>
          <a:p>
            <a:pPr algn="ctr"/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6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403981" y="1017866"/>
            <a:ext cx="8337518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  <a:ea typeface="Open Sans Semibold"/>
                <a:cs typeface="Open Sans Semibold"/>
              </a:rPr>
              <a:t>2. Chart comparing actual revenues and expenditures</a:t>
            </a:r>
            <a:endParaRPr lang="en-US" sz="21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A1BD30-39B1-E7BA-9177-7F2293C17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75" y="1797471"/>
            <a:ext cx="8752449" cy="37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3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150" y="241124"/>
            <a:ext cx="5806555" cy="414399"/>
          </a:xfrm>
        </p:spPr>
        <p:txBody>
          <a:bodyPr>
            <a:noAutofit/>
          </a:bodyPr>
          <a:lstStyle/>
          <a:p>
            <a:r>
              <a:rPr lang="en-US" sz="135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3059" y="5726674"/>
            <a:ext cx="658885" cy="241627"/>
          </a:xfrm>
        </p:spPr>
        <p:txBody>
          <a:bodyPr/>
          <a:lstStyle/>
          <a:p>
            <a:pPr algn="ctr"/>
            <a:r>
              <a:rPr lang="en-US" sz="900" b="1"/>
              <a:t> </a:t>
            </a:r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7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452" y="6004728"/>
            <a:ext cx="8516645" cy="493278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165735" indent="-165735">
              <a:lnSpc>
                <a:spcPct val="120000"/>
              </a:lnSpc>
            </a:pPr>
            <a:r>
              <a:rPr lang="en-US" sz="1700">
                <a:latin typeface="Open Sans" panose="020B0606030504020204"/>
              </a:rPr>
              <a:t>No FY 2024 revenues were expended to assist private businesses</a:t>
            </a:r>
            <a:endParaRPr lang="en-US" sz="1700">
              <a:cs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428422" y="5636139"/>
            <a:ext cx="8715578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Open Sans Semibold"/>
              </a:rPr>
              <a:t>5.</a:t>
            </a:r>
            <a:r>
              <a:rPr lang="en-US" sz="2100">
                <a:solidFill>
                  <a:srgbClr val="000000"/>
                </a:solidFill>
                <a:latin typeface="Open Sans Semibold"/>
              </a:rPr>
              <a:t> </a:t>
            </a:r>
            <a:r>
              <a:rPr lang="en-US" sz="2000">
                <a:solidFill>
                  <a:srgbClr val="000000"/>
                </a:solidFill>
                <a:latin typeface="Open Sans Semibold"/>
              </a:rPr>
              <a:t>Amount of revenues expended to assist private businesses</a:t>
            </a:r>
            <a:endParaRPr lang="en-US" sz="2000">
              <a:solidFill>
                <a:srgbClr val="000000"/>
              </a:solidFill>
              <a:latin typeface="Open Sans Semibold"/>
              <a:ea typeface="Open Sans Semibold"/>
              <a:cs typeface="Open Sans Semibold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6A966E-AA76-4CBB-B411-D32CCA1DDEB2}"/>
              </a:ext>
            </a:extLst>
          </p:cNvPr>
          <p:cNvSpPr txBox="1">
            <a:spLocks/>
          </p:cNvSpPr>
          <p:nvPr/>
        </p:nvSpPr>
        <p:spPr>
          <a:xfrm>
            <a:off x="722323" y="2331600"/>
            <a:ext cx="8004854" cy="1395146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221888" indent="-221888" algn="l" defTabSz="887553" rtl="0" eaLnBrk="1" latinLnBrk="0" hangingPunct="1">
              <a:lnSpc>
                <a:spcPct val="90000"/>
              </a:lnSpc>
              <a:spcBef>
                <a:spcPts val="971"/>
              </a:spcBef>
              <a:buFont typeface="Arial" panose="020B0604020202020204" pitchFamily="34" charset="0"/>
              <a:buChar char="•"/>
              <a:defRPr sz="27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566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23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9442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3218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699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40771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4548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2832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2101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5735" indent="-165735">
              <a:lnSpc>
                <a:spcPct val="100000"/>
              </a:lnSpc>
            </a:pPr>
            <a:r>
              <a:rPr lang="en-US" sz="1700">
                <a:latin typeface="Open Sans" panose="020B0606030504020204"/>
              </a:rPr>
              <a:t>La Media Road Improvements (S-15018)</a:t>
            </a:r>
            <a:endParaRPr lang="en-US" sz="1700">
              <a:latin typeface="Open Sans"/>
              <a:ea typeface="Open Sans"/>
              <a:cs typeface="Open Sans"/>
            </a:endParaRPr>
          </a:p>
          <a:p>
            <a:pPr marL="609600" lvl="1" indent="-285750">
              <a:lnSpc>
                <a:spcPct val="100000"/>
              </a:lnSpc>
              <a:spcBef>
                <a:spcPts val="484"/>
              </a:spcBef>
            </a:pPr>
            <a:r>
              <a:rPr lang="en-US" sz="1700">
                <a:latin typeface="Open Sans"/>
                <a:ea typeface="Open Sans"/>
                <a:cs typeface="Open Sans"/>
              </a:rPr>
              <a:t>Staff obtained all required resource agency permits, Caltrans encroachment permit, and completed the construction contract bid and award phases in FY 2023</a:t>
            </a:r>
          </a:p>
          <a:p>
            <a:pPr marL="609600" lvl="1" indent="-285750">
              <a:lnSpc>
                <a:spcPct val="100000"/>
              </a:lnSpc>
              <a:spcBef>
                <a:spcPts val="484"/>
              </a:spcBef>
            </a:pPr>
            <a:r>
              <a:rPr lang="en-US" sz="1700">
                <a:latin typeface="Open Sans"/>
                <a:ea typeface="Open Sans"/>
                <a:cs typeface="Open Sans"/>
              </a:rPr>
              <a:t>In FY 2024, this project was and currently is in active construction</a:t>
            </a:r>
            <a:endParaRPr lang="en-US" sz="17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99110" lvl="1" indent="-165735"/>
            <a:endParaRPr lang="en-US" sz="18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180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33375" lvl="1" indent="0">
              <a:buNone/>
            </a:pPr>
            <a:endParaRPr lang="en-US" sz="18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FF91EC-ABA4-40DE-98A4-F5B7D489815D}"/>
              </a:ext>
            </a:extLst>
          </p:cNvPr>
          <p:cNvSpPr txBox="1"/>
          <p:nvPr/>
        </p:nvSpPr>
        <p:spPr>
          <a:xfrm>
            <a:off x="386591" y="1900340"/>
            <a:ext cx="7910900" cy="377026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Open Sans Semibold"/>
              </a:rPr>
              <a:t>4. Assessment of the status of the projects in the District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88D50C-1F29-42AC-B807-8F29EA451F51}"/>
              </a:ext>
            </a:extLst>
          </p:cNvPr>
          <p:cNvSpPr/>
          <p:nvPr/>
        </p:nvSpPr>
        <p:spPr>
          <a:xfrm>
            <a:off x="386591" y="985844"/>
            <a:ext cx="7760679" cy="377026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Open Sans Semibold"/>
              </a:rPr>
              <a:t>3. Amount of Tax Increment (TI) revenues received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C1904-329A-4EFF-B7BB-93277B2A9928}"/>
              </a:ext>
            </a:extLst>
          </p:cNvPr>
          <p:cNvSpPr/>
          <p:nvPr/>
        </p:nvSpPr>
        <p:spPr>
          <a:xfrm>
            <a:off x="733639" y="1397443"/>
            <a:ext cx="4800052" cy="330860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marL="213995" indent="-213995">
              <a:buFont typeface="Arial" panose="020B0604020202020204" pitchFamily="34" charset="0"/>
              <a:buChar char="•"/>
            </a:pPr>
            <a:r>
              <a:rPr lang="en-US" sz="1700">
                <a:latin typeface="Open Sans"/>
                <a:ea typeface="Open Sans"/>
                <a:cs typeface="Open Sans"/>
              </a:rPr>
              <a:t>$5,591,024 </a:t>
            </a:r>
            <a:r>
              <a:rPr lang="en-US" sz="1700">
                <a:latin typeface="Open Sans" panose="020B0606030504020204"/>
              </a:rPr>
              <a:t>of </a:t>
            </a:r>
            <a:r>
              <a:rPr lang="en-US" sz="1700">
                <a:solidFill>
                  <a:srgbClr val="000000"/>
                </a:solidFill>
                <a:latin typeface="Open Sans" panose="020B0606030504020204"/>
              </a:rPr>
              <a:t>TI revenues were received</a:t>
            </a:r>
            <a:endParaRPr lang="en-US" sz="170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0CF064-10BB-903D-14C9-514AEC6D2C18}"/>
              </a:ext>
            </a:extLst>
          </p:cNvPr>
          <p:cNvSpPr txBox="1"/>
          <p:nvPr/>
        </p:nvSpPr>
        <p:spPr>
          <a:xfrm>
            <a:off x="589935" y="3940147"/>
            <a:ext cx="7964129" cy="16081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5245" indent="-165735">
              <a:spcBef>
                <a:spcPts val="971"/>
              </a:spcBef>
              <a:buFont typeface="Arial"/>
              <a:buChar char="•"/>
            </a:pPr>
            <a:r>
              <a:rPr lang="en-US" sz="1700">
                <a:latin typeface="Open Sans"/>
                <a:ea typeface="Open Sans"/>
                <a:cs typeface="Open Sans"/>
              </a:rPr>
              <a:t>Hidden Trails Neighborhood Park (S-00995)</a:t>
            </a:r>
          </a:p>
          <a:p>
            <a:pPr marL="499110" lvl="1" indent="-165735">
              <a:spcBef>
                <a:spcPts val="484"/>
              </a:spcBef>
              <a:buFont typeface="Arial"/>
              <a:buChar char="•"/>
            </a:pPr>
            <a:r>
              <a:rPr lang="en-US" sz="1700">
                <a:latin typeface="Open Sans"/>
                <a:ea typeface="Open Sans"/>
                <a:cs typeface="Open Sans"/>
              </a:rPr>
              <a:t>Design began in FY 2022 and will be completed in FY 2025</a:t>
            </a:r>
          </a:p>
          <a:p>
            <a:pPr marL="499110" lvl="1" indent="-165735">
              <a:spcBef>
                <a:spcPts val="484"/>
              </a:spcBef>
              <a:buFont typeface="Arial"/>
              <a:buChar char="•"/>
            </a:pPr>
            <a:r>
              <a:rPr lang="en-US" sz="1700">
                <a:latin typeface="Open Sans"/>
                <a:ea typeface="Open Sans"/>
                <a:cs typeface="Open Sans"/>
              </a:rPr>
              <a:t>Modifications to the stormwater system deemed necessary resulted in additional engineering design and updated construction documents</a:t>
            </a:r>
          </a:p>
          <a:p>
            <a:pPr marL="499110" lvl="1" indent="-165735">
              <a:spcBef>
                <a:spcPts val="484"/>
              </a:spcBef>
              <a:buFont typeface="Arial"/>
              <a:buChar char="•"/>
            </a:pPr>
            <a:r>
              <a:rPr lang="en-US" sz="1700">
                <a:latin typeface="Open Sans"/>
                <a:ea typeface="Open Sans"/>
                <a:cs typeface="Open Sans"/>
              </a:rPr>
              <a:t>Construction anticipate to begin in FY 2026</a:t>
            </a: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69272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100" y="252441"/>
            <a:ext cx="5806555" cy="414399"/>
          </a:xfrm>
        </p:spPr>
        <p:txBody>
          <a:bodyPr>
            <a:noAutofit/>
          </a:bodyPr>
          <a:lstStyle/>
          <a:p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35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210" y="5702733"/>
            <a:ext cx="658885" cy="241627"/>
          </a:xfrm>
        </p:spPr>
        <p:txBody>
          <a:bodyPr/>
          <a:lstStyle/>
          <a:p>
            <a:pPr algn="ctr"/>
            <a:fld id="{02BD1D1A-3142-417D-892D-A79CE2DAB3EE}" type="slidenum">
              <a:rPr lang="en-US" sz="926" b="1">
                <a:solidFill>
                  <a:prstClr val="white"/>
                </a:solidFill>
              </a:rPr>
              <a:pPr algn="ctr"/>
              <a:t>8</a:t>
            </a:fld>
            <a:endParaRPr lang="en-US" sz="926" b="1">
              <a:solidFill>
                <a:prstClr val="white"/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49826" y="1895167"/>
            <a:ext cx="6350321" cy="3535785"/>
          </a:xfrm>
          <a:prstGeom prst="rect">
            <a:avLst/>
          </a:prstGeom>
        </p:spPr>
        <p:txBody>
          <a:bodyPr vert="horz" lIns="60512" tIns="30256" rIns="60512" bIns="30256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900" b="1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396653" y="1678309"/>
            <a:ext cx="8868335" cy="946413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700" b="1">
                <a:solidFill>
                  <a:schemeClr val="accent2"/>
                </a:solidFill>
                <a:latin typeface="Open Sans" panose="020B0606030504020204"/>
              </a:rPr>
              <a:t>Annual Review of District’s IFP</a:t>
            </a:r>
            <a:br>
              <a:rPr lang="en-US" sz="3000" b="1">
                <a:latin typeface="Open Sans" panose="020B0606030504020204"/>
              </a:rPr>
            </a:br>
            <a:endParaRPr lang="en-US" sz="3000" b="1"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52" y="2580257"/>
            <a:ext cx="8004854" cy="210547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166211" indent="-166211">
              <a:lnSpc>
                <a:spcPct val="100000"/>
              </a:lnSpc>
            </a:pPr>
            <a:r>
              <a:rPr lang="en-US" sz="1800">
                <a:latin typeface="Open Sans" panose="020B0606030504020204"/>
              </a:rPr>
              <a:t>Pursuant to Government Code section 53398.66(j)(1), the Authority must review the District’s IFP, at least annually, and make any amendments that are necessary and appropriate </a:t>
            </a:r>
            <a:endParaRPr lang="en-US" sz="1800">
              <a:cs typeface="Calibri"/>
            </a:endParaRPr>
          </a:p>
          <a:p>
            <a:pPr marL="166211" indent="-166211">
              <a:lnSpc>
                <a:spcPct val="100000"/>
              </a:lnSpc>
            </a:pPr>
            <a:r>
              <a:rPr lang="en-US" sz="1800">
                <a:latin typeface="Open Sans" panose="020B0606030504020204"/>
              </a:rPr>
              <a:t>Staff has no recommended amendments to the IFP for the Authority’s consideration</a:t>
            </a:r>
            <a:endParaRPr lang="en-US" sz="1800">
              <a:latin typeface="Open Sans" panose="020B0606030504020204"/>
              <a:ea typeface="Open Sans" panose="020B0606030504020204"/>
              <a:cs typeface="Open Sans" panose="020B0606030504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FAA04B-04CD-46A2-9D20-67E9C26B1E81}"/>
              </a:ext>
            </a:extLst>
          </p:cNvPr>
          <p:cNvSpPr txBox="1"/>
          <p:nvPr/>
        </p:nvSpPr>
        <p:spPr>
          <a:xfrm>
            <a:off x="396652" y="2151515"/>
            <a:ext cx="3235289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100">
                <a:latin typeface="Open Sans Semibold"/>
              </a:rPr>
              <a:t>AB116 Requirements</a:t>
            </a:r>
          </a:p>
        </p:txBody>
      </p:sp>
    </p:spTree>
    <p:extLst>
      <p:ext uri="{BB962C8B-B14F-4D97-AF65-F5344CB8AC3E}">
        <p14:creationId xmlns:p14="http://schemas.microsoft.com/office/powerpoint/2010/main" val="169836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001" y="267515"/>
            <a:ext cx="5806555" cy="4143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35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224" y="5708556"/>
            <a:ext cx="658885" cy="241627"/>
          </a:xfrm>
        </p:spPr>
        <p:txBody>
          <a:bodyPr/>
          <a:lstStyle/>
          <a:p>
            <a:pPr algn="ctr"/>
            <a:fld id="{02BD1D1A-3142-417D-892D-A79CE2DAB3EE}" type="slidenum">
              <a:rPr lang="en-US" sz="900" b="1" dirty="0">
                <a:solidFill>
                  <a:prstClr val="white"/>
                </a:solidFill>
              </a:rPr>
              <a:pPr algn="ctr"/>
              <a:t>9</a:t>
            </a:fld>
            <a:endParaRPr lang="en-US" sz="900" b="1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43040" y="5708206"/>
            <a:ext cx="3795764" cy="286670"/>
          </a:xfrm>
          <a:prstGeom prst="rect">
            <a:avLst/>
          </a:prstGeom>
        </p:spPr>
        <p:txBody>
          <a:bodyPr vert="horz" lIns="60512" tIns="30256" rIns="60512" bIns="30256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313">
              <a:latin typeface="Merriweather" panose="02060503050406030704" pitchFamily="18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44268" y="1642513"/>
            <a:ext cx="8023792" cy="2775486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7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Requested</a:t>
            </a:r>
            <a:r>
              <a:rPr lang="en-US" sz="21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2700" b="1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Action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50" b="1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>
                <a:latin typeface="Open Sans"/>
                <a:ea typeface="Open Sans"/>
                <a:cs typeface="Open Sans"/>
              </a:rPr>
              <a:t>Approve, via resolution, the District’s FY 2024 Annual Report and confirm the annual review of the District's IFP</a:t>
            </a:r>
            <a:endParaRPr lang="en-US" sz="1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19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2494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F7CADA7D-774A-45CD-9EF4-136701F05724}"/>
    </a:ext>
  </a:extLst>
</a:theme>
</file>

<file path=ppt/theme/theme2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D3A6B414-DE2A-4D4F-9AA7-0485A2EFC10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74df54-6ab4-4681-85e5-7b23fed88b82" xsi:nil="true"/>
    <lcf76f155ced4ddcb4097134ff3c332f xmlns="8a48e69d-0c89-4485-834a-79ddbdf2a3b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94BA794F2F04AB932F3B79FAE96FA" ma:contentTypeVersion="17" ma:contentTypeDescription="Create a new document." ma:contentTypeScope="" ma:versionID="ae466bfb1864a5922c7e54ce4eed2141">
  <xsd:schema xmlns:xsd="http://www.w3.org/2001/XMLSchema" xmlns:xs="http://www.w3.org/2001/XMLSchema" xmlns:p="http://schemas.microsoft.com/office/2006/metadata/properties" xmlns:ns2="d774df54-6ab4-4681-85e5-7b23fed88b82" xmlns:ns3="8a48e69d-0c89-4485-834a-79ddbdf2a3b8" targetNamespace="http://schemas.microsoft.com/office/2006/metadata/properties" ma:root="true" ma:fieldsID="ea0b8876b7881697c17472f30121b585" ns2:_="" ns3:_="">
    <xsd:import namespace="d774df54-6ab4-4681-85e5-7b23fed88b82"/>
    <xsd:import namespace="8a48e69d-0c89-4485-834a-79ddbdf2a3b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4df54-6ab4-4681-85e5-7b23fed88b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b361d15-539b-4b53-81d7-0b417a75cb5d}" ma:internalName="TaxCatchAll" ma:showField="CatchAllData" ma:web="d774df54-6ab4-4681-85e5-7b23fed88b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8e69d-0c89-4485-834a-79ddbdf2a3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d174f9a-d9c2-49e9-b05c-597e952d22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F5C310-86BB-41D4-8E10-E484CA75FD5F}">
  <ds:schemaRefs>
    <ds:schemaRef ds:uri="8a48e69d-0c89-4485-834a-79ddbdf2a3b8"/>
    <ds:schemaRef ds:uri="d774df54-6ab4-4681-85e5-7b23fed88b8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71F45CD-B58D-405C-8B6E-E8C332F26FDC}">
  <ds:schemaRefs>
    <ds:schemaRef ds:uri="8a48e69d-0c89-4485-834a-79ddbdf2a3b8"/>
    <ds:schemaRef ds:uri="d774df54-6ab4-4681-85e5-7b23fed88b8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E75795-10B7-4FF9-831B-36D204D79E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BA Dept FY19 BRC May XX</Template>
  <TotalTime>0</TotalTime>
  <Words>576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Merriweather</vt:lpstr>
      <vt:lpstr>Open Sans</vt:lpstr>
      <vt:lpstr>Open Sans Semibold</vt:lpstr>
      <vt:lpstr>Wingdings</vt:lpstr>
      <vt:lpstr>1_Office Theme</vt:lpstr>
      <vt:lpstr>9_Office Theme</vt:lpstr>
      <vt:lpstr>PowerPoint Presentation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Nicholas</dc:creator>
  <cp:lastModifiedBy>Moore, Kevin</cp:lastModifiedBy>
  <cp:revision>3</cp:revision>
  <cp:lastPrinted>2020-06-08T22:16:43Z</cp:lastPrinted>
  <dcterms:created xsi:type="dcterms:W3CDTF">2018-04-11T23:39:44Z</dcterms:created>
  <dcterms:modified xsi:type="dcterms:W3CDTF">2025-03-04T16:06:01Z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0x0101008BE94BA794F2F04AB932F3B79FAE96FA</vt:lpwstr>
  </property>
  <property fmtid="{D5CDD505-2E9C-101B-9397-08002B2CF9AE}" pid="3" name="MediaServiceImageTags">
    <vt:lpwstr/>
  </property>
</Properties>
</file>