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4"/>
  </p:sldMasterIdLst>
  <p:notesMasterIdLst>
    <p:notesMasterId r:id="rId19"/>
  </p:notesMasterIdLst>
  <p:sldIdLst>
    <p:sldId id="298" r:id="rId5"/>
    <p:sldId id="257" r:id="rId6"/>
    <p:sldId id="299" r:id="rId7"/>
    <p:sldId id="272" r:id="rId8"/>
    <p:sldId id="288" r:id="rId9"/>
    <p:sldId id="289" r:id="rId10"/>
    <p:sldId id="290" r:id="rId11"/>
    <p:sldId id="273" r:id="rId12"/>
    <p:sldId id="275" r:id="rId13"/>
    <p:sldId id="274" r:id="rId14"/>
    <p:sldId id="277" r:id="rId15"/>
    <p:sldId id="284" r:id="rId16"/>
    <p:sldId id="264" r:id="rId17"/>
    <p:sldId id="262" r:id="rId18"/>
  </p:sldIdLst>
  <p:sldSz cx="9144000" cy="5143500" type="screen16x9"/>
  <p:notesSz cx="6858000" cy="9144000"/>
  <p:embeddedFontLs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Open Sans Extrabold" panose="020B0906030804020204" pitchFamily="34" charset="0"/>
      <p:bold r:id="rId28"/>
      <p:boldItalic r:id="rId29"/>
    </p:embeddedFont>
    <p:embeddedFont>
      <p:font typeface="Raleway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BBF"/>
    <a:srgbClr val="194A89"/>
    <a:srgbClr val="2977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1CC9AF-1756-46E3-BF34-4E126213DFCA}" v="43" dt="2026-01-22T00:58:45.7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7"/>
    <p:restoredTop sz="83474" autoAdjust="0"/>
  </p:normalViewPr>
  <p:slideViewPr>
    <p:cSldViewPr snapToGrid="0">
      <p:cViewPr varScale="1">
        <p:scale>
          <a:sx n="103" d="100"/>
          <a:sy n="103" d="100"/>
        </p:scale>
        <p:origin x="126" y="13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9" Type="http://schemas.microsoft.com/office/2015/10/relationships/revisionInfo" Target="revisionInfo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, Alvin" userId="d34d6e0d-42e9-4cef-8e22-2f4af1040575" providerId="ADAL" clId="{541CC9AF-1756-46E3-BF34-4E126213DFCA}"/>
    <pc:docChg chg="undo redo custSel addSld delSld modSld">
      <pc:chgData name="Lin, Alvin" userId="d34d6e0d-42e9-4cef-8e22-2f4af1040575" providerId="ADAL" clId="{541CC9AF-1756-46E3-BF34-4E126213DFCA}" dt="2026-01-22T00:58:53.273" v="2064" actId="20577"/>
      <pc:docMkLst>
        <pc:docMk/>
      </pc:docMkLst>
      <pc:sldChg chg="add del">
        <pc:chgData name="Lin, Alvin" userId="d34d6e0d-42e9-4cef-8e22-2f4af1040575" providerId="ADAL" clId="{541CC9AF-1756-46E3-BF34-4E126213DFCA}" dt="2026-01-21T16:59:16.840" v="50" actId="2696"/>
        <pc:sldMkLst>
          <pc:docMk/>
          <pc:sldMk cId="0" sldId="256"/>
        </pc:sldMkLst>
      </pc:sldChg>
      <pc:sldChg chg="addSp delSp modSp mod">
        <pc:chgData name="Lin, Alvin" userId="d34d6e0d-42e9-4cef-8e22-2f4af1040575" providerId="ADAL" clId="{541CC9AF-1756-46E3-BF34-4E126213DFCA}" dt="2026-01-21T23:56:00.943" v="2026" actId="20577"/>
        <pc:sldMkLst>
          <pc:docMk/>
          <pc:sldMk cId="0" sldId="257"/>
        </pc:sldMkLst>
        <pc:spChg chg="del">
          <ac:chgData name="Lin, Alvin" userId="d34d6e0d-42e9-4cef-8e22-2f4af1040575" providerId="ADAL" clId="{541CC9AF-1756-46E3-BF34-4E126213DFCA}" dt="2026-01-21T22:00:40.626" v="1993"/>
          <ac:spMkLst>
            <pc:docMk/>
            <pc:sldMk cId="0" sldId="257"/>
            <ac:spMk id="2" creationId="{A7672AF7-8623-0166-46E6-1B9B9E2F17D4}"/>
          </ac:spMkLst>
        </pc:spChg>
        <pc:spChg chg="mod">
          <ac:chgData name="Lin, Alvin" userId="d34d6e0d-42e9-4cef-8e22-2f4af1040575" providerId="ADAL" clId="{541CC9AF-1756-46E3-BF34-4E126213DFCA}" dt="2026-01-21T23:56:00.943" v="2026" actId="20577"/>
          <ac:spMkLst>
            <pc:docMk/>
            <pc:sldMk cId="0" sldId="257"/>
            <ac:spMk id="79" creationId="{00000000-0000-0000-0000-000000000000}"/>
          </ac:spMkLst>
        </pc:spChg>
        <pc:picChg chg="add mod">
          <ac:chgData name="Lin, Alvin" userId="d34d6e0d-42e9-4cef-8e22-2f4af1040575" providerId="ADAL" clId="{541CC9AF-1756-46E3-BF34-4E126213DFCA}" dt="2026-01-21T22:00:43.415" v="1995" actId="962"/>
          <ac:picMkLst>
            <pc:docMk/>
            <pc:sldMk cId="0" sldId="257"/>
            <ac:picMk id="4" creationId="{D82D5E7A-3F7A-355D-E0A8-E5FBD318D713}"/>
          </ac:picMkLst>
        </pc:picChg>
      </pc:sldChg>
      <pc:sldChg chg="del">
        <pc:chgData name="Lin, Alvin" userId="d34d6e0d-42e9-4cef-8e22-2f4af1040575" providerId="ADAL" clId="{541CC9AF-1756-46E3-BF34-4E126213DFCA}" dt="2026-01-21T16:56:53.438" v="0" actId="2696"/>
        <pc:sldMkLst>
          <pc:docMk/>
          <pc:sldMk cId="0" sldId="258"/>
        </pc:sldMkLst>
      </pc:sldChg>
      <pc:sldChg chg="modSp mod">
        <pc:chgData name="Lin, Alvin" userId="d34d6e0d-42e9-4cef-8e22-2f4af1040575" providerId="ADAL" clId="{541CC9AF-1756-46E3-BF34-4E126213DFCA}" dt="2026-01-22T00:26:53.143" v="2033" actId="20577"/>
        <pc:sldMkLst>
          <pc:docMk/>
          <pc:sldMk cId="0" sldId="264"/>
        </pc:sldMkLst>
        <pc:spChg chg="mod">
          <ac:chgData name="Lin, Alvin" userId="d34d6e0d-42e9-4cef-8e22-2f4af1040575" providerId="ADAL" clId="{541CC9AF-1756-46E3-BF34-4E126213DFCA}" dt="2026-01-22T00:26:53.143" v="2033" actId="20577"/>
          <ac:spMkLst>
            <pc:docMk/>
            <pc:sldMk cId="0" sldId="264"/>
            <ac:spMk id="151" creationId="{00000000-0000-0000-0000-000000000000}"/>
          </ac:spMkLst>
        </pc:spChg>
      </pc:sldChg>
      <pc:sldChg chg="addSp delSp modSp mod">
        <pc:chgData name="Lin, Alvin" userId="d34d6e0d-42e9-4cef-8e22-2f4af1040575" providerId="ADAL" clId="{541CC9AF-1756-46E3-BF34-4E126213DFCA}" dt="2026-01-21T21:13:29.732" v="957" actId="962"/>
        <pc:sldMkLst>
          <pc:docMk/>
          <pc:sldMk cId="534970200" sldId="272"/>
        </pc:sldMkLst>
        <pc:spChg chg="mod">
          <ac:chgData name="Lin, Alvin" userId="d34d6e0d-42e9-4cef-8e22-2f4af1040575" providerId="ADAL" clId="{541CC9AF-1756-46E3-BF34-4E126213DFCA}" dt="2026-01-21T20:57:08.408" v="314"/>
          <ac:spMkLst>
            <pc:docMk/>
            <pc:sldMk cId="534970200" sldId="272"/>
            <ac:spMk id="6" creationId="{A36CBE6A-9003-E402-0BAF-26B0E1E0A1C5}"/>
          </ac:spMkLst>
        </pc:spChg>
        <pc:spChg chg="add del">
          <ac:chgData name="Lin, Alvin" userId="d34d6e0d-42e9-4cef-8e22-2f4af1040575" providerId="ADAL" clId="{541CC9AF-1756-46E3-BF34-4E126213DFCA}" dt="2026-01-21T21:10:21.360" v="893"/>
          <ac:spMkLst>
            <pc:docMk/>
            <pc:sldMk cId="534970200" sldId="272"/>
            <ac:spMk id="7" creationId="{850FC3D9-A594-8A64-8AF0-EB13E265C3E9}"/>
          </ac:spMkLst>
        </pc:spChg>
        <pc:spChg chg="mod">
          <ac:chgData name="Lin, Alvin" userId="d34d6e0d-42e9-4cef-8e22-2f4af1040575" providerId="ADAL" clId="{541CC9AF-1756-46E3-BF34-4E126213DFCA}" dt="2026-01-21T20:57:55.030" v="318" actId="20577"/>
          <ac:spMkLst>
            <pc:docMk/>
            <pc:sldMk cId="534970200" sldId="272"/>
            <ac:spMk id="8" creationId="{B10B0A2E-D676-063B-4E8D-8A5798B7A528}"/>
          </ac:spMkLst>
        </pc:spChg>
        <pc:spChg chg="add del mod">
          <ac:chgData name="Lin, Alvin" userId="d34d6e0d-42e9-4cef-8e22-2f4af1040575" providerId="ADAL" clId="{541CC9AF-1756-46E3-BF34-4E126213DFCA}" dt="2026-01-21T21:13:27.843" v="955"/>
          <ac:spMkLst>
            <pc:docMk/>
            <pc:sldMk cId="534970200" sldId="272"/>
            <ac:spMk id="15" creationId="{715EA508-AEE0-EB77-A15A-2509B8593B99}"/>
          </ac:spMkLst>
        </pc:spChg>
        <pc:picChg chg="add mod">
          <ac:chgData name="Lin, Alvin" userId="d34d6e0d-42e9-4cef-8e22-2f4af1040575" providerId="ADAL" clId="{541CC9AF-1756-46E3-BF34-4E126213DFCA}" dt="2026-01-21T21:10:20.394" v="892"/>
          <ac:picMkLst>
            <pc:docMk/>
            <pc:sldMk cId="534970200" sldId="272"/>
            <ac:picMk id="3" creationId="{5699EE12-2126-55FB-1591-0601CFE62F5A}"/>
          </ac:picMkLst>
        </pc:picChg>
        <pc:picChg chg="add mod">
          <ac:chgData name="Lin, Alvin" userId="d34d6e0d-42e9-4cef-8e22-2f4af1040575" providerId="ADAL" clId="{541CC9AF-1756-46E3-BF34-4E126213DFCA}" dt="2026-01-21T21:10:19.315" v="890"/>
          <ac:picMkLst>
            <pc:docMk/>
            <pc:sldMk cId="534970200" sldId="272"/>
            <ac:picMk id="9" creationId="{E6046020-DB2D-DA6B-8B35-E26BDA899036}"/>
          </ac:picMkLst>
        </pc:picChg>
        <pc:picChg chg="add del mod">
          <ac:chgData name="Lin, Alvin" userId="d34d6e0d-42e9-4cef-8e22-2f4af1040575" providerId="ADAL" clId="{541CC9AF-1756-46E3-BF34-4E126213DFCA}" dt="2026-01-21T21:13:27.016" v="954" actId="478"/>
          <ac:picMkLst>
            <pc:docMk/>
            <pc:sldMk cId="534970200" sldId="272"/>
            <ac:picMk id="11" creationId="{FDFEBF10-7053-3A06-4E9F-D7C45F27F8F4}"/>
          </ac:picMkLst>
        </pc:picChg>
        <pc:picChg chg="add mod">
          <ac:chgData name="Lin, Alvin" userId="d34d6e0d-42e9-4cef-8e22-2f4af1040575" providerId="ADAL" clId="{541CC9AF-1756-46E3-BF34-4E126213DFCA}" dt="2026-01-21T21:13:24.860" v="953"/>
          <ac:picMkLst>
            <pc:docMk/>
            <pc:sldMk cId="534970200" sldId="272"/>
            <ac:picMk id="13" creationId="{14A87971-8090-45E5-4DE7-2AF222EE5176}"/>
          </ac:picMkLst>
        </pc:picChg>
        <pc:picChg chg="add mod">
          <ac:chgData name="Lin, Alvin" userId="d34d6e0d-42e9-4cef-8e22-2f4af1040575" providerId="ADAL" clId="{541CC9AF-1756-46E3-BF34-4E126213DFCA}" dt="2026-01-21T21:13:29.732" v="957" actId="962"/>
          <ac:picMkLst>
            <pc:docMk/>
            <pc:sldMk cId="534970200" sldId="272"/>
            <ac:picMk id="17" creationId="{5B68B72C-582C-8E62-C286-00115098016F}"/>
          </ac:picMkLst>
        </pc:picChg>
      </pc:sldChg>
      <pc:sldChg chg="addSp delSp modSp mod">
        <pc:chgData name="Lin, Alvin" userId="d34d6e0d-42e9-4cef-8e22-2f4af1040575" providerId="ADAL" clId="{541CC9AF-1756-46E3-BF34-4E126213DFCA}" dt="2026-01-21T21:30:41.289" v="1071" actId="20577"/>
        <pc:sldMkLst>
          <pc:docMk/>
          <pc:sldMk cId="3797143958" sldId="273"/>
        </pc:sldMkLst>
        <pc:spChg chg="mod">
          <ac:chgData name="Lin, Alvin" userId="d34d6e0d-42e9-4cef-8e22-2f4af1040575" providerId="ADAL" clId="{541CC9AF-1756-46E3-BF34-4E126213DFCA}" dt="2026-01-21T21:30:41.289" v="1071" actId="20577"/>
          <ac:spMkLst>
            <pc:docMk/>
            <pc:sldMk cId="3797143958" sldId="273"/>
            <ac:spMk id="6" creationId="{BDCFBE6B-6932-1D29-C8A2-FC8181E624C5}"/>
          </ac:spMkLst>
        </pc:spChg>
        <pc:spChg chg="del">
          <ac:chgData name="Lin, Alvin" userId="d34d6e0d-42e9-4cef-8e22-2f4af1040575" providerId="ADAL" clId="{541CC9AF-1756-46E3-BF34-4E126213DFCA}" dt="2026-01-21T21:15:05.637" v="958" actId="22"/>
          <ac:spMkLst>
            <pc:docMk/>
            <pc:sldMk cId="3797143958" sldId="273"/>
            <ac:spMk id="7" creationId="{50313FEE-96D9-CE7E-3F5E-E4D100F2892E}"/>
          </ac:spMkLst>
        </pc:spChg>
        <pc:spChg chg="del">
          <ac:chgData name="Lin, Alvin" userId="d34d6e0d-42e9-4cef-8e22-2f4af1040575" providerId="ADAL" clId="{541CC9AF-1756-46E3-BF34-4E126213DFCA}" dt="2026-01-21T21:15:16.027" v="959" actId="22"/>
          <ac:spMkLst>
            <pc:docMk/>
            <pc:sldMk cId="3797143958" sldId="273"/>
            <ac:spMk id="8" creationId="{917DD96D-FC71-93DB-B94A-97FCAB34B0EE}"/>
          </ac:spMkLst>
        </pc:spChg>
        <pc:spChg chg="del">
          <ac:chgData name="Lin, Alvin" userId="d34d6e0d-42e9-4cef-8e22-2f4af1040575" providerId="ADAL" clId="{541CC9AF-1756-46E3-BF34-4E126213DFCA}" dt="2026-01-21T21:20:14.175" v="965" actId="22"/>
          <ac:spMkLst>
            <pc:docMk/>
            <pc:sldMk cId="3797143958" sldId="273"/>
            <ac:spMk id="9" creationId="{B5BFD42B-4B22-97C0-B9EC-3DF89122E785}"/>
          </ac:spMkLst>
        </pc:spChg>
        <pc:spChg chg="del">
          <ac:chgData name="Lin, Alvin" userId="d34d6e0d-42e9-4cef-8e22-2f4af1040575" providerId="ADAL" clId="{541CC9AF-1756-46E3-BF34-4E126213DFCA}" dt="2026-01-21T21:26:59.825" v="988"/>
          <ac:spMkLst>
            <pc:docMk/>
            <pc:sldMk cId="3797143958" sldId="273"/>
            <ac:spMk id="10" creationId="{FCC5452B-0593-E00D-057E-2BFB03F315A6}"/>
          </ac:spMkLst>
        </pc:spChg>
        <pc:picChg chg="add mod ord">
          <ac:chgData name="Lin, Alvin" userId="d34d6e0d-42e9-4cef-8e22-2f4af1040575" providerId="ADAL" clId="{541CC9AF-1756-46E3-BF34-4E126213DFCA}" dt="2026-01-21T21:15:05.637" v="958" actId="22"/>
          <ac:picMkLst>
            <pc:docMk/>
            <pc:sldMk cId="3797143958" sldId="273"/>
            <ac:picMk id="3" creationId="{A2A07999-429D-F968-FF83-6EAA6FD770B0}"/>
          </ac:picMkLst>
        </pc:picChg>
        <pc:picChg chg="add mod ord modCrop">
          <ac:chgData name="Lin, Alvin" userId="d34d6e0d-42e9-4cef-8e22-2f4af1040575" providerId="ADAL" clId="{541CC9AF-1756-46E3-BF34-4E126213DFCA}" dt="2026-01-21T21:20:40.450" v="974" actId="18131"/>
          <ac:picMkLst>
            <pc:docMk/>
            <pc:sldMk cId="3797143958" sldId="273"/>
            <ac:picMk id="11" creationId="{401BF236-7ACD-3A34-56BB-E339CDF00346}"/>
          </ac:picMkLst>
        </pc:picChg>
        <pc:picChg chg="add mod ord modCrop">
          <ac:chgData name="Lin, Alvin" userId="d34d6e0d-42e9-4cef-8e22-2f4af1040575" providerId="ADAL" clId="{541CC9AF-1756-46E3-BF34-4E126213DFCA}" dt="2026-01-21T21:20:28.858" v="972" actId="18131"/>
          <ac:picMkLst>
            <pc:docMk/>
            <pc:sldMk cId="3797143958" sldId="273"/>
            <ac:picMk id="13" creationId="{7FEC8F4B-4109-6917-8FB8-A2BD249A2AFB}"/>
          </ac:picMkLst>
        </pc:picChg>
        <pc:picChg chg="add mod modCrop">
          <ac:chgData name="Lin, Alvin" userId="d34d6e0d-42e9-4cef-8e22-2f4af1040575" providerId="ADAL" clId="{541CC9AF-1756-46E3-BF34-4E126213DFCA}" dt="2026-01-21T21:27:09.709" v="994" actId="18131"/>
          <ac:picMkLst>
            <pc:docMk/>
            <pc:sldMk cId="3797143958" sldId="273"/>
            <ac:picMk id="15" creationId="{0BD5DD14-30E1-8620-1398-E97C60576DCB}"/>
          </ac:picMkLst>
        </pc:picChg>
      </pc:sldChg>
      <pc:sldChg chg="addSp delSp modSp mod">
        <pc:chgData name="Lin, Alvin" userId="d34d6e0d-42e9-4cef-8e22-2f4af1040575" providerId="ADAL" clId="{541CC9AF-1756-46E3-BF34-4E126213DFCA}" dt="2026-01-22T00:31:37.063" v="2048" actId="478"/>
        <pc:sldMkLst>
          <pc:docMk/>
          <pc:sldMk cId="4151717903" sldId="274"/>
        </pc:sldMkLst>
        <pc:spChg chg="mod">
          <ac:chgData name="Lin, Alvin" userId="d34d6e0d-42e9-4cef-8e22-2f4af1040575" providerId="ADAL" clId="{541CC9AF-1756-46E3-BF34-4E126213DFCA}" dt="2026-01-21T21:43:48.559" v="1208" actId="14100"/>
          <ac:spMkLst>
            <pc:docMk/>
            <pc:sldMk cId="4151717903" sldId="274"/>
            <ac:spMk id="2" creationId="{ED004FA0-58A1-D129-80A9-26F7D2B65A9A}"/>
          </ac:spMkLst>
        </pc:spChg>
        <pc:spChg chg="del">
          <ac:chgData name="Lin, Alvin" userId="d34d6e0d-42e9-4cef-8e22-2f4af1040575" providerId="ADAL" clId="{541CC9AF-1756-46E3-BF34-4E126213DFCA}" dt="2026-01-21T21:44:18.384" v="1217" actId="478"/>
          <ac:spMkLst>
            <pc:docMk/>
            <pc:sldMk cId="4151717903" sldId="274"/>
            <ac:spMk id="3" creationId="{C2B91322-472B-7881-7146-77B1064059E3}"/>
          </ac:spMkLst>
        </pc:spChg>
        <pc:spChg chg="del mod">
          <ac:chgData name="Lin, Alvin" userId="d34d6e0d-42e9-4cef-8e22-2f4af1040575" providerId="ADAL" clId="{541CC9AF-1756-46E3-BF34-4E126213DFCA}" dt="2026-01-22T00:31:28.799" v="2045" actId="478"/>
          <ac:spMkLst>
            <pc:docMk/>
            <pc:sldMk cId="4151717903" sldId="274"/>
            <ac:spMk id="4" creationId="{A9EB58F7-A334-3121-A336-5592FC149409}"/>
          </ac:spMkLst>
        </pc:spChg>
        <pc:spChg chg="mod">
          <ac:chgData name="Lin, Alvin" userId="d34d6e0d-42e9-4cef-8e22-2f4af1040575" providerId="ADAL" clId="{541CC9AF-1756-46E3-BF34-4E126213DFCA}" dt="2026-01-21T21:52:21.250" v="1471" actId="1076"/>
          <ac:spMkLst>
            <pc:docMk/>
            <pc:sldMk cId="4151717903" sldId="274"/>
            <ac:spMk id="6" creationId="{12161537-7661-499B-F1CB-DED76325A8B3}"/>
          </ac:spMkLst>
        </pc:spChg>
        <pc:spChg chg="add del">
          <ac:chgData name="Lin, Alvin" userId="d34d6e0d-42e9-4cef-8e22-2f4af1040575" providerId="ADAL" clId="{541CC9AF-1756-46E3-BF34-4E126213DFCA}" dt="2026-01-21T21:42:57.952" v="1181" actId="22"/>
          <ac:spMkLst>
            <pc:docMk/>
            <pc:sldMk cId="4151717903" sldId="274"/>
            <ac:spMk id="7" creationId="{50313FEE-96D9-CE7E-3F5E-E4D100F2892E}"/>
          </ac:spMkLst>
        </pc:spChg>
        <pc:spChg chg="add del mod">
          <ac:chgData name="Lin, Alvin" userId="d34d6e0d-42e9-4cef-8e22-2f4af1040575" providerId="ADAL" clId="{541CC9AF-1756-46E3-BF34-4E126213DFCA}" dt="2026-01-22T00:31:37.063" v="2048" actId="478"/>
          <ac:spMkLst>
            <pc:docMk/>
            <pc:sldMk cId="4151717903" sldId="274"/>
            <ac:spMk id="7" creationId="{F3EAE6DA-4C9B-7191-E96D-A34229757CD5}"/>
          </ac:spMkLst>
        </pc:spChg>
        <pc:spChg chg="add mod">
          <ac:chgData name="Lin, Alvin" userId="d34d6e0d-42e9-4cef-8e22-2f4af1040575" providerId="ADAL" clId="{541CC9AF-1756-46E3-BF34-4E126213DFCA}" dt="2026-01-22T00:31:35.712" v="2047" actId="14100"/>
          <ac:spMkLst>
            <pc:docMk/>
            <pc:sldMk cId="4151717903" sldId="274"/>
            <ac:spMk id="8" creationId="{76E3169A-9776-AA04-4468-278E9D7ED85D}"/>
          </ac:spMkLst>
        </pc:spChg>
        <pc:spChg chg="add del">
          <ac:chgData name="Lin, Alvin" userId="d34d6e0d-42e9-4cef-8e22-2f4af1040575" providerId="ADAL" clId="{541CC9AF-1756-46E3-BF34-4E126213DFCA}" dt="2026-01-21T21:43:29.401" v="1196" actId="22"/>
          <ac:spMkLst>
            <pc:docMk/>
            <pc:sldMk cId="4151717903" sldId="274"/>
            <ac:spMk id="8" creationId="{917DD96D-FC71-93DB-B94A-97FCAB34B0EE}"/>
          </ac:spMkLst>
        </pc:spChg>
        <pc:spChg chg="del">
          <ac:chgData name="Lin, Alvin" userId="d34d6e0d-42e9-4cef-8e22-2f4af1040575" providerId="ADAL" clId="{541CC9AF-1756-46E3-BF34-4E126213DFCA}" dt="2026-01-21T21:43:56.891" v="1209" actId="22"/>
          <ac:spMkLst>
            <pc:docMk/>
            <pc:sldMk cId="4151717903" sldId="274"/>
            <ac:spMk id="9" creationId="{B5BFD42B-4B22-97C0-B9EC-3DF89122E785}"/>
          </ac:spMkLst>
        </pc:spChg>
        <pc:spChg chg="del">
          <ac:chgData name="Lin, Alvin" userId="d34d6e0d-42e9-4cef-8e22-2f4af1040575" providerId="ADAL" clId="{541CC9AF-1756-46E3-BF34-4E126213DFCA}" dt="2026-01-21T21:44:30.772" v="1218" actId="22"/>
          <ac:spMkLst>
            <pc:docMk/>
            <pc:sldMk cId="4151717903" sldId="274"/>
            <ac:spMk id="10" creationId="{FCC5452B-0593-E00D-057E-2BFB03F315A6}"/>
          </ac:spMkLst>
        </pc:spChg>
        <pc:spChg chg="mod">
          <ac:chgData name="Lin, Alvin" userId="d34d6e0d-42e9-4cef-8e22-2f4af1040575" providerId="ADAL" clId="{541CC9AF-1756-46E3-BF34-4E126213DFCA}" dt="2026-01-21T21:52:21.250" v="1471" actId="1076"/>
          <ac:spMkLst>
            <pc:docMk/>
            <pc:sldMk cId="4151717903" sldId="274"/>
            <ac:spMk id="11" creationId="{8FB27E11-6FAD-7469-15C1-531BF44F708B}"/>
          </ac:spMkLst>
        </pc:spChg>
        <pc:spChg chg="mod">
          <ac:chgData name="Lin, Alvin" userId="d34d6e0d-42e9-4cef-8e22-2f4af1040575" providerId="ADAL" clId="{541CC9AF-1756-46E3-BF34-4E126213DFCA}" dt="2026-01-21T21:52:36.781" v="1474" actId="1076"/>
          <ac:spMkLst>
            <pc:docMk/>
            <pc:sldMk cId="4151717903" sldId="274"/>
            <ac:spMk id="12" creationId="{2FC3CE3F-648B-D255-ACA5-0CF4BE23443F}"/>
          </ac:spMkLst>
        </pc:spChg>
        <pc:spChg chg="del mod">
          <ac:chgData name="Lin, Alvin" userId="d34d6e0d-42e9-4cef-8e22-2f4af1040575" providerId="ADAL" clId="{541CC9AF-1756-46E3-BF34-4E126213DFCA}" dt="2026-01-21T21:47:28.791" v="1381" actId="478"/>
          <ac:spMkLst>
            <pc:docMk/>
            <pc:sldMk cId="4151717903" sldId="274"/>
            <ac:spMk id="13" creationId="{DF6612C0-6308-ED2D-6327-9BD3979C1599}"/>
          </ac:spMkLst>
        </pc:spChg>
        <pc:spChg chg="del mod">
          <ac:chgData name="Lin, Alvin" userId="d34d6e0d-42e9-4cef-8e22-2f4af1040575" providerId="ADAL" clId="{541CC9AF-1756-46E3-BF34-4E126213DFCA}" dt="2026-01-21T21:47:39.533" v="1384" actId="478"/>
          <ac:spMkLst>
            <pc:docMk/>
            <pc:sldMk cId="4151717903" sldId="274"/>
            <ac:spMk id="14" creationId="{F643F956-EC56-B47A-37FE-8EE422936A70}"/>
          </ac:spMkLst>
        </pc:spChg>
        <pc:spChg chg="mod">
          <ac:chgData name="Lin, Alvin" userId="d34d6e0d-42e9-4cef-8e22-2f4af1040575" providerId="ADAL" clId="{541CC9AF-1756-46E3-BF34-4E126213DFCA}" dt="2026-01-21T21:52:36.781" v="1474" actId="1076"/>
          <ac:spMkLst>
            <pc:docMk/>
            <pc:sldMk cId="4151717903" sldId="274"/>
            <ac:spMk id="15" creationId="{8128A791-5F43-FAE1-A8F9-979309D9D4A2}"/>
          </ac:spMkLst>
        </pc:spChg>
        <pc:spChg chg="mod">
          <ac:chgData name="Lin, Alvin" userId="d34d6e0d-42e9-4cef-8e22-2f4af1040575" providerId="ADAL" clId="{541CC9AF-1756-46E3-BF34-4E126213DFCA}" dt="2026-01-21T21:52:44.767" v="1476" actId="1076"/>
          <ac:spMkLst>
            <pc:docMk/>
            <pc:sldMk cId="4151717903" sldId="274"/>
            <ac:spMk id="16" creationId="{1B6C0B90-9566-252F-0E25-AEA601D0054A}"/>
          </ac:spMkLst>
        </pc:spChg>
        <pc:spChg chg="del">
          <ac:chgData name="Lin, Alvin" userId="d34d6e0d-42e9-4cef-8e22-2f4af1040575" providerId="ADAL" clId="{541CC9AF-1756-46E3-BF34-4E126213DFCA}" dt="2026-01-21T21:52:05.187" v="1469" actId="478"/>
          <ac:spMkLst>
            <pc:docMk/>
            <pc:sldMk cId="4151717903" sldId="274"/>
            <ac:spMk id="17" creationId="{3375B78F-27C0-D678-61E8-A1D9AABEA4DD}"/>
          </ac:spMkLst>
        </pc:spChg>
        <pc:spChg chg="add del mod">
          <ac:chgData name="Lin, Alvin" userId="d34d6e0d-42e9-4cef-8e22-2f4af1040575" providerId="ADAL" clId="{541CC9AF-1756-46E3-BF34-4E126213DFCA}" dt="2026-01-21T21:47:37.619" v="1383" actId="478"/>
          <ac:spMkLst>
            <pc:docMk/>
            <pc:sldMk cId="4151717903" sldId="274"/>
            <ac:spMk id="31" creationId="{13DE51FB-8A5A-4F53-793A-C5F4DF519267}"/>
          </ac:spMkLst>
        </pc:spChg>
        <pc:spChg chg="add del mod">
          <ac:chgData name="Lin, Alvin" userId="d34d6e0d-42e9-4cef-8e22-2f4af1040575" providerId="ADAL" clId="{541CC9AF-1756-46E3-BF34-4E126213DFCA}" dt="2026-01-21T21:47:56.614" v="1386"/>
          <ac:spMkLst>
            <pc:docMk/>
            <pc:sldMk cId="4151717903" sldId="274"/>
            <ac:spMk id="33" creationId="{C75D9845-8A05-75C4-3F2B-FAA97EA8184D}"/>
          </ac:spMkLst>
        </pc:spChg>
        <pc:spChg chg="add mod">
          <ac:chgData name="Lin, Alvin" userId="d34d6e0d-42e9-4cef-8e22-2f4af1040575" providerId="ADAL" clId="{541CC9AF-1756-46E3-BF34-4E126213DFCA}" dt="2026-01-21T21:51:46.159" v="1465"/>
          <ac:spMkLst>
            <pc:docMk/>
            <pc:sldMk cId="4151717903" sldId="274"/>
            <ac:spMk id="37" creationId="{5990FC34-D755-0ACF-360E-1807E9269EB4}"/>
          </ac:spMkLst>
        </pc:spChg>
        <pc:spChg chg="add mod">
          <ac:chgData name="Lin, Alvin" userId="d34d6e0d-42e9-4cef-8e22-2f4af1040575" providerId="ADAL" clId="{541CC9AF-1756-46E3-BF34-4E126213DFCA}" dt="2026-01-21T21:51:46.159" v="1465"/>
          <ac:spMkLst>
            <pc:docMk/>
            <pc:sldMk cId="4151717903" sldId="274"/>
            <ac:spMk id="38" creationId="{7A09F427-7379-DCE6-B3AA-9FB80B6E635B}"/>
          </ac:spMkLst>
        </pc:spChg>
        <pc:picChg chg="add mod">
          <ac:chgData name="Lin, Alvin" userId="d34d6e0d-42e9-4cef-8e22-2f4af1040575" providerId="ADAL" clId="{541CC9AF-1756-46E3-BF34-4E126213DFCA}" dt="2026-01-21T21:42:54.069" v="1180"/>
          <ac:picMkLst>
            <pc:docMk/>
            <pc:sldMk cId="4151717903" sldId="274"/>
            <ac:picMk id="19" creationId="{442AD3AF-DB29-185D-B979-2D6E0BFCBDFF}"/>
          </ac:picMkLst>
        </pc:picChg>
        <pc:picChg chg="add mod ord modCrop">
          <ac:chgData name="Lin, Alvin" userId="d34d6e0d-42e9-4cef-8e22-2f4af1040575" providerId="ADAL" clId="{541CC9AF-1756-46E3-BF34-4E126213DFCA}" dt="2026-01-21T21:43:12.067" v="1188" actId="18131"/>
          <ac:picMkLst>
            <pc:docMk/>
            <pc:sldMk cId="4151717903" sldId="274"/>
            <ac:picMk id="21" creationId="{2C9E151B-59B9-FBFE-058C-D7591D9F8DDD}"/>
          </ac:picMkLst>
        </pc:picChg>
        <pc:picChg chg="add del mod ord">
          <ac:chgData name="Lin, Alvin" userId="d34d6e0d-42e9-4cef-8e22-2f4af1040575" providerId="ADAL" clId="{541CC9AF-1756-46E3-BF34-4E126213DFCA}" dt="2026-01-21T21:43:28.529" v="1195" actId="22"/>
          <ac:picMkLst>
            <pc:docMk/>
            <pc:sldMk cId="4151717903" sldId="274"/>
            <ac:picMk id="23" creationId="{230E2410-C166-2DFE-312D-3B361C1EAA4A}"/>
          </ac:picMkLst>
        </pc:picChg>
        <pc:picChg chg="add mod ord">
          <ac:chgData name="Lin, Alvin" userId="d34d6e0d-42e9-4cef-8e22-2f4af1040575" providerId="ADAL" clId="{541CC9AF-1756-46E3-BF34-4E126213DFCA}" dt="2026-01-21T21:52:36.781" v="1474" actId="1076"/>
          <ac:picMkLst>
            <pc:docMk/>
            <pc:sldMk cId="4151717903" sldId="274"/>
            <ac:picMk id="25" creationId="{5E31148E-282C-3429-7244-65DC8C1912F0}"/>
          </ac:picMkLst>
        </pc:picChg>
        <pc:picChg chg="add mod ord">
          <ac:chgData name="Lin, Alvin" userId="d34d6e0d-42e9-4cef-8e22-2f4af1040575" providerId="ADAL" clId="{541CC9AF-1756-46E3-BF34-4E126213DFCA}" dt="2026-01-21T21:52:21.250" v="1471" actId="1076"/>
          <ac:picMkLst>
            <pc:docMk/>
            <pc:sldMk cId="4151717903" sldId="274"/>
            <ac:picMk id="27" creationId="{5D4A58EB-8C40-FDA1-1626-FBF2626D5F8D}"/>
          </ac:picMkLst>
        </pc:picChg>
        <pc:picChg chg="add del mod ord">
          <ac:chgData name="Lin, Alvin" userId="d34d6e0d-42e9-4cef-8e22-2f4af1040575" providerId="ADAL" clId="{541CC9AF-1756-46E3-BF34-4E126213DFCA}" dt="2026-01-21T21:47:39.932" v="1385" actId="478"/>
          <ac:picMkLst>
            <pc:docMk/>
            <pc:sldMk cId="4151717903" sldId="274"/>
            <ac:picMk id="29" creationId="{CEC89BBA-FDF2-6EEF-14B1-D35068F40B65}"/>
          </ac:picMkLst>
        </pc:picChg>
        <pc:picChg chg="add mod ord modCrop">
          <ac:chgData name="Lin, Alvin" userId="d34d6e0d-42e9-4cef-8e22-2f4af1040575" providerId="ADAL" clId="{541CC9AF-1756-46E3-BF34-4E126213DFCA}" dt="2026-01-21T21:52:42.914" v="1475" actId="1076"/>
          <ac:picMkLst>
            <pc:docMk/>
            <pc:sldMk cId="4151717903" sldId="274"/>
            <ac:picMk id="35" creationId="{004456BC-D54E-E348-6F20-E9773B9F7174}"/>
          </ac:picMkLst>
        </pc:picChg>
        <pc:picChg chg="add mod">
          <ac:chgData name="Lin, Alvin" userId="d34d6e0d-42e9-4cef-8e22-2f4af1040575" providerId="ADAL" clId="{541CC9AF-1756-46E3-BF34-4E126213DFCA}" dt="2026-01-21T21:51:46.719" v="1466"/>
          <ac:picMkLst>
            <pc:docMk/>
            <pc:sldMk cId="4151717903" sldId="274"/>
            <ac:picMk id="36" creationId="{C8565646-5BEB-FA65-0455-4B751F984EE3}"/>
          </ac:picMkLst>
        </pc:picChg>
      </pc:sldChg>
      <pc:sldChg chg="addSp delSp modSp mod">
        <pc:chgData name="Lin, Alvin" userId="d34d6e0d-42e9-4cef-8e22-2f4af1040575" providerId="ADAL" clId="{541CC9AF-1756-46E3-BF34-4E126213DFCA}" dt="2026-01-22T00:31:10.630" v="2043"/>
        <pc:sldMkLst>
          <pc:docMk/>
          <pc:sldMk cId="336532353" sldId="275"/>
        </pc:sldMkLst>
        <pc:spChg chg="add del">
          <ac:chgData name="Lin, Alvin" userId="d34d6e0d-42e9-4cef-8e22-2f4af1040575" providerId="ADAL" clId="{541CC9AF-1756-46E3-BF34-4E126213DFCA}" dt="2026-01-21T21:34:45.459" v="1074" actId="11529"/>
          <ac:spMkLst>
            <pc:docMk/>
            <pc:sldMk cId="336532353" sldId="275"/>
            <ac:spMk id="4" creationId="{8DF5B068-FE2E-6480-3B9C-11D7E4889428}"/>
          </ac:spMkLst>
        </pc:spChg>
        <pc:spChg chg="mod">
          <ac:chgData name="Lin, Alvin" userId="d34d6e0d-42e9-4cef-8e22-2f4af1040575" providerId="ADAL" clId="{541CC9AF-1756-46E3-BF34-4E126213DFCA}" dt="2026-01-22T00:31:10.630" v="2043"/>
          <ac:spMkLst>
            <pc:docMk/>
            <pc:sldMk cId="336532353" sldId="275"/>
            <ac:spMk id="6" creationId="{A36CBE6A-9003-E402-0BAF-26B0E1E0A1C5}"/>
          </ac:spMkLst>
        </pc:spChg>
        <pc:spChg chg="del">
          <ac:chgData name="Lin, Alvin" userId="d34d6e0d-42e9-4cef-8e22-2f4af1040575" providerId="ADAL" clId="{541CC9AF-1756-46E3-BF34-4E126213DFCA}" dt="2026-01-21T21:33:42.416" v="1072" actId="22"/>
          <ac:spMkLst>
            <pc:docMk/>
            <pc:sldMk cId="336532353" sldId="275"/>
            <ac:spMk id="7" creationId="{850FC3D9-A594-8A64-8AF0-EB13E265C3E9}"/>
          </ac:spMkLst>
        </pc:spChg>
        <pc:spChg chg="add mod">
          <ac:chgData name="Lin, Alvin" userId="d34d6e0d-42e9-4cef-8e22-2f4af1040575" providerId="ADAL" clId="{541CC9AF-1756-46E3-BF34-4E126213DFCA}" dt="2026-01-21T21:37:29.671" v="1094" actId="208"/>
          <ac:spMkLst>
            <pc:docMk/>
            <pc:sldMk cId="336532353" sldId="275"/>
            <ac:spMk id="8" creationId="{43FE8011-5318-2004-2859-1FD6902A55FF}"/>
          </ac:spMkLst>
        </pc:spChg>
        <pc:spChg chg="add del mod">
          <ac:chgData name="Lin, Alvin" userId="d34d6e0d-42e9-4cef-8e22-2f4af1040575" providerId="ADAL" clId="{541CC9AF-1756-46E3-BF34-4E126213DFCA}" dt="2026-01-21T21:37:00.462" v="1089" actId="478"/>
          <ac:spMkLst>
            <pc:docMk/>
            <pc:sldMk cId="336532353" sldId="275"/>
            <ac:spMk id="14" creationId="{510E197E-989D-FE1A-9436-19376CAFBFC8}"/>
          </ac:spMkLst>
        </pc:spChg>
        <pc:spChg chg="add del mod">
          <ac:chgData name="Lin, Alvin" userId="d34d6e0d-42e9-4cef-8e22-2f4af1040575" providerId="ADAL" clId="{541CC9AF-1756-46E3-BF34-4E126213DFCA}" dt="2026-01-21T21:37:44.649" v="1098" actId="11529"/>
          <ac:spMkLst>
            <pc:docMk/>
            <pc:sldMk cId="336532353" sldId="275"/>
            <ac:spMk id="17" creationId="{168D0FAC-D6FE-1EED-2494-181CB6380F5C}"/>
          </ac:spMkLst>
        </pc:spChg>
        <pc:spChg chg="add mod">
          <ac:chgData name="Lin, Alvin" userId="d34d6e0d-42e9-4cef-8e22-2f4af1040575" providerId="ADAL" clId="{541CC9AF-1756-46E3-BF34-4E126213DFCA}" dt="2026-01-21T21:38:23.504" v="1105" actId="206"/>
          <ac:spMkLst>
            <pc:docMk/>
            <pc:sldMk cId="336532353" sldId="275"/>
            <ac:spMk id="18" creationId="{FF104254-E04B-2C47-DA0E-58DB28127F86}"/>
          </ac:spMkLst>
        </pc:spChg>
        <pc:spChg chg="add mod">
          <ac:chgData name="Lin, Alvin" userId="d34d6e0d-42e9-4cef-8e22-2f4af1040575" providerId="ADAL" clId="{541CC9AF-1756-46E3-BF34-4E126213DFCA}" dt="2026-01-21T21:39:04.320" v="1169" actId="14100"/>
          <ac:spMkLst>
            <pc:docMk/>
            <pc:sldMk cId="336532353" sldId="275"/>
            <ac:spMk id="19" creationId="{CF041C3E-07E0-8401-8D9D-6FF6214D6C42}"/>
          </ac:spMkLst>
        </pc:spChg>
        <pc:spChg chg="add mod">
          <ac:chgData name="Lin, Alvin" userId="d34d6e0d-42e9-4cef-8e22-2f4af1040575" providerId="ADAL" clId="{541CC9AF-1756-46E3-BF34-4E126213DFCA}" dt="2026-01-21T21:41:14.362" v="1178" actId="206"/>
          <ac:spMkLst>
            <pc:docMk/>
            <pc:sldMk cId="336532353" sldId="275"/>
            <ac:spMk id="20" creationId="{03CE03F6-9A3C-B448-B095-CA4C4D3732C6}"/>
          </ac:spMkLst>
        </pc:spChg>
        <pc:picChg chg="add del mod ord">
          <ac:chgData name="Lin, Alvin" userId="d34d6e0d-42e9-4cef-8e22-2f4af1040575" providerId="ADAL" clId="{541CC9AF-1756-46E3-BF34-4E126213DFCA}" dt="2026-01-21T21:37:26.243" v="1093" actId="1076"/>
          <ac:picMkLst>
            <pc:docMk/>
            <pc:sldMk cId="336532353" sldId="275"/>
            <ac:picMk id="3" creationId="{1DD7E4C4-B892-FF8A-A5B5-129B69257DB0}"/>
          </ac:picMkLst>
        </pc:picChg>
        <pc:picChg chg="add del">
          <ac:chgData name="Lin, Alvin" userId="d34d6e0d-42e9-4cef-8e22-2f4af1040575" providerId="ADAL" clId="{541CC9AF-1756-46E3-BF34-4E126213DFCA}" dt="2026-01-21T21:36:17.851" v="1079" actId="22"/>
          <ac:picMkLst>
            <pc:docMk/>
            <pc:sldMk cId="336532353" sldId="275"/>
            <ac:picMk id="10" creationId="{8131C69B-D3B7-A5E5-C844-311499175805}"/>
          </ac:picMkLst>
        </pc:picChg>
        <pc:picChg chg="add del">
          <ac:chgData name="Lin, Alvin" userId="d34d6e0d-42e9-4cef-8e22-2f4af1040575" providerId="ADAL" clId="{541CC9AF-1756-46E3-BF34-4E126213DFCA}" dt="2026-01-21T21:36:29.617" v="1081" actId="22"/>
          <ac:picMkLst>
            <pc:docMk/>
            <pc:sldMk cId="336532353" sldId="275"/>
            <ac:picMk id="12" creationId="{013FFAF3-39EB-E940-3212-5E096FE0EC25}"/>
          </ac:picMkLst>
        </pc:picChg>
        <pc:picChg chg="add del mod ord modCrop">
          <ac:chgData name="Lin, Alvin" userId="d34d6e0d-42e9-4cef-8e22-2f4af1040575" providerId="ADAL" clId="{541CC9AF-1756-46E3-BF34-4E126213DFCA}" dt="2026-01-21T21:37:00.015" v="1088" actId="22"/>
          <ac:picMkLst>
            <pc:docMk/>
            <pc:sldMk cId="336532353" sldId="275"/>
            <ac:picMk id="16" creationId="{9DF220A3-AE8C-9656-B5AF-4C10D3BDC7C2}"/>
          </ac:picMkLst>
        </pc:picChg>
      </pc:sldChg>
      <pc:sldChg chg="del">
        <pc:chgData name="Lin, Alvin" userId="d34d6e0d-42e9-4cef-8e22-2f4af1040575" providerId="ADAL" clId="{541CC9AF-1756-46E3-BF34-4E126213DFCA}" dt="2026-01-21T16:57:07.060" v="2" actId="2696"/>
        <pc:sldMkLst>
          <pc:docMk/>
          <pc:sldMk cId="2170497089" sldId="276"/>
        </pc:sldMkLst>
      </pc:sldChg>
      <pc:sldChg chg="modSp mod">
        <pc:chgData name="Lin, Alvin" userId="d34d6e0d-42e9-4cef-8e22-2f4af1040575" providerId="ADAL" clId="{541CC9AF-1756-46E3-BF34-4E126213DFCA}" dt="2026-01-21T21:50:54.377" v="1429" actId="255"/>
        <pc:sldMkLst>
          <pc:docMk/>
          <pc:sldMk cId="1525535802" sldId="277"/>
        </pc:sldMkLst>
        <pc:spChg chg="mod">
          <ac:chgData name="Lin, Alvin" userId="d34d6e0d-42e9-4cef-8e22-2f4af1040575" providerId="ADAL" clId="{541CC9AF-1756-46E3-BF34-4E126213DFCA}" dt="2026-01-21T21:50:54.377" v="1429" actId="255"/>
          <ac:spMkLst>
            <pc:docMk/>
            <pc:sldMk cId="1525535802" sldId="277"/>
            <ac:spMk id="85" creationId="{00000000-0000-0000-0000-000000000000}"/>
          </ac:spMkLst>
        </pc:spChg>
      </pc:sldChg>
      <pc:sldChg chg="del">
        <pc:chgData name="Lin, Alvin" userId="d34d6e0d-42e9-4cef-8e22-2f4af1040575" providerId="ADAL" clId="{541CC9AF-1756-46E3-BF34-4E126213DFCA}" dt="2026-01-21T16:57:14.156" v="3" actId="2696"/>
        <pc:sldMkLst>
          <pc:docMk/>
          <pc:sldMk cId="702104101" sldId="278"/>
        </pc:sldMkLst>
      </pc:sldChg>
      <pc:sldChg chg="del">
        <pc:chgData name="Lin, Alvin" userId="d34d6e0d-42e9-4cef-8e22-2f4af1040575" providerId="ADAL" clId="{541CC9AF-1756-46E3-BF34-4E126213DFCA}" dt="2026-01-21T16:57:14.156" v="3" actId="2696"/>
        <pc:sldMkLst>
          <pc:docMk/>
          <pc:sldMk cId="2960467184" sldId="279"/>
        </pc:sldMkLst>
      </pc:sldChg>
      <pc:sldChg chg="del">
        <pc:chgData name="Lin, Alvin" userId="d34d6e0d-42e9-4cef-8e22-2f4af1040575" providerId="ADAL" clId="{541CC9AF-1756-46E3-BF34-4E126213DFCA}" dt="2026-01-21T16:57:14.156" v="3" actId="2696"/>
        <pc:sldMkLst>
          <pc:docMk/>
          <pc:sldMk cId="353269458" sldId="280"/>
        </pc:sldMkLst>
      </pc:sldChg>
      <pc:sldChg chg="del">
        <pc:chgData name="Lin, Alvin" userId="d34d6e0d-42e9-4cef-8e22-2f4af1040575" providerId="ADAL" clId="{541CC9AF-1756-46E3-BF34-4E126213DFCA}" dt="2026-01-21T21:04:28.091" v="623" actId="2696"/>
        <pc:sldMkLst>
          <pc:docMk/>
          <pc:sldMk cId="4177545273" sldId="281"/>
        </pc:sldMkLst>
      </pc:sldChg>
      <pc:sldChg chg="del">
        <pc:chgData name="Lin, Alvin" userId="d34d6e0d-42e9-4cef-8e22-2f4af1040575" providerId="ADAL" clId="{541CC9AF-1756-46E3-BF34-4E126213DFCA}" dt="2026-01-21T16:56:56.187" v="1" actId="2696"/>
        <pc:sldMkLst>
          <pc:docMk/>
          <pc:sldMk cId="1498360164" sldId="282"/>
        </pc:sldMkLst>
      </pc:sldChg>
      <pc:sldChg chg="del">
        <pc:chgData name="Lin, Alvin" userId="d34d6e0d-42e9-4cef-8e22-2f4af1040575" providerId="ADAL" clId="{541CC9AF-1756-46E3-BF34-4E126213DFCA}" dt="2026-01-21T16:57:07.060" v="2" actId="2696"/>
        <pc:sldMkLst>
          <pc:docMk/>
          <pc:sldMk cId="1255569258" sldId="283"/>
        </pc:sldMkLst>
      </pc:sldChg>
      <pc:sldChg chg="modSp mod">
        <pc:chgData name="Lin, Alvin" userId="d34d6e0d-42e9-4cef-8e22-2f4af1040575" providerId="ADAL" clId="{541CC9AF-1756-46E3-BF34-4E126213DFCA}" dt="2026-01-21T21:56:04.364" v="1922" actId="404"/>
        <pc:sldMkLst>
          <pc:docMk/>
          <pc:sldMk cId="1869378576" sldId="284"/>
        </pc:sldMkLst>
        <pc:spChg chg="mod">
          <ac:chgData name="Lin, Alvin" userId="d34d6e0d-42e9-4cef-8e22-2f4af1040575" providerId="ADAL" clId="{541CC9AF-1756-46E3-BF34-4E126213DFCA}" dt="2026-01-21T21:56:04.364" v="1922" actId="404"/>
          <ac:spMkLst>
            <pc:docMk/>
            <pc:sldMk cId="1869378576" sldId="284"/>
            <ac:spMk id="85" creationId="{00000000-0000-0000-0000-000000000000}"/>
          </ac:spMkLst>
        </pc:spChg>
      </pc:sldChg>
      <pc:sldChg chg="del">
        <pc:chgData name="Lin, Alvin" userId="d34d6e0d-42e9-4cef-8e22-2f4af1040575" providerId="ADAL" clId="{541CC9AF-1756-46E3-BF34-4E126213DFCA}" dt="2026-01-21T16:57:14.156" v="3" actId="2696"/>
        <pc:sldMkLst>
          <pc:docMk/>
          <pc:sldMk cId="1898190165" sldId="285"/>
        </pc:sldMkLst>
      </pc:sldChg>
      <pc:sldChg chg="del">
        <pc:chgData name="Lin, Alvin" userId="d34d6e0d-42e9-4cef-8e22-2f4af1040575" providerId="ADAL" clId="{541CC9AF-1756-46E3-BF34-4E126213DFCA}" dt="2026-01-21T16:57:14.156" v="3" actId="2696"/>
        <pc:sldMkLst>
          <pc:docMk/>
          <pc:sldMk cId="3655713608" sldId="286"/>
        </pc:sldMkLst>
      </pc:sldChg>
      <pc:sldChg chg="del">
        <pc:chgData name="Lin, Alvin" userId="d34d6e0d-42e9-4cef-8e22-2f4af1040575" providerId="ADAL" clId="{541CC9AF-1756-46E3-BF34-4E126213DFCA}" dt="2026-01-21T16:57:14.156" v="3" actId="2696"/>
        <pc:sldMkLst>
          <pc:docMk/>
          <pc:sldMk cId="4287340749" sldId="287"/>
        </pc:sldMkLst>
      </pc:sldChg>
      <pc:sldChg chg="addSp delSp modSp mod">
        <pc:chgData name="Lin, Alvin" userId="d34d6e0d-42e9-4cef-8e22-2f4af1040575" providerId="ADAL" clId="{541CC9AF-1756-46E3-BF34-4E126213DFCA}" dt="2026-01-21T21:12:45.648" v="944" actId="1076"/>
        <pc:sldMkLst>
          <pc:docMk/>
          <pc:sldMk cId="3948084199" sldId="288"/>
        </pc:sldMkLst>
        <pc:spChg chg="mod">
          <ac:chgData name="Lin, Alvin" userId="d34d6e0d-42e9-4cef-8e22-2f4af1040575" providerId="ADAL" clId="{541CC9AF-1756-46E3-BF34-4E126213DFCA}" dt="2026-01-21T20:57:34.994" v="315"/>
          <ac:spMkLst>
            <pc:docMk/>
            <pc:sldMk cId="3948084199" sldId="288"/>
            <ac:spMk id="6" creationId="{A36CBE6A-9003-E402-0BAF-26B0E1E0A1C5}"/>
          </ac:spMkLst>
        </pc:spChg>
        <pc:spChg chg="add del">
          <ac:chgData name="Lin, Alvin" userId="d34d6e0d-42e9-4cef-8e22-2f4af1040575" providerId="ADAL" clId="{541CC9AF-1756-46E3-BF34-4E126213DFCA}" dt="2026-01-21T21:11:38.144" v="918" actId="22"/>
          <ac:spMkLst>
            <pc:docMk/>
            <pc:sldMk cId="3948084199" sldId="288"/>
            <ac:spMk id="7" creationId="{850FC3D9-A594-8A64-8AF0-EB13E265C3E9}"/>
          </ac:spMkLst>
        </pc:spChg>
        <pc:spChg chg="mod">
          <ac:chgData name="Lin, Alvin" userId="d34d6e0d-42e9-4cef-8e22-2f4af1040575" providerId="ADAL" clId="{541CC9AF-1756-46E3-BF34-4E126213DFCA}" dt="2026-01-21T21:12:45.648" v="944" actId="1076"/>
          <ac:spMkLst>
            <pc:docMk/>
            <pc:sldMk cId="3948084199" sldId="288"/>
            <ac:spMk id="8" creationId="{B10B0A2E-D676-063B-4E8D-8A5798B7A528}"/>
          </ac:spMkLst>
        </pc:spChg>
        <pc:picChg chg="add del mod ord">
          <ac:chgData name="Lin, Alvin" userId="d34d6e0d-42e9-4cef-8e22-2f4af1040575" providerId="ADAL" clId="{541CC9AF-1756-46E3-BF34-4E126213DFCA}" dt="2026-01-21T21:11:28.985" v="916" actId="22"/>
          <ac:picMkLst>
            <pc:docMk/>
            <pc:sldMk cId="3948084199" sldId="288"/>
            <ac:picMk id="3" creationId="{532EECB7-512A-7ADE-A581-60D9E4CCA00B}"/>
          </ac:picMkLst>
        </pc:picChg>
        <pc:picChg chg="add mod ord">
          <ac:chgData name="Lin, Alvin" userId="d34d6e0d-42e9-4cef-8e22-2f4af1040575" providerId="ADAL" clId="{541CC9AF-1756-46E3-BF34-4E126213DFCA}" dt="2026-01-21T21:11:38.144" v="918" actId="22"/>
          <ac:picMkLst>
            <pc:docMk/>
            <pc:sldMk cId="3948084199" sldId="288"/>
            <ac:picMk id="9" creationId="{9C4812AB-2F7C-18FC-92D7-980F4BA893D1}"/>
          </ac:picMkLst>
        </pc:picChg>
      </pc:sldChg>
      <pc:sldChg chg="addSp delSp modSp mod">
        <pc:chgData name="Lin, Alvin" userId="d34d6e0d-42e9-4cef-8e22-2f4af1040575" providerId="ADAL" clId="{541CC9AF-1756-46E3-BF34-4E126213DFCA}" dt="2026-01-21T21:12:57.349" v="949" actId="20577"/>
        <pc:sldMkLst>
          <pc:docMk/>
          <pc:sldMk cId="3455993742" sldId="289"/>
        </pc:sldMkLst>
        <pc:spChg chg="add mod">
          <ac:chgData name="Lin, Alvin" userId="d34d6e0d-42e9-4cef-8e22-2f4af1040575" providerId="ADAL" clId="{541CC9AF-1756-46E3-BF34-4E126213DFCA}" dt="2026-01-21T21:12:57.349" v="949" actId="20577"/>
          <ac:spMkLst>
            <pc:docMk/>
            <pc:sldMk cId="3455993742" sldId="289"/>
            <ac:spMk id="4" creationId="{9683FDC2-B2F4-C4CA-17F0-0FF20AAF4611}"/>
          </ac:spMkLst>
        </pc:spChg>
        <pc:spChg chg="mod">
          <ac:chgData name="Lin, Alvin" userId="d34d6e0d-42e9-4cef-8e22-2f4af1040575" providerId="ADAL" clId="{541CC9AF-1756-46E3-BF34-4E126213DFCA}" dt="2026-01-21T20:57:36.011" v="316"/>
          <ac:spMkLst>
            <pc:docMk/>
            <pc:sldMk cId="3455993742" sldId="289"/>
            <ac:spMk id="6" creationId="{A36CBE6A-9003-E402-0BAF-26B0E1E0A1C5}"/>
          </ac:spMkLst>
        </pc:spChg>
        <pc:spChg chg="del">
          <ac:chgData name="Lin, Alvin" userId="d34d6e0d-42e9-4cef-8e22-2f4af1040575" providerId="ADAL" clId="{541CC9AF-1756-46E3-BF34-4E126213DFCA}" dt="2026-01-21T21:11:30.216" v="917" actId="22"/>
          <ac:spMkLst>
            <pc:docMk/>
            <pc:sldMk cId="3455993742" sldId="289"/>
            <ac:spMk id="7" creationId="{850FC3D9-A594-8A64-8AF0-EB13E265C3E9}"/>
          </ac:spMkLst>
        </pc:spChg>
        <pc:spChg chg="del mod">
          <ac:chgData name="Lin, Alvin" userId="d34d6e0d-42e9-4cef-8e22-2f4af1040575" providerId="ADAL" clId="{541CC9AF-1756-46E3-BF34-4E126213DFCA}" dt="2026-01-21T21:12:55.384" v="947" actId="478"/>
          <ac:spMkLst>
            <pc:docMk/>
            <pc:sldMk cId="3455993742" sldId="289"/>
            <ac:spMk id="8" creationId="{B10B0A2E-D676-063B-4E8D-8A5798B7A528}"/>
          </ac:spMkLst>
        </pc:spChg>
        <pc:picChg chg="add mod ord">
          <ac:chgData name="Lin, Alvin" userId="d34d6e0d-42e9-4cef-8e22-2f4af1040575" providerId="ADAL" clId="{541CC9AF-1756-46E3-BF34-4E126213DFCA}" dt="2026-01-21T21:11:30.216" v="917" actId="22"/>
          <ac:picMkLst>
            <pc:docMk/>
            <pc:sldMk cId="3455993742" sldId="289"/>
            <ac:picMk id="3" creationId="{F1616E1E-F413-B7CA-36A0-71C069F5AE38}"/>
          </ac:picMkLst>
        </pc:picChg>
      </pc:sldChg>
      <pc:sldChg chg="addSp delSp modSp mod">
        <pc:chgData name="Lin, Alvin" userId="d34d6e0d-42e9-4cef-8e22-2f4af1040575" providerId="ADAL" clId="{541CC9AF-1756-46E3-BF34-4E126213DFCA}" dt="2026-01-21T21:13:11.493" v="952" actId="14100"/>
        <pc:sldMkLst>
          <pc:docMk/>
          <pc:sldMk cId="2451921376" sldId="290"/>
        </pc:sldMkLst>
        <pc:spChg chg="mod">
          <ac:chgData name="Lin, Alvin" userId="d34d6e0d-42e9-4cef-8e22-2f4af1040575" providerId="ADAL" clId="{541CC9AF-1756-46E3-BF34-4E126213DFCA}" dt="2026-01-21T20:57:37.013" v="317"/>
          <ac:spMkLst>
            <pc:docMk/>
            <pc:sldMk cId="2451921376" sldId="290"/>
            <ac:spMk id="6" creationId="{A36CBE6A-9003-E402-0BAF-26B0E1E0A1C5}"/>
          </ac:spMkLst>
        </pc:spChg>
        <pc:spChg chg="add del">
          <ac:chgData name="Lin, Alvin" userId="d34d6e0d-42e9-4cef-8e22-2f4af1040575" providerId="ADAL" clId="{541CC9AF-1756-46E3-BF34-4E126213DFCA}" dt="2026-01-21T21:12:11.960" v="929" actId="22"/>
          <ac:spMkLst>
            <pc:docMk/>
            <pc:sldMk cId="2451921376" sldId="290"/>
            <ac:spMk id="7" creationId="{850FC3D9-A594-8A64-8AF0-EB13E265C3E9}"/>
          </ac:spMkLst>
        </pc:spChg>
        <pc:spChg chg="mod">
          <ac:chgData name="Lin, Alvin" userId="d34d6e0d-42e9-4cef-8e22-2f4af1040575" providerId="ADAL" clId="{541CC9AF-1756-46E3-BF34-4E126213DFCA}" dt="2026-01-21T21:13:11.493" v="952" actId="14100"/>
          <ac:spMkLst>
            <pc:docMk/>
            <pc:sldMk cId="2451921376" sldId="290"/>
            <ac:spMk id="8" creationId="{B10B0A2E-D676-063B-4E8D-8A5798B7A528}"/>
          </ac:spMkLst>
        </pc:spChg>
        <pc:picChg chg="add del mod ord">
          <ac:chgData name="Lin, Alvin" userId="d34d6e0d-42e9-4cef-8e22-2f4af1040575" providerId="ADAL" clId="{541CC9AF-1756-46E3-BF34-4E126213DFCA}" dt="2026-01-21T21:11:57.109" v="920" actId="22"/>
          <ac:picMkLst>
            <pc:docMk/>
            <pc:sldMk cId="2451921376" sldId="290"/>
            <ac:picMk id="3" creationId="{317F51DD-1C39-21F6-DE43-D732D433B61F}"/>
          </ac:picMkLst>
        </pc:picChg>
        <pc:picChg chg="add del mod ord">
          <ac:chgData name="Lin, Alvin" userId="d34d6e0d-42e9-4cef-8e22-2f4af1040575" providerId="ADAL" clId="{541CC9AF-1756-46E3-BF34-4E126213DFCA}" dt="2026-01-21T21:12:02.324" v="924" actId="22"/>
          <ac:picMkLst>
            <pc:docMk/>
            <pc:sldMk cId="2451921376" sldId="290"/>
            <ac:picMk id="9" creationId="{FABE506A-1998-FDF3-DA57-D3933DFD0F42}"/>
          </ac:picMkLst>
        </pc:picChg>
        <pc:picChg chg="add del">
          <ac:chgData name="Lin, Alvin" userId="d34d6e0d-42e9-4cef-8e22-2f4af1040575" providerId="ADAL" clId="{541CC9AF-1756-46E3-BF34-4E126213DFCA}" dt="2026-01-21T21:12:04.280" v="926" actId="22"/>
          <ac:picMkLst>
            <pc:docMk/>
            <pc:sldMk cId="2451921376" sldId="290"/>
            <ac:picMk id="11" creationId="{FCAF32C2-0A22-453F-D169-13A7C9B4A814}"/>
          </ac:picMkLst>
        </pc:picChg>
        <pc:picChg chg="add del">
          <ac:chgData name="Lin, Alvin" userId="d34d6e0d-42e9-4cef-8e22-2f4af1040575" providerId="ADAL" clId="{541CC9AF-1756-46E3-BF34-4E126213DFCA}" dt="2026-01-21T21:12:06.994" v="928" actId="22"/>
          <ac:picMkLst>
            <pc:docMk/>
            <pc:sldMk cId="2451921376" sldId="290"/>
            <ac:picMk id="13" creationId="{332CD493-EE3D-C021-8C55-A7E83F510ABE}"/>
          </ac:picMkLst>
        </pc:picChg>
        <pc:picChg chg="add mod ord">
          <ac:chgData name="Lin, Alvin" userId="d34d6e0d-42e9-4cef-8e22-2f4af1040575" providerId="ADAL" clId="{541CC9AF-1756-46E3-BF34-4E126213DFCA}" dt="2026-01-21T21:12:37.891" v="941" actId="1076"/>
          <ac:picMkLst>
            <pc:docMk/>
            <pc:sldMk cId="2451921376" sldId="290"/>
            <ac:picMk id="15" creationId="{A2EC5686-7248-4F5B-BF6D-AA7849A6AA66}"/>
          </ac:picMkLst>
        </pc:picChg>
        <pc:picChg chg="add del mod ord">
          <ac:chgData name="Lin, Alvin" userId="d34d6e0d-42e9-4cef-8e22-2f4af1040575" providerId="ADAL" clId="{541CC9AF-1756-46E3-BF34-4E126213DFCA}" dt="2026-01-21T21:12:38.920" v="942" actId="478"/>
          <ac:picMkLst>
            <pc:docMk/>
            <pc:sldMk cId="2451921376" sldId="290"/>
            <ac:picMk id="16" creationId="{D1222BCD-F6B7-9596-5E43-4BFF0CD348AC}"/>
          </ac:picMkLst>
        </pc:picChg>
      </pc:sldChg>
      <pc:sldChg chg="del">
        <pc:chgData name="Lin, Alvin" userId="d34d6e0d-42e9-4cef-8e22-2f4af1040575" providerId="ADAL" clId="{541CC9AF-1756-46E3-BF34-4E126213DFCA}" dt="2026-01-21T16:57:07.060" v="2" actId="2696"/>
        <pc:sldMkLst>
          <pc:docMk/>
          <pc:sldMk cId="3398479582" sldId="291"/>
        </pc:sldMkLst>
      </pc:sldChg>
      <pc:sldChg chg="del">
        <pc:chgData name="Lin, Alvin" userId="d34d6e0d-42e9-4cef-8e22-2f4af1040575" providerId="ADAL" clId="{541CC9AF-1756-46E3-BF34-4E126213DFCA}" dt="2026-01-21T16:57:07.060" v="2" actId="2696"/>
        <pc:sldMkLst>
          <pc:docMk/>
          <pc:sldMk cId="2318621393" sldId="292"/>
        </pc:sldMkLst>
      </pc:sldChg>
      <pc:sldChg chg="modSp mod">
        <pc:chgData name="Lin, Alvin" userId="d34d6e0d-42e9-4cef-8e22-2f4af1040575" providerId="ADAL" clId="{541CC9AF-1756-46E3-BF34-4E126213DFCA}" dt="2026-01-21T21:03:51.875" v="620" actId="20577"/>
        <pc:sldMkLst>
          <pc:docMk/>
          <pc:sldMk cId="1375522346" sldId="293"/>
        </pc:sldMkLst>
        <pc:spChg chg="mod">
          <ac:chgData name="Lin, Alvin" userId="d34d6e0d-42e9-4cef-8e22-2f4af1040575" providerId="ADAL" clId="{541CC9AF-1756-46E3-BF34-4E126213DFCA}" dt="2026-01-21T21:03:51.875" v="620" actId="20577"/>
          <ac:spMkLst>
            <pc:docMk/>
            <pc:sldMk cId="1375522346" sldId="293"/>
            <ac:spMk id="85" creationId="{00000000-0000-0000-0000-000000000000}"/>
          </ac:spMkLst>
        </pc:spChg>
      </pc:sldChg>
      <pc:sldChg chg="del">
        <pc:chgData name="Lin, Alvin" userId="d34d6e0d-42e9-4cef-8e22-2f4af1040575" providerId="ADAL" clId="{541CC9AF-1756-46E3-BF34-4E126213DFCA}" dt="2026-01-21T16:57:14.156" v="3" actId="2696"/>
        <pc:sldMkLst>
          <pc:docMk/>
          <pc:sldMk cId="4079144072" sldId="294"/>
        </pc:sldMkLst>
      </pc:sldChg>
      <pc:sldChg chg="del">
        <pc:chgData name="Lin, Alvin" userId="d34d6e0d-42e9-4cef-8e22-2f4af1040575" providerId="ADAL" clId="{541CC9AF-1756-46E3-BF34-4E126213DFCA}" dt="2026-01-21T16:57:14.156" v="3" actId="2696"/>
        <pc:sldMkLst>
          <pc:docMk/>
          <pc:sldMk cId="2204602157" sldId="295"/>
        </pc:sldMkLst>
      </pc:sldChg>
      <pc:sldChg chg="del">
        <pc:chgData name="Lin, Alvin" userId="d34d6e0d-42e9-4cef-8e22-2f4af1040575" providerId="ADAL" clId="{541CC9AF-1756-46E3-BF34-4E126213DFCA}" dt="2026-01-21T16:57:14.156" v="3" actId="2696"/>
        <pc:sldMkLst>
          <pc:docMk/>
          <pc:sldMk cId="3048709985" sldId="296"/>
        </pc:sldMkLst>
      </pc:sldChg>
      <pc:sldChg chg="del">
        <pc:chgData name="Lin, Alvin" userId="d34d6e0d-42e9-4cef-8e22-2f4af1040575" providerId="ADAL" clId="{541CC9AF-1756-46E3-BF34-4E126213DFCA}" dt="2026-01-21T20:58:30.281" v="322" actId="2696"/>
        <pc:sldMkLst>
          <pc:docMk/>
          <pc:sldMk cId="2366755880" sldId="297"/>
        </pc:sldMkLst>
      </pc:sldChg>
      <pc:sldChg chg="addSp delSp modSp mod">
        <pc:chgData name="Lin, Alvin" userId="d34d6e0d-42e9-4cef-8e22-2f4af1040575" providerId="ADAL" clId="{541CC9AF-1756-46E3-BF34-4E126213DFCA}" dt="2026-01-22T00:58:53.273" v="2064" actId="20577"/>
        <pc:sldMkLst>
          <pc:docMk/>
          <pc:sldMk cId="795702912" sldId="298"/>
        </pc:sldMkLst>
        <pc:spChg chg="mod">
          <ac:chgData name="Lin, Alvin" userId="d34d6e0d-42e9-4cef-8e22-2f4af1040575" providerId="ADAL" clId="{541CC9AF-1756-46E3-BF34-4E126213DFCA}" dt="2026-01-21T16:59:03.213" v="47" actId="313"/>
          <ac:spMkLst>
            <pc:docMk/>
            <pc:sldMk cId="795702912" sldId="298"/>
            <ac:spMk id="3" creationId="{E1AA3BAE-D668-B1B2-6B26-B70576046639}"/>
          </ac:spMkLst>
        </pc:spChg>
        <pc:spChg chg="add del mod">
          <ac:chgData name="Lin, Alvin" userId="d34d6e0d-42e9-4cef-8e22-2f4af1040575" providerId="ADAL" clId="{541CC9AF-1756-46E3-BF34-4E126213DFCA}" dt="2026-01-22T00:58:44.481" v="2055" actId="478"/>
          <ac:spMkLst>
            <pc:docMk/>
            <pc:sldMk cId="795702912" sldId="298"/>
            <ac:spMk id="4" creationId="{1B5D537A-920E-AA1C-96AF-42D91E07C608}"/>
          </ac:spMkLst>
        </pc:spChg>
        <pc:spChg chg="del mod">
          <ac:chgData name="Lin, Alvin" userId="d34d6e0d-42e9-4cef-8e22-2f4af1040575" providerId="ADAL" clId="{541CC9AF-1756-46E3-BF34-4E126213DFCA}" dt="2026-01-22T00:58:22.799" v="2049" actId="478"/>
          <ac:spMkLst>
            <pc:docMk/>
            <pc:sldMk cId="795702912" sldId="298"/>
            <ac:spMk id="5" creationId="{A8ECA95B-1FB7-9421-1782-709366C48F07}"/>
          </ac:spMkLst>
        </pc:spChg>
        <pc:spChg chg="add mod">
          <ac:chgData name="Lin, Alvin" userId="d34d6e0d-42e9-4cef-8e22-2f4af1040575" providerId="ADAL" clId="{541CC9AF-1756-46E3-BF34-4E126213DFCA}" dt="2026-01-22T00:58:34.324" v="2053"/>
          <ac:spMkLst>
            <pc:docMk/>
            <pc:sldMk cId="795702912" sldId="298"/>
            <ac:spMk id="6" creationId="{92A3446D-6809-6BD8-5A07-CF93B1DB079B}"/>
          </ac:spMkLst>
        </pc:spChg>
        <pc:spChg chg="add mod">
          <ac:chgData name="Lin, Alvin" userId="d34d6e0d-42e9-4cef-8e22-2f4af1040575" providerId="ADAL" clId="{541CC9AF-1756-46E3-BF34-4E126213DFCA}" dt="2026-01-22T00:58:53.273" v="2064" actId="20577"/>
          <ac:spMkLst>
            <pc:docMk/>
            <pc:sldMk cId="795702912" sldId="298"/>
            <ac:spMk id="8" creationId="{A9AA627E-B228-9979-27DD-881860E73BD7}"/>
          </ac:spMkLst>
        </pc:spChg>
      </pc:sldChg>
      <pc:sldChg chg="addSp delSp modSp mod">
        <pc:chgData name="Lin, Alvin" userId="d34d6e0d-42e9-4cef-8e22-2f4af1040575" providerId="ADAL" clId="{541CC9AF-1756-46E3-BF34-4E126213DFCA}" dt="2026-01-21T21:59:38.585" v="1953" actId="20577"/>
        <pc:sldMkLst>
          <pc:docMk/>
          <pc:sldMk cId="1645779406" sldId="299"/>
        </pc:sldMkLst>
        <pc:spChg chg="del">
          <ac:chgData name="Lin, Alvin" userId="d34d6e0d-42e9-4cef-8e22-2f4af1040575" providerId="ADAL" clId="{541CC9AF-1756-46E3-BF34-4E126213DFCA}" dt="2026-01-21T17:01:29.506" v="150" actId="478"/>
          <ac:spMkLst>
            <pc:docMk/>
            <pc:sldMk cId="1645779406" sldId="299"/>
            <ac:spMk id="2" creationId="{A7672AF7-8623-0166-46E6-1B9B9E2F17D4}"/>
          </ac:spMkLst>
        </pc:spChg>
        <pc:spChg chg="add del mod">
          <ac:chgData name="Lin, Alvin" userId="d34d6e0d-42e9-4cef-8e22-2f4af1040575" providerId="ADAL" clId="{541CC9AF-1756-46E3-BF34-4E126213DFCA}" dt="2026-01-21T21:57:07.278" v="1923" actId="22"/>
          <ac:spMkLst>
            <pc:docMk/>
            <pc:sldMk cId="1645779406" sldId="299"/>
            <ac:spMk id="3" creationId="{1CE5A596-06BD-4DD5-A0ED-D7A3D6A77A1E}"/>
          </ac:spMkLst>
        </pc:spChg>
        <pc:spChg chg="add mod">
          <ac:chgData name="Lin, Alvin" userId="d34d6e0d-42e9-4cef-8e22-2f4af1040575" providerId="ADAL" clId="{541CC9AF-1756-46E3-BF34-4E126213DFCA}" dt="2026-01-21T21:58:01.747" v="1934" actId="206"/>
          <ac:spMkLst>
            <pc:docMk/>
            <pc:sldMk cId="1645779406" sldId="299"/>
            <ac:spMk id="5" creationId="{AA6199D3-459F-2129-3218-80E77AE0DB58}"/>
          </ac:spMkLst>
        </pc:spChg>
        <pc:spChg chg="add del mod">
          <ac:chgData name="Lin, Alvin" userId="d34d6e0d-42e9-4cef-8e22-2f4af1040575" providerId="ADAL" clId="{541CC9AF-1756-46E3-BF34-4E126213DFCA}" dt="2026-01-21T17:02:23.708" v="161" actId="478"/>
          <ac:spMkLst>
            <pc:docMk/>
            <pc:sldMk cId="1645779406" sldId="299"/>
            <ac:spMk id="5" creationId="{F4934833-657A-443F-1CA2-C3C57B962A48}"/>
          </ac:spMkLst>
        </pc:spChg>
        <pc:spChg chg="add del">
          <ac:chgData name="Lin, Alvin" userId="d34d6e0d-42e9-4cef-8e22-2f4af1040575" providerId="ADAL" clId="{541CC9AF-1756-46E3-BF34-4E126213DFCA}" dt="2026-01-21T17:02:18.939" v="154" actId="22"/>
          <ac:spMkLst>
            <pc:docMk/>
            <pc:sldMk cId="1645779406" sldId="299"/>
            <ac:spMk id="7" creationId="{1D8A5184-19CB-0B16-1109-5209B4988C44}"/>
          </ac:spMkLst>
        </pc:spChg>
        <pc:spChg chg="add del">
          <ac:chgData name="Lin, Alvin" userId="d34d6e0d-42e9-4cef-8e22-2f4af1040575" providerId="ADAL" clId="{541CC9AF-1756-46E3-BF34-4E126213DFCA}" dt="2026-01-21T17:02:21.383" v="157" actId="22"/>
          <ac:spMkLst>
            <pc:docMk/>
            <pc:sldMk cId="1645779406" sldId="299"/>
            <ac:spMk id="9" creationId="{7A743F9F-064A-E418-A71A-40545072FBE0}"/>
          </ac:spMkLst>
        </pc:spChg>
        <pc:spChg chg="add del">
          <ac:chgData name="Lin, Alvin" userId="d34d6e0d-42e9-4cef-8e22-2f4af1040575" providerId="ADAL" clId="{541CC9AF-1756-46E3-BF34-4E126213DFCA}" dt="2026-01-21T17:02:23.525" v="160" actId="22"/>
          <ac:spMkLst>
            <pc:docMk/>
            <pc:sldMk cId="1645779406" sldId="299"/>
            <ac:spMk id="11" creationId="{92E05705-D097-3B21-80AF-E963437C575C}"/>
          </ac:spMkLst>
        </pc:spChg>
        <pc:spChg chg="add del mod">
          <ac:chgData name="Lin, Alvin" userId="d34d6e0d-42e9-4cef-8e22-2f4af1040575" providerId="ADAL" clId="{541CC9AF-1756-46E3-BF34-4E126213DFCA}" dt="2026-01-21T17:02:28.665" v="163" actId="478"/>
          <ac:spMkLst>
            <pc:docMk/>
            <pc:sldMk cId="1645779406" sldId="299"/>
            <ac:spMk id="13" creationId="{DF8BD46B-8025-B0FE-926E-5A3FDF273EE4}"/>
          </ac:spMkLst>
        </pc:spChg>
        <pc:spChg chg="add mod">
          <ac:chgData name="Lin, Alvin" userId="d34d6e0d-42e9-4cef-8e22-2f4af1040575" providerId="ADAL" clId="{541CC9AF-1756-46E3-BF34-4E126213DFCA}" dt="2026-01-21T17:02:31.714" v="180" actId="20577"/>
          <ac:spMkLst>
            <pc:docMk/>
            <pc:sldMk cId="1645779406" sldId="299"/>
            <ac:spMk id="14" creationId="{B457E8CB-4D8D-CC01-7875-2BEAE05E724F}"/>
          </ac:spMkLst>
        </pc:spChg>
        <pc:spChg chg="add del">
          <ac:chgData name="Lin, Alvin" userId="d34d6e0d-42e9-4cef-8e22-2f4af1040575" providerId="ADAL" clId="{541CC9AF-1756-46E3-BF34-4E126213DFCA}" dt="2026-01-21T17:02:27.006" v="162" actId="478"/>
          <ac:spMkLst>
            <pc:docMk/>
            <pc:sldMk cId="1645779406" sldId="299"/>
            <ac:spMk id="78" creationId="{00000000-0000-0000-0000-000000000000}"/>
          </ac:spMkLst>
        </pc:spChg>
        <pc:spChg chg="mod">
          <ac:chgData name="Lin, Alvin" userId="d34d6e0d-42e9-4cef-8e22-2f4af1040575" providerId="ADAL" clId="{541CC9AF-1756-46E3-BF34-4E126213DFCA}" dt="2026-01-21T21:59:38.585" v="1953" actId="20577"/>
          <ac:spMkLst>
            <pc:docMk/>
            <pc:sldMk cId="1645779406" sldId="299"/>
            <ac:spMk id="79" creationId="{00000000-0000-0000-0000-000000000000}"/>
          </ac:spMkLst>
        </pc:spChg>
        <pc:picChg chg="add mod ord">
          <ac:chgData name="Lin, Alvin" userId="d34d6e0d-42e9-4cef-8e22-2f4af1040575" providerId="ADAL" clId="{541CC9AF-1756-46E3-BF34-4E126213DFCA}" dt="2026-01-21T21:57:07.278" v="1923" actId="22"/>
          <ac:picMkLst>
            <pc:docMk/>
            <pc:sldMk cId="1645779406" sldId="299"/>
            <ac:picMk id="4" creationId="{FC0C5A23-3F66-7B2F-1B00-765325A7E9E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Open Sans" panose="020B0606030504020204" pitchFamily="34" charset="0"/>
        <a:ea typeface="Open Sans" panose="020B0606030504020204" pitchFamily="34" charset="0"/>
        <a:cs typeface="Open Sans" panose="020B060603050402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6fa3c8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6fa3c8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165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On screen is a photo collage showing the location and extent of the aforementioned modifications. The top right photo shows </a:t>
            </a:r>
            <a:r>
              <a:rPr lang="en-US"/>
              <a:t>the extent </a:t>
            </a:r>
            <a:r>
              <a:rPr lang="en-US" dirty="0"/>
              <a:t>of the 2021 two-story addition, and the bottom left photo shows the added awning window in 2023. Other photos show the painted brick and the added white picket fence. </a:t>
            </a:r>
          </a:p>
        </p:txBody>
      </p:sp>
    </p:spTree>
    <p:extLst>
      <p:ext uri="{BB962C8B-B14F-4D97-AF65-F5344CB8AC3E}">
        <p14:creationId xmlns:p14="http://schemas.microsoft.com/office/powerpoint/2010/main" val="3745332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c6fa3c89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c6fa3c89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The subject property is being nominated for designation under HRB Criterion C for the Craftsman style. The property embodies the distinctive characteristics of the Craftsman style, as discussed in the previous slides.</a:t>
            </a:r>
          </a:p>
        </p:txBody>
      </p:sp>
    </p:spTree>
    <p:extLst>
      <p:ext uri="{BB962C8B-B14F-4D97-AF65-F5344CB8AC3E}">
        <p14:creationId xmlns:p14="http://schemas.microsoft.com/office/powerpoint/2010/main" val="942943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c6fa3c89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c6fa3c89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marR="0" lvl="0" indent="0" algn="l" defTabSz="914400" rtl="0" eaLnBrk="1" fontAlgn="auto" latinLnBrk="0" hangingPunct="1">
              <a:lnSpc>
                <a:spcPts val="15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n-US" sz="1100" dirty="0"/>
              <a:t>For a Criterion C nomination, integrity of design, workmanship, and materials are most important. </a:t>
            </a:r>
          </a:p>
          <a:p>
            <a:pPr marL="127000" marR="0" lvl="0" indent="0" algn="l" defTabSz="914400" rtl="0" eaLnBrk="1" fontAlgn="auto" latinLnBrk="0" hangingPunct="1">
              <a:lnSpc>
                <a:spcPts val="15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lang="en-US" sz="1100" dirty="0"/>
          </a:p>
          <a:p>
            <a:pPr marL="127000" marR="0" lvl="0" indent="0" algn="l" defTabSz="914400" rtl="0" eaLnBrk="1" fontAlgn="auto" latinLnBrk="0" hangingPunct="1">
              <a:lnSpc>
                <a:spcPts val="15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n-US" sz="1100" dirty="0"/>
              <a:t>Heritage Preservation staff reviewed and approved the 2020-2021 remodel and addition permit, which allowed for the construction of a two-story addition. This addition is located at the rear façade with reduced visibility and differentiated in design – therefore, it is consistent with the SOI Standards. Heritage Preservation Staff also approved the addition of a south elevation awning window in an enlarged opening. This alteration is minor in nature and limited to a secondary façade. Similarly, the addition of the picket fence and painting over the existing brick are minor in nature. </a:t>
            </a:r>
            <a:br>
              <a:rPr lang="en-US" sz="1100" dirty="0"/>
            </a:br>
            <a:endParaRPr lang="en-US" sz="1100" dirty="0"/>
          </a:p>
          <a:p>
            <a:pPr marL="127000" marR="0" lvl="0" indent="0" algn="l" defTabSz="914400" rtl="0" eaLnBrk="1" fontAlgn="auto" latinLnBrk="0" hangingPunct="1">
              <a:lnSpc>
                <a:spcPts val="15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n-US" sz="1100" dirty="0"/>
              <a:t>Therefore, the property retains integrity under HRB Criterion C to its 1915 period of significance.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706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c6fa3c89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c6fa3c89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In conclusion, staff recommends the designation of the subject property at 3783 Pioneer Place under HRB Criterion C as a resource that embodies the distinctive characteristics of the Craftsman style with a 1915 period of significance. The recommendation excludes the detached two-story 1928 apartment building, the detached 2021 garage, and the 2021 two-story addition. This concludes staff’s presentation. Thank you very much.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c6fa3c89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c6fa3c898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6fa3c89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6fa3c89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property located at 3783 Pioneer Place is being brought before the Historical Resources Board in conjunction with the owner's desire to have the site designated as a historical resource. A Historical Resource Research Report was prepared, which concludes that the resource is significant under HRB Criterion C, and staff agrees. An architectural analysis by IS Architecture for a 2020-2021 building project was also included as part of this nomination.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6fa3c89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6fa3c89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property is located on Pioneer Place Street, which terminates in a </a:t>
            </a:r>
            <a:r>
              <a:rPr lang="en-US" sz="1800" b="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cul-de-sac, in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residential neighborhood of the Uptown Community Planning Area. Structures on this parcel include the subject property, a detached 1928 apartment building, and a detached 2021 garage. </a:t>
            </a:r>
          </a:p>
        </p:txBody>
      </p:sp>
    </p:spTree>
    <p:extLst>
      <p:ext uri="{BB962C8B-B14F-4D97-AF65-F5344CB8AC3E}">
        <p14:creationId xmlns:p14="http://schemas.microsoft.com/office/powerpoint/2010/main" val="4113691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The subject property was built in 1915. The property is cross-gabled with open eaves. </a:t>
            </a:r>
          </a:p>
        </p:txBody>
      </p:sp>
    </p:spTree>
    <p:extLst>
      <p:ext uri="{BB962C8B-B14F-4D97-AF65-F5344CB8AC3E}">
        <p14:creationId xmlns:p14="http://schemas.microsoft.com/office/powerpoint/2010/main" val="307983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Multiple gables are expressed on the side elevation. The building is clad in horizontal wood siding and wood shingle siding.</a:t>
            </a:r>
          </a:p>
        </p:txBody>
      </p:sp>
    </p:spTree>
    <p:extLst>
      <p:ext uri="{BB962C8B-B14F-4D97-AF65-F5344CB8AC3E}">
        <p14:creationId xmlns:p14="http://schemas.microsoft.com/office/powerpoint/2010/main" val="3214990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A partial-width, gabled front porch is located at the front elevation. The balustrade is constructed of brick.</a:t>
            </a:r>
          </a:p>
        </p:txBody>
      </p:sp>
    </p:spTree>
    <p:extLst>
      <p:ext uri="{BB962C8B-B14F-4D97-AF65-F5344CB8AC3E}">
        <p14:creationId xmlns:p14="http://schemas.microsoft.com/office/powerpoint/2010/main" val="1636899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A two-story addition is located at the rear elevation, projecting from the rear of the roof. This addition is clad in stucco. </a:t>
            </a:r>
          </a:p>
        </p:txBody>
      </p:sp>
    </p:spTree>
    <p:extLst>
      <p:ext uri="{BB962C8B-B14F-4D97-AF65-F5344CB8AC3E}">
        <p14:creationId xmlns:p14="http://schemas.microsoft.com/office/powerpoint/2010/main" val="1647321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The Craftsman character-defining features on this property include overhanging eaves with exposed rafters, triangular knee brackets, a partial-width front porch, porch supports consisting of battered posts over brick piers, and various types of wood siding, wood construction windows, and wood doors. </a:t>
            </a:r>
          </a:p>
        </p:txBody>
      </p:sp>
    </p:spTree>
    <p:extLst>
      <p:ext uri="{BB962C8B-B14F-4D97-AF65-F5344CB8AC3E}">
        <p14:creationId xmlns:p14="http://schemas.microsoft.com/office/powerpoint/2010/main" val="943837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Since the subject property was constructed in 1915, it was modified with the painting of the brick porch piers at an unknown date, a two-story addition constructed in 2020-2021 as part of a remodel and addition project, shown on screen boxed in red, an awning window added in 2023, and a picket fence added in 2025. </a:t>
            </a:r>
          </a:p>
        </p:txBody>
      </p:sp>
    </p:spTree>
    <p:extLst>
      <p:ext uri="{BB962C8B-B14F-4D97-AF65-F5344CB8AC3E}">
        <p14:creationId xmlns:p14="http://schemas.microsoft.com/office/powerpoint/2010/main" val="1361657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rgbClr val="298BB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 i="0">
                <a:solidFill>
                  <a:schemeClr val="lt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71725" y="2193107"/>
            <a:ext cx="4645964" cy="3936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7610960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 b="0" i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83916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194A89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83683B2D-26D5-3C23-E7F9-83A5532DF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564" y="1733866"/>
            <a:ext cx="2114871" cy="1675767"/>
          </a:xfrm>
          <a:prstGeom prst="rect">
            <a:avLst/>
          </a:prstGeom>
        </p:spPr>
      </p:pic>
      <p:pic>
        <p:nvPicPr>
          <p:cNvPr id="2" name="Picture 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D4CBAF4-F8AD-314D-31C0-CC12A0A2EE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4564" y="1733866"/>
            <a:ext cx="2114871" cy="167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7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Single Photo and 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 hasCustomPrompt="1"/>
          </p:nvPr>
        </p:nvSpPr>
        <p:spPr>
          <a:xfrm>
            <a:off x="87356" y="97949"/>
            <a:ext cx="2322756" cy="1219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 dirty="0"/>
              <a:t>Click to Edit Text</a:t>
            </a:r>
            <a:endParaRPr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87356" y="1397543"/>
            <a:ext cx="2322756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lvl="0" indent="-228600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68571A03-16F4-3A64-E2B1-07705AB1E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60" y="4613876"/>
            <a:ext cx="1123055" cy="271683"/>
          </a:xfrm>
          <a:prstGeom prst="rect">
            <a:avLst/>
          </a:prstGeom>
        </p:spPr>
      </p:pic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C4CB3DFE-20C5-C66E-2581-373E68FA3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560" y="4613876"/>
            <a:ext cx="1123055" cy="271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3F8CC5-716A-14F9-F949-C85A56189AA7}"/>
              </a:ext>
            </a:extLst>
          </p:cNvPr>
          <p:cNvSpPr txBox="1"/>
          <p:nvPr userDrawn="1"/>
        </p:nvSpPr>
        <p:spPr>
          <a:xfrm>
            <a:off x="254795" y="4854955"/>
            <a:ext cx="1920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 Planning Department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AA4EC41-D1E9-382B-5291-92CBFB59A5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500" y="698500"/>
            <a:ext cx="5881688" cy="37988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97472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Quad Photo and 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 hasCustomPrompt="1"/>
          </p:nvPr>
        </p:nvSpPr>
        <p:spPr>
          <a:xfrm>
            <a:off x="87356" y="97949"/>
            <a:ext cx="2322756" cy="1219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 dirty="0"/>
              <a:t>Click to Edit Text</a:t>
            </a:r>
            <a:endParaRPr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87356" y="1397543"/>
            <a:ext cx="2322756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lvl="0" indent="-228600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68571A03-16F4-3A64-E2B1-07705AB1E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60" y="4613876"/>
            <a:ext cx="1123055" cy="271683"/>
          </a:xfrm>
          <a:prstGeom prst="rect">
            <a:avLst/>
          </a:prstGeom>
        </p:spPr>
      </p:pic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C4CB3DFE-20C5-C66E-2581-373E68FA3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560" y="4613876"/>
            <a:ext cx="1123055" cy="271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3F8CC5-716A-14F9-F949-C85A56189AA7}"/>
              </a:ext>
            </a:extLst>
          </p:cNvPr>
          <p:cNvSpPr txBox="1"/>
          <p:nvPr userDrawn="1"/>
        </p:nvSpPr>
        <p:spPr>
          <a:xfrm>
            <a:off x="254795" y="4854955"/>
            <a:ext cx="1920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 Planning Department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AA4EC41-D1E9-382B-5291-92CBFB59A5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627406" y="556614"/>
            <a:ext cx="2852282" cy="189565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DFFF126-45AA-7F1D-56C6-80D97CD27B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66547" y="534199"/>
            <a:ext cx="2852283" cy="18956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FEEB89E-4BA7-3463-A7A4-DA07832D90A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627406" y="2713643"/>
            <a:ext cx="2852282" cy="189565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28ECD54C-544E-8ECC-4BCE-28DE2FDE22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766547" y="2691228"/>
            <a:ext cx="2852283" cy="18956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58854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B31B3CE8-E551-FD78-19EB-01F624AE1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60" y="4613876"/>
            <a:ext cx="1123055" cy="271683"/>
          </a:xfrm>
          <a:prstGeom prst="rect">
            <a:avLst/>
          </a:prstGeom>
        </p:spPr>
      </p:pic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427D0292-265A-6149-30D4-2609E9F77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560" y="4613876"/>
            <a:ext cx="1123055" cy="271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7BE2A5-BBDE-2E8A-9644-1E3F5B6A9595}"/>
              </a:ext>
            </a:extLst>
          </p:cNvPr>
          <p:cNvSpPr txBox="1"/>
          <p:nvPr userDrawn="1"/>
        </p:nvSpPr>
        <p:spPr>
          <a:xfrm>
            <a:off x="254795" y="4854955"/>
            <a:ext cx="1920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 Planning Department</a:t>
            </a:r>
          </a:p>
        </p:txBody>
      </p:sp>
    </p:spTree>
    <p:extLst>
      <p:ext uri="{BB962C8B-B14F-4D97-AF65-F5344CB8AC3E}">
        <p14:creationId xmlns:p14="http://schemas.microsoft.com/office/powerpoint/2010/main" val="3840036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6AC353FB-9744-E2ED-717A-3F0139BCF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60" y="4613876"/>
            <a:ext cx="1123055" cy="271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8FA6D1-55B0-BB95-BA69-1B8C253D7E50}"/>
              </a:ext>
            </a:extLst>
          </p:cNvPr>
          <p:cNvSpPr txBox="1"/>
          <p:nvPr userDrawn="1"/>
        </p:nvSpPr>
        <p:spPr>
          <a:xfrm>
            <a:off x="254795" y="4854955"/>
            <a:ext cx="1920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 Planning Department</a:t>
            </a:r>
          </a:p>
        </p:txBody>
      </p:sp>
    </p:spTree>
    <p:extLst>
      <p:ext uri="{BB962C8B-B14F-4D97-AF65-F5344CB8AC3E}">
        <p14:creationId xmlns:p14="http://schemas.microsoft.com/office/powerpoint/2010/main" val="398546091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194A89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 i="0">
                <a:solidFill>
                  <a:schemeClr val="lt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F08AB0-1814-CDEB-44C8-04BC0C5603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5561" y="4613876"/>
            <a:ext cx="1123053" cy="271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F7E210-68D9-31A6-5AE7-70B4A99B7F26}"/>
              </a:ext>
            </a:extLst>
          </p:cNvPr>
          <p:cNvSpPr txBox="1"/>
          <p:nvPr userDrawn="1"/>
        </p:nvSpPr>
        <p:spPr>
          <a:xfrm>
            <a:off x="254795" y="4854955"/>
            <a:ext cx="1920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 Planning Department</a:t>
            </a:r>
          </a:p>
        </p:txBody>
      </p:sp>
    </p:spTree>
    <p:extLst>
      <p:ext uri="{BB962C8B-B14F-4D97-AF65-F5344CB8AC3E}">
        <p14:creationId xmlns:p14="http://schemas.microsoft.com/office/powerpoint/2010/main" val="277168671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rgbClr val="298B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 i="0">
                <a:solidFill>
                  <a:schemeClr val="dk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b="0" i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190F6D3E-17C1-F151-E176-D11FBC3FD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60" y="4613876"/>
            <a:ext cx="1123055" cy="271683"/>
          </a:xfrm>
          <a:prstGeom prst="rect">
            <a:avLst/>
          </a:prstGeom>
        </p:spPr>
      </p:pic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4D9AE5F0-DBBB-D5EF-5F26-CFEE85B172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560" y="4613876"/>
            <a:ext cx="1123055" cy="271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A9936D-B64B-58E6-041B-DE459D322C10}"/>
              </a:ext>
            </a:extLst>
          </p:cNvPr>
          <p:cNvSpPr txBox="1"/>
          <p:nvPr userDrawn="1"/>
        </p:nvSpPr>
        <p:spPr>
          <a:xfrm>
            <a:off x="254795" y="4854955"/>
            <a:ext cx="1920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 Planning Department</a:t>
            </a:r>
          </a:p>
        </p:txBody>
      </p:sp>
    </p:spTree>
    <p:extLst>
      <p:ext uri="{BB962C8B-B14F-4D97-AF65-F5344CB8AC3E}">
        <p14:creationId xmlns:p14="http://schemas.microsoft.com/office/powerpoint/2010/main" val="3947718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Staff_Recommenda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3517139" y="125"/>
            <a:ext cx="5626861" cy="5143500"/>
          </a:xfrm>
          <a:prstGeom prst="rect">
            <a:avLst/>
          </a:prstGeom>
          <a:solidFill>
            <a:srgbClr val="298B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3170874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 i="0">
                <a:solidFill>
                  <a:schemeClr val="dk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3886200" y="383457"/>
            <a:ext cx="4890300" cy="43053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b="0" i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190F6D3E-17C1-F151-E176-D11FBC3FD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60" y="4613876"/>
            <a:ext cx="1123055" cy="271683"/>
          </a:xfrm>
          <a:prstGeom prst="rect">
            <a:avLst/>
          </a:prstGeom>
        </p:spPr>
      </p:pic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4D9AE5F0-DBBB-D5EF-5F26-CFEE85B172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560" y="4613876"/>
            <a:ext cx="1123055" cy="271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A9936D-B64B-58E6-041B-DE459D322C10}"/>
              </a:ext>
            </a:extLst>
          </p:cNvPr>
          <p:cNvSpPr txBox="1"/>
          <p:nvPr userDrawn="1"/>
        </p:nvSpPr>
        <p:spPr>
          <a:xfrm>
            <a:off x="254795" y="4854955"/>
            <a:ext cx="1920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 Planning Department</a:t>
            </a:r>
          </a:p>
        </p:txBody>
      </p:sp>
    </p:spTree>
    <p:extLst>
      <p:ext uri="{BB962C8B-B14F-4D97-AF65-F5344CB8AC3E}">
        <p14:creationId xmlns:p14="http://schemas.microsoft.com/office/powerpoint/2010/main" val="4024813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Location and Overview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5513294" y="125"/>
            <a:ext cx="3630706" cy="5143500"/>
          </a:xfrm>
          <a:prstGeom prst="rect">
            <a:avLst/>
          </a:prstGeom>
          <a:solidFill>
            <a:srgbClr val="298B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367500" y="551329"/>
            <a:ext cx="4944088" cy="7452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 i="0">
                <a:solidFill>
                  <a:schemeClr val="dk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5802406" y="724200"/>
            <a:ext cx="2974094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b="0" i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190F6D3E-17C1-F151-E176-D11FBC3FD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60" y="4613876"/>
            <a:ext cx="1123055" cy="271683"/>
          </a:xfrm>
          <a:prstGeom prst="rect">
            <a:avLst/>
          </a:prstGeom>
        </p:spPr>
      </p:pic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4D9AE5F0-DBBB-D5EF-5F26-CFEE85B172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560" y="4613876"/>
            <a:ext cx="1123055" cy="271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A9936D-B64B-58E6-041B-DE459D322C10}"/>
              </a:ext>
            </a:extLst>
          </p:cNvPr>
          <p:cNvSpPr txBox="1"/>
          <p:nvPr userDrawn="1"/>
        </p:nvSpPr>
        <p:spPr>
          <a:xfrm>
            <a:off x="254795" y="4854955"/>
            <a:ext cx="1920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 Planning Department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2A3D32-2850-E615-4183-6173DB601E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6714" y="1432112"/>
            <a:ext cx="4944088" cy="304622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804200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 b="0" i="0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4486604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88" r:id="rId2"/>
    <p:sldLayoutId id="2147483689" r:id="rId3"/>
    <p:sldLayoutId id="2147483680" r:id="rId4"/>
    <p:sldLayoutId id="2147483681" r:id="rId5"/>
    <p:sldLayoutId id="2147483683" r:id="rId6"/>
    <p:sldLayoutId id="2147483684" r:id="rId7"/>
    <p:sldLayoutId id="2147483691" r:id="rId8"/>
    <p:sldLayoutId id="2147483690" r:id="rId9"/>
    <p:sldLayoutId id="2147483686" r:id="rId10"/>
    <p:sldLayoutId id="214748368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0.e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/>
              <a:t>Historical Resources Board Meeting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8E1DA1-D6F1-520A-4F9D-4E91D01312E6}"/>
              </a:ext>
            </a:extLst>
          </p:cNvPr>
          <p:cNvPicPr>
            <a:picLocks/>
          </p:cNvPicPr>
          <p:nvPr/>
        </p:nvPicPr>
        <p:blipFill>
          <a:blip r:embed="rId3"/>
          <a:srcRect l="74571" t="108" r="325" b="-108"/>
          <a:stretch/>
        </p:blipFill>
        <p:spPr>
          <a:xfrm>
            <a:off x="-990" y="-2466"/>
            <a:ext cx="2290457" cy="5143624"/>
          </a:xfrm>
          <a:prstGeom prst="rect">
            <a:avLst/>
          </a:prstGeom>
        </p:spPr>
      </p:pic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99FDB26-7279-2BA3-F9B9-C9E9D00245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7990" r="81721"/>
          <a:stretch/>
        </p:blipFill>
        <p:spPr>
          <a:xfrm>
            <a:off x="2510345" y="4114800"/>
            <a:ext cx="409836" cy="3158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8501FE-530A-9B54-B831-53DC3B3E961A}"/>
              </a:ext>
            </a:extLst>
          </p:cNvPr>
          <p:cNvSpPr txBox="1"/>
          <p:nvPr/>
        </p:nvSpPr>
        <p:spPr>
          <a:xfrm>
            <a:off x="2920181" y="4114800"/>
            <a:ext cx="2338752" cy="315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 Planning Department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A627E-B228-9979-27DD-881860E73BD7}"/>
              </a:ext>
            </a:extLst>
          </p:cNvPr>
          <p:cNvSpPr txBox="1"/>
          <p:nvPr/>
        </p:nvSpPr>
        <p:spPr>
          <a:xfrm>
            <a:off x="2371725" y="1969181"/>
            <a:ext cx="6092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ITEM 2: ALWYN AND EMILY PATERSON HOUSE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D5D559-EAD8-3973-29EB-CAC15543ADD9}"/>
              </a:ext>
            </a:extLst>
          </p:cNvPr>
          <p:cNvSpPr txBox="1"/>
          <p:nvPr/>
        </p:nvSpPr>
        <p:spPr>
          <a:xfrm>
            <a:off x="5417761" y="3714690"/>
            <a:ext cx="318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Alvin Lin, Associate Planner</a:t>
            </a:r>
          </a:p>
        </p:txBody>
      </p:sp>
    </p:spTree>
    <p:extLst>
      <p:ext uri="{BB962C8B-B14F-4D97-AF65-F5344CB8AC3E}">
        <p14:creationId xmlns:p14="http://schemas.microsoft.com/office/powerpoint/2010/main" val="795702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 descr="A house with a brick driveway&#10;&#10;AI-generated content may be incorrect.">
            <a:extLst>
              <a:ext uri="{FF2B5EF4-FFF2-40B4-BE49-F238E27FC236}">
                <a16:creationId xmlns:a16="http://schemas.microsoft.com/office/drawing/2014/main" id="{004456BC-D54E-E348-6F20-E9773B9F717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65195" t="43049" r="14328" b="38810"/>
          <a:stretch/>
        </p:blipFill>
        <p:spPr>
          <a:xfrm>
            <a:off x="2623441" y="2691229"/>
            <a:ext cx="2852283" cy="1895659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0F02A68-22AE-2D58-A8A5-68B0E5989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Alterations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2C9E151B-59B9-FBFE-058C-D7591D9F8D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7463" t="22130" r="7463" b="2503"/>
          <a:stretch/>
        </p:blipFill>
        <p:spPr>
          <a:xfrm>
            <a:off x="2627406" y="556614"/>
            <a:ext cx="2852282" cy="1895658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5E31148E-282C-3429-7244-65DC8C1912F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5704" b="5704"/>
          <a:stretch/>
        </p:blipFill>
        <p:spPr>
          <a:xfrm>
            <a:off x="5766547" y="2683485"/>
            <a:ext cx="2852283" cy="1895659"/>
          </a:xfrm>
        </p:spPr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5D4A58EB-8C40-FDA1-1626-FBF2626D5F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5704" b="5704"/>
          <a:stretch/>
        </p:blipFill>
        <p:spPr>
          <a:xfrm>
            <a:off x="5766548" y="622553"/>
            <a:ext cx="2852282" cy="1895658"/>
          </a:xfr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D004FA0-58A1-D129-80A9-26F7D2B65A9A}"/>
              </a:ext>
            </a:extLst>
          </p:cNvPr>
          <p:cNvSpPr/>
          <p:nvPr/>
        </p:nvSpPr>
        <p:spPr>
          <a:xfrm>
            <a:off x="2662188" y="1422400"/>
            <a:ext cx="2782718" cy="100745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2161537-7661-499B-F1CB-DED76325A8B3}"/>
              </a:ext>
            </a:extLst>
          </p:cNvPr>
          <p:cNvSpPr/>
          <p:nvPr/>
        </p:nvSpPr>
        <p:spPr>
          <a:xfrm>
            <a:off x="7145137" y="1403443"/>
            <a:ext cx="1473693" cy="1092353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B27E11-6FAD-7469-15C1-531BF44F708B}"/>
              </a:ext>
            </a:extLst>
          </p:cNvPr>
          <p:cNvSpPr/>
          <p:nvPr/>
        </p:nvSpPr>
        <p:spPr>
          <a:xfrm>
            <a:off x="6022042" y="622553"/>
            <a:ext cx="2596788" cy="112175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FC3CE3F-648B-D255-ACA5-0CF4BE23443F}"/>
              </a:ext>
            </a:extLst>
          </p:cNvPr>
          <p:cNvSpPr/>
          <p:nvPr/>
        </p:nvSpPr>
        <p:spPr>
          <a:xfrm>
            <a:off x="5836112" y="3673286"/>
            <a:ext cx="2782718" cy="90585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B6C0B90-9566-252F-0E25-AEA601D0054A}"/>
              </a:ext>
            </a:extLst>
          </p:cNvPr>
          <p:cNvSpPr/>
          <p:nvPr/>
        </p:nvSpPr>
        <p:spPr>
          <a:xfrm>
            <a:off x="3731550" y="3071491"/>
            <a:ext cx="440180" cy="60179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6E3169A-9776-AA04-4468-278E9D7ED85D}"/>
              </a:ext>
            </a:extLst>
          </p:cNvPr>
          <p:cNvSpPr txBox="1">
            <a:spLocks/>
          </p:cNvSpPr>
          <p:nvPr/>
        </p:nvSpPr>
        <p:spPr>
          <a:xfrm>
            <a:off x="87356" y="698500"/>
            <a:ext cx="2322756" cy="3436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2286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60375" lvl="1" indent="-228600">
              <a:spcBef>
                <a:spcPts val="1000"/>
              </a:spcBef>
              <a:buSzPts val="1600"/>
              <a:buFont typeface="Lato"/>
              <a:buChar char="●"/>
            </a:pPr>
            <a:r>
              <a:rPr lang="en" sz="1800" dirty="0"/>
              <a:t>Paint over brick, n.d.</a:t>
            </a:r>
          </a:p>
          <a:p>
            <a:pPr marL="460375" lvl="1" indent="-228600">
              <a:spcBef>
                <a:spcPts val="1000"/>
              </a:spcBef>
              <a:buSzPts val="1600"/>
              <a:buFont typeface="Lato"/>
              <a:buChar char="●"/>
            </a:pPr>
            <a:r>
              <a:rPr lang="en" sz="1800" dirty="0"/>
              <a:t>Rear addition, 2020-2021</a:t>
            </a:r>
          </a:p>
          <a:p>
            <a:pPr marL="460375" lvl="1" indent="-228600">
              <a:spcBef>
                <a:spcPts val="1000"/>
              </a:spcBef>
              <a:buSzPts val="1600"/>
              <a:buFont typeface="Lato"/>
              <a:buChar char="●"/>
            </a:pPr>
            <a:r>
              <a:rPr lang="en" sz="1800" dirty="0"/>
              <a:t>Awning Window, 2023</a:t>
            </a:r>
          </a:p>
          <a:p>
            <a:pPr marL="460375" lvl="1" indent="-228600">
              <a:spcBef>
                <a:spcPts val="1000"/>
              </a:spcBef>
              <a:buSzPts val="1600"/>
              <a:buFont typeface="Lato"/>
              <a:buChar char="●"/>
            </a:pPr>
            <a:r>
              <a:rPr lang="en" sz="1800" dirty="0"/>
              <a:t>Picket Fence, 2025</a:t>
            </a:r>
          </a:p>
          <a:p>
            <a:pPr marL="460375" lvl="1" indent="-228600">
              <a:spcBef>
                <a:spcPts val="1000"/>
              </a:spcBef>
              <a:buSzPts val="1600"/>
              <a:buFont typeface="Lato"/>
              <a:buChar char="●"/>
            </a:pPr>
            <a:endParaRPr lang="en" sz="1800" dirty="0"/>
          </a:p>
        </p:txBody>
      </p:sp>
    </p:spTree>
    <p:extLst>
      <p:ext uri="{BB962C8B-B14F-4D97-AF65-F5344CB8AC3E}">
        <p14:creationId xmlns:p14="http://schemas.microsoft.com/office/powerpoint/2010/main" val="4151717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Nominated Designation Criteria</a:t>
            </a:r>
            <a:endParaRPr sz="2800" dirty="0"/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1"/>
          </p:nvPr>
        </p:nvSpPr>
        <p:spPr>
          <a:xfrm>
            <a:off x="2470045" y="1422366"/>
            <a:ext cx="6321600" cy="11493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</a:rPr>
              <a:t>The property at 3783 Pioneer Place is nominated as a resource that embodies the distinctive characteristics of the Craftsman Style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404AAA9-DE50-F725-13BC-759044F5DD48}"/>
              </a:ext>
            </a:extLst>
          </p:cNvPr>
          <p:cNvSpPr txBox="1">
            <a:spLocks/>
          </p:cNvSpPr>
          <p:nvPr/>
        </p:nvSpPr>
        <p:spPr>
          <a:xfrm>
            <a:off x="87356" y="97949"/>
            <a:ext cx="2322756" cy="1219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  <a:sym typeface="Raleway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600" dirty="0"/>
              <a:t>Designation Criterion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974EC-4DEB-00E3-5A2F-B9967BAAE0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5888" r="10946"/>
          <a:stretch/>
        </p:blipFill>
        <p:spPr>
          <a:xfrm>
            <a:off x="0" y="1154624"/>
            <a:ext cx="2469090" cy="3434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7AF4F7-B137-5E6F-130E-33AB0F3C0AE8}"/>
              </a:ext>
            </a:extLst>
          </p:cNvPr>
          <p:cNvSpPr txBox="1"/>
          <p:nvPr/>
        </p:nvSpPr>
        <p:spPr>
          <a:xfrm>
            <a:off x="2551921" y="2637067"/>
            <a:ext cx="6169929" cy="2464777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457200" lvl="0" indent="-330200" algn="l" rtl="0">
              <a:lnSpc>
                <a:spcPts val="15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cross-gabled roof</a:t>
            </a:r>
          </a:p>
          <a:p>
            <a:pPr marL="457200" lvl="0" indent="-330200" algn="l" rtl="0">
              <a:lnSpc>
                <a:spcPts val="15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overhanging eaves with exposed rafters</a:t>
            </a:r>
          </a:p>
          <a:p>
            <a:pPr marL="457200" lvl="0" indent="-330200" algn="l" rtl="0">
              <a:lnSpc>
                <a:spcPts val="15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decorative attic vents</a:t>
            </a:r>
          </a:p>
          <a:p>
            <a:pPr marL="457200" lvl="0" indent="-330200" algn="l" rtl="0">
              <a:lnSpc>
                <a:spcPts val="15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triangular knee brackets</a:t>
            </a:r>
          </a:p>
          <a:p>
            <a:pPr marL="457200" lvl="0" indent="-330200" algn="l" rtl="0">
              <a:lnSpc>
                <a:spcPts val="15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wood siding</a:t>
            </a:r>
          </a:p>
          <a:p>
            <a:pPr marL="457200" lvl="0" indent="-330200" algn="l" rtl="0">
              <a:lnSpc>
                <a:spcPts val="15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endParaRPr lang="en-US" sz="16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330200" algn="l" rtl="0">
              <a:lnSpc>
                <a:spcPts val="15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partial-width front porch </a:t>
            </a:r>
          </a:p>
          <a:p>
            <a:pPr marL="457200" lvl="0" indent="-330200" algn="l" rtl="0">
              <a:lnSpc>
                <a:spcPts val="15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battered posts and brick piers</a:t>
            </a:r>
          </a:p>
          <a:p>
            <a:pPr marL="457200" lvl="0" indent="-330200" algn="l" rtl="0">
              <a:lnSpc>
                <a:spcPts val="15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original wooden glazed front door</a:t>
            </a:r>
          </a:p>
          <a:p>
            <a:pPr marL="457200" lvl="0" indent="-330200" algn="l" rtl="0">
              <a:lnSpc>
                <a:spcPts val="15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wood sash double-hung and fixed windows</a:t>
            </a:r>
          </a:p>
        </p:txBody>
      </p:sp>
    </p:spTree>
    <p:extLst>
      <p:ext uri="{BB962C8B-B14F-4D97-AF65-F5344CB8AC3E}">
        <p14:creationId xmlns:p14="http://schemas.microsoft.com/office/powerpoint/2010/main" val="1525535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Integrity Analysis</a:t>
            </a:r>
            <a:endParaRPr sz="2800" dirty="0"/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1"/>
          </p:nvPr>
        </p:nvSpPr>
        <p:spPr>
          <a:xfrm>
            <a:off x="2470045" y="1422366"/>
            <a:ext cx="6251805" cy="31451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dk1"/>
                </a:solidFill>
              </a:rPr>
              <a:t>The property at 3783 Pioneer Place does retain integrity under HRB Criterion C</a:t>
            </a:r>
            <a:endParaRPr sz="2100" b="1" dirty="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/>
              <a:t>Integrity of design, workmanship, and materials</a:t>
            </a:r>
          </a:p>
          <a:p>
            <a:pPr marL="457200" lvl="0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/>
              <a:t>Property retains integrity</a:t>
            </a:r>
          </a:p>
          <a:p>
            <a:pPr marL="457200" lvl="0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/>
              <a:t>2021 two-story addition is consistent with SOI Standards</a:t>
            </a:r>
          </a:p>
          <a:p>
            <a:pPr marL="457200" lvl="0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US" sz="1600" dirty="0"/>
              <a:t>Painting over brick and awning window addition are minor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404AAA9-DE50-F725-13BC-759044F5DD48}"/>
              </a:ext>
            </a:extLst>
          </p:cNvPr>
          <p:cNvSpPr txBox="1">
            <a:spLocks/>
          </p:cNvSpPr>
          <p:nvPr/>
        </p:nvSpPr>
        <p:spPr>
          <a:xfrm>
            <a:off x="87356" y="97949"/>
            <a:ext cx="2322756" cy="1219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  <a:sym typeface="Raleway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600" dirty="0"/>
              <a:t>Designation Criterion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8A83D0-9802-FD67-086B-D4FD2053A5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l="5888" r="10946"/>
          <a:stretch/>
        </p:blipFill>
        <p:spPr>
          <a:xfrm>
            <a:off x="0" y="1154624"/>
            <a:ext cx="2469090" cy="343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78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>
            <a:spLocks noGrp="1"/>
          </p:cNvSpPr>
          <p:nvPr>
            <p:ph type="title"/>
          </p:nvPr>
        </p:nvSpPr>
        <p:spPr>
          <a:xfrm>
            <a:off x="148281" y="1397350"/>
            <a:ext cx="3288093" cy="1318200"/>
          </a:xfrm>
          <a:prstGeom prst="rect">
            <a:avLst/>
          </a:prstGeom>
        </p:spPr>
        <p:txBody>
          <a:bodyPr spcFirstLastPara="1" wrap="square" lIns="45720" tIns="91425" rIns="4572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/>
              <a:t>Staff Recommendation</a:t>
            </a:r>
            <a:endParaRPr sz="2700" dirty="0"/>
          </a:p>
        </p:txBody>
      </p:sp>
      <p:sp>
        <p:nvSpPr>
          <p:cNvPr id="151" name="Google Shape;151;p21"/>
          <p:cNvSpPr txBox="1">
            <a:spLocks noGrp="1"/>
          </p:cNvSpPr>
          <p:nvPr>
            <p:ph type="body" idx="2"/>
          </p:nvPr>
        </p:nvSpPr>
        <p:spPr>
          <a:xfrm>
            <a:off x="3886200" y="383457"/>
            <a:ext cx="4890300" cy="45592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bg1"/>
                </a:solidFill>
              </a:rPr>
              <a:t>Staff recommends that the HRB designates the property at 3783 Pioneer Place under:</a:t>
            </a:r>
            <a:endParaRPr lang="en-US" sz="1700" dirty="0">
              <a:solidFill>
                <a:schemeClr val="bg1"/>
              </a:solidFill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US" sz="1700" dirty="0">
                <a:solidFill>
                  <a:schemeClr val="bg1"/>
                </a:solidFill>
              </a:rPr>
              <a:t>HRB Criterion C as a resource that embodies the distinctive characteristics through the retention of character defining features of the Craftsman style with a 1915 period of significance.</a:t>
            </a: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-US" sz="1700" dirty="0">
                <a:solidFill>
                  <a:schemeClr val="bg1"/>
                </a:solidFill>
              </a:rPr>
              <a:t>Excludes the detached two-story 1928 apartment building, the detached 2021 garage, and the 2021 two-story addition.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746440" y="247380"/>
            <a:ext cx="4045200" cy="778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Overview</a:t>
            </a:r>
            <a:endParaRPr dirty="0"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2"/>
          </p:nvPr>
        </p:nvSpPr>
        <p:spPr>
          <a:xfrm>
            <a:off x="5626443" y="247380"/>
            <a:ext cx="3385752" cy="47135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ALWYN AND EMILY PATERSON HOUSE </a:t>
            </a:r>
          </a:p>
          <a:p>
            <a:pPr marL="342900" indent="-228600"/>
            <a:r>
              <a:rPr lang="en-US" sz="1500" dirty="0"/>
              <a:t>3783 Pioneer Place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b="1" dirty="0"/>
              <a:t>Designation Nomination</a:t>
            </a:r>
          </a:p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 dirty="0"/>
              <a:t>Landmark Historic Preservation; Scott A. Moomjian; Report Findings </a:t>
            </a:r>
          </a:p>
          <a:p>
            <a:pPr marL="571500" lvl="1" indent="-228600">
              <a:spcBef>
                <a:spcPts val="0"/>
              </a:spcBef>
              <a:buSzPts val="1500"/>
              <a:buChar char="●"/>
            </a:pP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Designate under HRB Criterion C: 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Exemplifies the Craftsman Style</a:t>
            </a:r>
          </a:p>
          <a:p>
            <a:pPr marL="342900" lvl="1" indent="0">
              <a:spcBef>
                <a:spcPts val="0"/>
              </a:spcBef>
              <a:buSzPts val="1500"/>
              <a:buNone/>
            </a:pP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SzPts val="1500"/>
              <a:buNone/>
            </a:pPr>
            <a:r>
              <a:rPr lang="en-US" sz="2000" b="1" dirty="0"/>
              <a:t>Staff Recommendation</a:t>
            </a:r>
          </a:p>
          <a:p>
            <a:pPr marL="571500" lvl="1" indent="-228600">
              <a:spcBef>
                <a:spcPts val="0"/>
              </a:spcBef>
              <a:buSzPts val="1500"/>
              <a:buFont typeface="Lato"/>
              <a:buChar char="●"/>
            </a:pP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Designate under HRB Criterion C: 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Exemplifies the Craftsman Style</a:t>
            </a:r>
          </a:p>
          <a:p>
            <a:pPr marL="571500" lvl="1" indent="-228600">
              <a:spcBef>
                <a:spcPts val="0"/>
              </a:spcBef>
              <a:buSzPts val="1500"/>
              <a:buChar char="●"/>
            </a:pP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lvl="1" indent="-228600">
              <a:spcBef>
                <a:spcPts val="0"/>
              </a:spcBef>
              <a:buSzPts val="1500"/>
              <a:buChar char="●"/>
            </a:pP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Placeholder 3" descr="A house with a car parked in front of it&#10;&#10;AI-generated content may be incorrect.">
            <a:extLst>
              <a:ext uri="{FF2B5EF4-FFF2-40B4-BE49-F238E27FC236}">
                <a16:creationId xmlns:a16="http://schemas.microsoft.com/office/drawing/2014/main" id="{D82D5E7A-3F7A-355D-E0A8-E5FBD318D7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513" b="5513"/>
          <a:stretch>
            <a:fillRect/>
          </a:stretch>
        </p:blipFill>
        <p:spPr>
          <a:xfrm>
            <a:off x="366713" y="1144588"/>
            <a:ext cx="4995862" cy="333375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body" idx="2"/>
          </p:nvPr>
        </p:nvSpPr>
        <p:spPr>
          <a:xfrm>
            <a:off x="5659394" y="278766"/>
            <a:ext cx="3117105" cy="46027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indent="0">
              <a:buNone/>
            </a:pPr>
            <a:r>
              <a:rPr lang="en-US" sz="1500" b="1" dirty="0"/>
              <a:t>Address: </a:t>
            </a:r>
          </a:p>
          <a:p>
            <a:pPr marL="114300" indent="0">
              <a:buNone/>
            </a:pPr>
            <a:r>
              <a:rPr lang="en-US" sz="1500" dirty="0"/>
              <a:t>3783 Pioneer Place</a:t>
            </a:r>
          </a:p>
          <a:p>
            <a:pPr marL="114300" indent="0">
              <a:buNone/>
            </a:pPr>
            <a:endParaRPr lang="en-US" sz="1500" dirty="0"/>
          </a:p>
          <a:p>
            <a:pPr marL="114300" indent="0">
              <a:buNone/>
            </a:pPr>
            <a:r>
              <a:rPr lang="en-US" sz="1500" b="1" dirty="0"/>
              <a:t>APN:</a:t>
            </a:r>
            <a:r>
              <a:rPr lang="en-US" sz="1500" dirty="0"/>
              <a:t> </a:t>
            </a:r>
          </a:p>
          <a:p>
            <a:pPr marL="114300" indent="0">
              <a:buNone/>
            </a:pPr>
            <a:r>
              <a:rPr lang="en-US" sz="1500" dirty="0"/>
              <a:t>451-042-11-00</a:t>
            </a:r>
          </a:p>
          <a:p>
            <a:pPr marL="114300" indent="0">
              <a:buNone/>
            </a:pPr>
            <a:endParaRPr lang="en-US" sz="1500" dirty="0"/>
          </a:p>
          <a:p>
            <a:pPr marL="114300" indent="0">
              <a:buNone/>
            </a:pPr>
            <a:r>
              <a:rPr lang="en-US" sz="1500" b="1" dirty="0"/>
              <a:t>Community Planning Area:</a:t>
            </a:r>
          </a:p>
          <a:p>
            <a:pPr marL="114300" indent="0">
              <a:buNone/>
            </a:pPr>
            <a:r>
              <a:rPr lang="en-US" sz="1500" dirty="0"/>
              <a:t>Uptown</a:t>
            </a:r>
          </a:p>
          <a:p>
            <a:pPr marL="114300" indent="0">
              <a:buNone/>
            </a:pPr>
            <a:endParaRPr lang="en-US" sz="1500" dirty="0"/>
          </a:p>
          <a:p>
            <a:pPr marL="114300" indent="0">
              <a:buNone/>
            </a:pPr>
            <a:r>
              <a:rPr lang="en-US" sz="1500" b="1" dirty="0"/>
              <a:t>Neighborhood:</a:t>
            </a:r>
          </a:p>
          <a:p>
            <a:pPr marL="114300" indent="0">
              <a:buNone/>
            </a:pPr>
            <a:r>
              <a:rPr lang="en-US" sz="1500" dirty="0"/>
              <a:t>Mission Hills</a:t>
            </a:r>
          </a:p>
          <a:p>
            <a:pPr marL="114300" indent="0">
              <a:buNone/>
            </a:pPr>
            <a:endParaRPr lang="en-US" sz="1500" dirty="0"/>
          </a:p>
          <a:p>
            <a:pPr marL="114300" indent="0">
              <a:buNone/>
            </a:pPr>
            <a:r>
              <a:rPr lang="en-US" sz="1500" b="1" dirty="0"/>
              <a:t>Setting:</a:t>
            </a:r>
          </a:p>
          <a:p>
            <a:pPr marL="114300" indent="0">
              <a:buNone/>
            </a:pPr>
            <a:r>
              <a:rPr lang="en-US" sz="1500" dirty="0"/>
              <a:t>Residential</a:t>
            </a:r>
          </a:p>
          <a:p>
            <a:pPr marL="114300" indent="0">
              <a:buNone/>
            </a:pPr>
            <a:endParaRPr lang="en-US" sz="1500" b="1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C0C5A23-3F66-7B2F-1B00-765325A7E9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7754" r="7754"/>
          <a:stretch/>
        </p:blipFill>
        <p:spPr>
          <a:xfrm>
            <a:off x="366713" y="1144588"/>
            <a:ext cx="4995862" cy="3333750"/>
          </a:xfrm>
        </p:spPr>
      </p:pic>
      <p:sp>
        <p:nvSpPr>
          <p:cNvPr id="14" name="Google Shape;78;p14">
            <a:extLst>
              <a:ext uri="{FF2B5EF4-FFF2-40B4-BE49-F238E27FC236}">
                <a16:creationId xmlns:a16="http://schemas.microsoft.com/office/drawing/2014/main" id="{B457E8CB-4D8D-CC01-7875-2BEAE05E72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6440" y="247380"/>
            <a:ext cx="4045200" cy="778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Physical Setting</a:t>
            </a:r>
            <a:endParaRPr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6199D3-459F-2129-3218-80E77AE0DB58}"/>
              </a:ext>
            </a:extLst>
          </p:cNvPr>
          <p:cNvSpPr/>
          <p:nvPr/>
        </p:nvSpPr>
        <p:spPr>
          <a:xfrm>
            <a:off x="2233612" y="1924050"/>
            <a:ext cx="1490662" cy="2085976"/>
          </a:xfrm>
          <a:custGeom>
            <a:avLst/>
            <a:gdLst>
              <a:gd name="connsiteX0" fmla="*/ 101600 w 5029200"/>
              <a:gd name="connsiteY0" fmla="*/ 0 h 2457450"/>
              <a:gd name="connsiteX1" fmla="*/ 5029200 w 5029200"/>
              <a:gd name="connsiteY1" fmla="*/ 171450 h 2457450"/>
              <a:gd name="connsiteX2" fmla="*/ 4991100 w 5029200"/>
              <a:gd name="connsiteY2" fmla="*/ 2457450 h 2457450"/>
              <a:gd name="connsiteX3" fmla="*/ 0 w 5029200"/>
              <a:gd name="connsiteY3" fmla="*/ 2336800 h 2457450"/>
              <a:gd name="connsiteX4" fmla="*/ 101600 w 5029200"/>
              <a:gd name="connsiteY4" fmla="*/ 0 h 2457450"/>
              <a:gd name="connsiteX0" fmla="*/ 63500 w 4991100"/>
              <a:gd name="connsiteY0" fmla="*/ 0 h 2457450"/>
              <a:gd name="connsiteX1" fmla="*/ 4991100 w 4991100"/>
              <a:gd name="connsiteY1" fmla="*/ 171450 h 2457450"/>
              <a:gd name="connsiteX2" fmla="*/ 4953000 w 4991100"/>
              <a:gd name="connsiteY2" fmla="*/ 2457450 h 2457450"/>
              <a:gd name="connsiteX3" fmla="*/ 0 w 4991100"/>
              <a:gd name="connsiteY3" fmla="*/ 2362200 h 2457450"/>
              <a:gd name="connsiteX4" fmla="*/ 63500 w 4991100"/>
              <a:gd name="connsiteY4" fmla="*/ 0 h 2457450"/>
              <a:gd name="connsiteX0" fmla="*/ 63500 w 4991100"/>
              <a:gd name="connsiteY0" fmla="*/ 0 h 2495550"/>
              <a:gd name="connsiteX1" fmla="*/ 4991100 w 4991100"/>
              <a:gd name="connsiteY1" fmla="*/ 171450 h 2495550"/>
              <a:gd name="connsiteX2" fmla="*/ 4953000 w 4991100"/>
              <a:gd name="connsiteY2" fmla="*/ 2495550 h 2495550"/>
              <a:gd name="connsiteX3" fmla="*/ 0 w 4991100"/>
              <a:gd name="connsiteY3" fmla="*/ 2362200 h 2495550"/>
              <a:gd name="connsiteX4" fmla="*/ 63500 w 4991100"/>
              <a:gd name="connsiteY4" fmla="*/ 0 h 2495550"/>
              <a:gd name="connsiteX0" fmla="*/ 63500 w 5016500"/>
              <a:gd name="connsiteY0" fmla="*/ 88900 h 2584450"/>
              <a:gd name="connsiteX1" fmla="*/ 5016500 w 5016500"/>
              <a:gd name="connsiteY1" fmla="*/ 0 h 2584450"/>
              <a:gd name="connsiteX2" fmla="*/ 4953000 w 5016500"/>
              <a:gd name="connsiteY2" fmla="*/ 2584450 h 2584450"/>
              <a:gd name="connsiteX3" fmla="*/ 0 w 5016500"/>
              <a:gd name="connsiteY3" fmla="*/ 2451100 h 2584450"/>
              <a:gd name="connsiteX4" fmla="*/ 63500 w 5016500"/>
              <a:gd name="connsiteY4" fmla="*/ 88900 h 2584450"/>
              <a:gd name="connsiteX0" fmla="*/ 63500 w 5010150"/>
              <a:gd name="connsiteY0" fmla="*/ 0 h 2495550"/>
              <a:gd name="connsiteX1" fmla="*/ 5010150 w 5010150"/>
              <a:gd name="connsiteY1" fmla="*/ 127000 h 2495550"/>
              <a:gd name="connsiteX2" fmla="*/ 4953000 w 5010150"/>
              <a:gd name="connsiteY2" fmla="*/ 2495550 h 2495550"/>
              <a:gd name="connsiteX3" fmla="*/ 0 w 5010150"/>
              <a:gd name="connsiteY3" fmla="*/ 2362200 h 2495550"/>
              <a:gd name="connsiteX4" fmla="*/ 63500 w 5010150"/>
              <a:gd name="connsiteY4" fmla="*/ 0 h 2495550"/>
              <a:gd name="connsiteX0" fmla="*/ 0 w 5889625"/>
              <a:gd name="connsiteY0" fmla="*/ 354013 h 2368550"/>
              <a:gd name="connsiteX1" fmla="*/ 5889625 w 5889625"/>
              <a:gd name="connsiteY1" fmla="*/ 0 h 2368550"/>
              <a:gd name="connsiteX2" fmla="*/ 5832475 w 5889625"/>
              <a:gd name="connsiteY2" fmla="*/ 2368550 h 2368550"/>
              <a:gd name="connsiteX3" fmla="*/ 879475 w 5889625"/>
              <a:gd name="connsiteY3" fmla="*/ 2235200 h 2368550"/>
              <a:gd name="connsiteX4" fmla="*/ 0 w 5889625"/>
              <a:gd name="connsiteY4" fmla="*/ 354013 h 2368550"/>
              <a:gd name="connsiteX0" fmla="*/ 0 w 5832475"/>
              <a:gd name="connsiteY0" fmla="*/ 0 h 2014537"/>
              <a:gd name="connsiteX1" fmla="*/ 1079500 w 5832475"/>
              <a:gd name="connsiteY1" fmla="*/ 84137 h 2014537"/>
              <a:gd name="connsiteX2" fmla="*/ 5832475 w 5832475"/>
              <a:gd name="connsiteY2" fmla="*/ 2014537 h 2014537"/>
              <a:gd name="connsiteX3" fmla="*/ 879475 w 5832475"/>
              <a:gd name="connsiteY3" fmla="*/ 1881187 h 2014537"/>
              <a:gd name="connsiteX4" fmla="*/ 0 w 5832475"/>
              <a:gd name="connsiteY4" fmla="*/ 0 h 2014537"/>
              <a:gd name="connsiteX0" fmla="*/ 406400 w 6238875"/>
              <a:gd name="connsiteY0" fmla="*/ 0 h 2014537"/>
              <a:gd name="connsiteX1" fmla="*/ 1485900 w 6238875"/>
              <a:gd name="connsiteY1" fmla="*/ 84137 h 2014537"/>
              <a:gd name="connsiteX2" fmla="*/ 6238875 w 6238875"/>
              <a:gd name="connsiteY2" fmla="*/ 2014537 h 2014537"/>
              <a:gd name="connsiteX3" fmla="*/ 0 w 6238875"/>
              <a:gd name="connsiteY3" fmla="*/ 1981200 h 2014537"/>
              <a:gd name="connsiteX4" fmla="*/ 406400 w 6238875"/>
              <a:gd name="connsiteY4" fmla="*/ 0 h 2014537"/>
              <a:gd name="connsiteX0" fmla="*/ 406400 w 1485900"/>
              <a:gd name="connsiteY0" fmla="*/ 0 h 2071687"/>
              <a:gd name="connsiteX1" fmla="*/ 1485900 w 1485900"/>
              <a:gd name="connsiteY1" fmla="*/ 84137 h 2071687"/>
              <a:gd name="connsiteX2" fmla="*/ 1195387 w 1485900"/>
              <a:gd name="connsiteY2" fmla="*/ 2071687 h 2071687"/>
              <a:gd name="connsiteX3" fmla="*/ 0 w 1485900"/>
              <a:gd name="connsiteY3" fmla="*/ 1981200 h 2071687"/>
              <a:gd name="connsiteX4" fmla="*/ 406400 w 1485900"/>
              <a:gd name="connsiteY4" fmla="*/ 0 h 2071687"/>
              <a:gd name="connsiteX0" fmla="*/ 354012 w 1433512"/>
              <a:gd name="connsiteY0" fmla="*/ 0 h 2071687"/>
              <a:gd name="connsiteX1" fmla="*/ 1433512 w 1433512"/>
              <a:gd name="connsiteY1" fmla="*/ 84137 h 2071687"/>
              <a:gd name="connsiteX2" fmla="*/ 1142999 w 1433512"/>
              <a:gd name="connsiteY2" fmla="*/ 2071687 h 2071687"/>
              <a:gd name="connsiteX3" fmla="*/ 0 w 1433512"/>
              <a:gd name="connsiteY3" fmla="*/ 1909762 h 2071687"/>
              <a:gd name="connsiteX4" fmla="*/ 354012 w 1433512"/>
              <a:gd name="connsiteY4" fmla="*/ 0 h 2071687"/>
              <a:gd name="connsiteX0" fmla="*/ 392112 w 1471612"/>
              <a:gd name="connsiteY0" fmla="*/ 0 h 2071687"/>
              <a:gd name="connsiteX1" fmla="*/ 1471612 w 1471612"/>
              <a:gd name="connsiteY1" fmla="*/ 84137 h 2071687"/>
              <a:gd name="connsiteX2" fmla="*/ 1181099 w 1471612"/>
              <a:gd name="connsiteY2" fmla="*/ 2071687 h 2071687"/>
              <a:gd name="connsiteX3" fmla="*/ 0 w 1471612"/>
              <a:gd name="connsiteY3" fmla="*/ 1995487 h 2071687"/>
              <a:gd name="connsiteX4" fmla="*/ 392112 w 1471612"/>
              <a:gd name="connsiteY4" fmla="*/ 0 h 2071687"/>
              <a:gd name="connsiteX0" fmla="*/ 392112 w 1471612"/>
              <a:gd name="connsiteY0" fmla="*/ 0 h 2066925"/>
              <a:gd name="connsiteX1" fmla="*/ 1471612 w 1471612"/>
              <a:gd name="connsiteY1" fmla="*/ 84137 h 2066925"/>
              <a:gd name="connsiteX2" fmla="*/ 1195386 w 1471612"/>
              <a:gd name="connsiteY2" fmla="*/ 2066925 h 2066925"/>
              <a:gd name="connsiteX3" fmla="*/ 0 w 1471612"/>
              <a:gd name="connsiteY3" fmla="*/ 1995487 h 2066925"/>
              <a:gd name="connsiteX4" fmla="*/ 392112 w 1471612"/>
              <a:gd name="connsiteY4" fmla="*/ 0 h 2066925"/>
              <a:gd name="connsiteX0" fmla="*/ 392112 w 1490662"/>
              <a:gd name="connsiteY0" fmla="*/ 0 h 2066925"/>
              <a:gd name="connsiteX1" fmla="*/ 1490662 w 1490662"/>
              <a:gd name="connsiteY1" fmla="*/ 74612 h 2066925"/>
              <a:gd name="connsiteX2" fmla="*/ 1195386 w 1490662"/>
              <a:gd name="connsiteY2" fmla="*/ 2066925 h 2066925"/>
              <a:gd name="connsiteX3" fmla="*/ 0 w 1490662"/>
              <a:gd name="connsiteY3" fmla="*/ 1995487 h 2066925"/>
              <a:gd name="connsiteX4" fmla="*/ 392112 w 1490662"/>
              <a:gd name="connsiteY4" fmla="*/ 0 h 2066925"/>
              <a:gd name="connsiteX0" fmla="*/ 387349 w 1490662"/>
              <a:gd name="connsiteY0" fmla="*/ 0 h 2090738"/>
              <a:gd name="connsiteX1" fmla="*/ 1490662 w 1490662"/>
              <a:gd name="connsiteY1" fmla="*/ 98425 h 2090738"/>
              <a:gd name="connsiteX2" fmla="*/ 1195386 w 1490662"/>
              <a:gd name="connsiteY2" fmla="*/ 2090738 h 2090738"/>
              <a:gd name="connsiteX3" fmla="*/ 0 w 1490662"/>
              <a:gd name="connsiteY3" fmla="*/ 2019300 h 2090738"/>
              <a:gd name="connsiteX4" fmla="*/ 387349 w 1490662"/>
              <a:gd name="connsiteY4" fmla="*/ 0 h 2090738"/>
              <a:gd name="connsiteX0" fmla="*/ 387349 w 1490662"/>
              <a:gd name="connsiteY0" fmla="*/ 0 h 2085976"/>
              <a:gd name="connsiteX1" fmla="*/ 1490662 w 1490662"/>
              <a:gd name="connsiteY1" fmla="*/ 98425 h 2085976"/>
              <a:gd name="connsiteX2" fmla="*/ 1166811 w 1490662"/>
              <a:gd name="connsiteY2" fmla="*/ 2085976 h 2085976"/>
              <a:gd name="connsiteX3" fmla="*/ 0 w 1490662"/>
              <a:gd name="connsiteY3" fmla="*/ 2019300 h 2085976"/>
              <a:gd name="connsiteX4" fmla="*/ 387349 w 1490662"/>
              <a:gd name="connsiteY4" fmla="*/ 0 h 208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0662" h="2085976">
                <a:moveTo>
                  <a:pt x="387349" y="0"/>
                </a:moveTo>
                <a:lnTo>
                  <a:pt x="1490662" y="98425"/>
                </a:lnTo>
                <a:lnTo>
                  <a:pt x="1166811" y="2085976"/>
                </a:lnTo>
                <a:lnTo>
                  <a:pt x="0" y="2019300"/>
                </a:lnTo>
                <a:lnTo>
                  <a:pt x="387349" y="0"/>
                </a:lnTo>
                <a:close/>
              </a:path>
            </a:pathLst>
          </a:custGeom>
          <a:noFill/>
          <a:ln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645779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D503EB-CAFB-AB08-CEEA-D3CA56F9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56" y="97949"/>
            <a:ext cx="2322756" cy="986057"/>
          </a:xfrm>
        </p:spPr>
        <p:txBody>
          <a:bodyPr/>
          <a:lstStyle/>
          <a:p>
            <a:r>
              <a:rPr lang="en-US" sz="2600" dirty="0"/>
              <a:t>Building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6CBE6A-9003-E402-0BAF-26B0E1E0A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56" y="1084006"/>
            <a:ext cx="2322756" cy="3495138"/>
          </a:xfrm>
        </p:spPr>
        <p:txBody>
          <a:bodyPr/>
          <a:lstStyle/>
          <a:p>
            <a:pPr marL="228600" lvl="0" indent="-228600" algn="l" rtl="0">
              <a:spcBef>
                <a:spcPts val="600"/>
              </a:spcBef>
              <a:spcAft>
                <a:spcPts val="0"/>
              </a:spcAft>
              <a:buSzPts val="1600"/>
              <a:buChar char="●"/>
            </a:pPr>
            <a:r>
              <a:rPr lang="en" sz="1800" b="1" dirty="0"/>
              <a:t>Style:</a:t>
            </a:r>
          </a:p>
          <a:p>
            <a:pPr marL="228600" lvl="0" indent="0" algn="l" rtl="0">
              <a:spcAft>
                <a:spcPts val="0"/>
              </a:spcAft>
              <a:buSzPts val="1600"/>
              <a:buNone/>
            </a:pPr>
            <a:r>
              <a:rPr lang="en" dirty="0"/>
              <a:t>Craftsman</a:t>
            </a:r>
            <a:endParaRPr lang="en" sz="1800" dirty="0"/>
          </a:p>
          <a:p>
            <a:pPr marL="228600" lvl="0" indent="-2286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800" b="1" dirty="0"/>
              <a:t>Year Built:</a:t>
            </a:r>
          </a:p>
          <a:p>
            <a:pPr marL="228600" lvl="0" indent="0" algn="l" rtl="0">
              <a:spcAft>
                <a:spcPts val="0"/>
              </a:spcAft>
              <a:buSzPts val="1600"/>
              <a:buNone/>
            </a:pPr>
            <a:r>
              <a:rPr lang="en" sz="1800" dirty="0"/>
              <a:t>1915</a:t>
            </a:r>
          </a:p>
          <a:p>
            <a:pPr marL="228600" lvl="0" indent="-2286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800" b="1" dirty="0"/>
              <a:t>Architect:</a:t>
            </a:r>
          </a:p>
          <a:p>
            <a:pPr marL="228600" indent="0">
              <a:buSzPts val="1600"/>
              <a:buNone/>
            </a:pPr>
            <a:r>
              <a:rPr lang="en" sz="1800" dirty="0"/>
              <a:t>Unknown</a:t>
            </a:r>
          </a:p>
          <a:p>
            <a:pPr marL="228600" lvl="0" indent="-2286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800" b="1" dirty="0"/>
              <a:t>Builder:</a:t>
            </a:r>
          </a:p>
          <a:p>
            <a:pPr marL="228600" lvl="0" indent="0" algn="l" rtl="0">
              <a:spcAft>
                <a:spcPts val="0"/>
              </a:spcAft>
              <a:buSzPts val="1600"/>
              <a:buNone/>
            </a:pPr>
            <a:r>
              <a:rPr lang="en" sz="1800" dirty="0"/>
              <a:t>Unknown</a:t>
            </a:r>
          </a:p>
          <a:p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10B0A2E-D676-063B-4E8D-8A5798B7A528}"/>
              </a:ext>
            </a:extLst>
          </p:cNvPr>
          <p:cNvSpPr txBox="1">
            <a:spLocks/>
          </p:cNvSpPr>
          <p:nvPr/>
        </p:nvSpPr>
        <p:spPr>
          <a:xfrm>
            <a:off x="4283675" y="4662616"/>
            <a:ext cx="3534033" cy="48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  <a:sym typeface="Raleway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Primary Elevation (W)</a:t>
            </a:r>
          </a:p>
        </p:txBody>
      </p:sp>
      <p:pic>
        <p:nvPicPr>
          <p:cNvPr id="17" name="Picture Placeholder 16" descr="A house with a white picket fence&#10;&#10;AI-generated content may be incorrect.">
            <a:extLst>
              <a:ext uri="{FF2B5EF4-FFF2-40B4-BE49-F238E27FC236}">
                <a16:creationId xmlns:a16="http://schemas.microsoft.com/office/drawing/2014/main" id="{5B68B72C-582C-8E62-C286-00115098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941" b="69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4970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D503EB-CAFB-AB08-CEEA-D3CA56F9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56" y="97949"/>
            <a:ext cx="2322756" cy="986057"/>
          </a:xfrm>
        </p:spPr>
        <p:txBody>
          <a:bodyPr/>
          <a:lstStyle/>
          <a:p>
            <a:r>
              <a:rPr lang="en-US" sz="2600" dirty="0"/>
              <a:t>Building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6CBE6A-9003-E402-0BAF-26B0E1E0A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56" y="1084006"/>
            <a:ext cx="2322756" cy="3495138"/>
          </a:xfrm>
        </p:spPr>
        <p:txBody>
          <a:bodyPr/>
          <a:lstStyle/>
          <a:p>
            <a:pPr marL="228600" lvl="0" indent="-228600" algn="l" rtl="0">
              <a:spcBef>
                <a:spcPts val="600"/>
              </a:spcBef>
              <a:spcAft>
                <a:spcPts val="0"/>
              </a:spcAft>
              <a:buSzPts val="1600"/>
              <a:buChar char="●"/>
            </a:pPr>
            <a:r>
              <a:rPr lang="en" sz="1800" b="1" dirty="0"/>
              <a:t>Style:</a:t>
            </a:r>
          </a:p>
          <a:p>
            <a:pPr marL="228600" lvl="0" indent="0" algn="l" rtl="0">
              <a:spcAft>
                <a:spcPts val="0"/>
              </a:spcAft>
              <a:buSzPts val="1600"/>
              <a:buNone/>
            </a:pPr>
            <a:r>
              <a:rPr lang="en" dirty="0"/>
              <a:t>Craftsman</a:t>
            </a:r>
            <a:endParaRPr lang="en" sz="1800" dirty="0"/>
          </a:p>
          <a:p>
            <a:pPr marL="228600" lvl="0" indent="-2286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800" b="1" dirty="0"/>
              <a:t>Year Built:</a:t>
            </a:r>
          </a:p>
          <a:p>
            <a:pPr marL="228600" lvl="0" indent="0" algn="l" rtl="0">
              <a:spcAft>
                <a:spcPts val="0"/>
              </a:spcAft>
              <a:buSzPts val="1600"/>
              <a:buNone/>
            </a:pPr>
            <a:r>
              <a:rPr lang="en" sz="1800" dirty="0"/>
              <a:t>1915</a:t>
            </a:r>
          </a:p>
          <a:p>
            <a:pPr marL="228600" lvl="0" indent="-2286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800" b="1" dirty="0"/>
              <a:t>Architect:</a:t>
            </a:r>
          </a:p>
          <a:p>
            <a:pPr marL="228600" indent="0">
              <a:buSzPts val="1600"/>
              <a:buNone/>
            </a:pPr>
            <a:r>
              <a:rPr lang="en" sz="1800" dirty="0"/>
              <a:t>Unknown</a:t>
            </a:r>
          </a:p>
          <a:p>
            <a:pPr marL="228600" lvl="0" indent="-2286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800" b="1" dirty="0"/>
              <a:t>Builder:</a:t>
            </a:r>
          </a:p>
          <a:p>
            <a:pPr marL="228600" lvl="0" indent="0" algn="l" rtl="0">
              <a:spcAft>
                <a:spcPts val="0"/>
              </a:spcAft>
              <a:buSzPts val="1600"/>
              <a:buNone/>
            </a:pPr>
            <a:r>
              <a:rPr lang="en" sz="1800" dirty="0"/>
              <a:t>Unknown</a:t>
            </a:r>
          </a:p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C4812AB-2F7C-18FC-92D7-980F4BA893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941" b="6941"/>
          <a:stretch/>
        </p:blipFill>
        <p:spPr/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B10B0A2E-D676-063B-4E8D-8A5798B7A528}"/>
              </a:ext>
            </a:extLst>
          </p:cNvPr>
          <p:cNvSpPr txBox="1">
            <a:spLocks/>
          </p:cNvSpPr>
          <p:nvPr/>
        </p:nvSpPr>
        <p:spPr>
          <a:xfrm>
            <a:off x="4572000" y="4662616"/>
            <a:ext cx="3534033" cy="48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  <a:sym typeface="Raleway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Side Elevation (N) </a:t>
            </a:r>
            <a:r>
              <a:rPr lang="en-US" sz="1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(applicant photo)</a:t>
            </a:r>
          </a:p>
        </p:txBody>
      </p:sp>
    </p:spTree>
    <p:extLst>
      <p:ext uri="{BB962C8B-B14F-4D97-AF65-F5344CB8AC3E}">
        <p14:creationId xmlns:p14="http://schemas.microsoft.com/office/powerpoint/2010/main" val="3948084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D503EB-CAFB-AB08-CEEA-D3CA56F9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56" y="97949"/>
            <a:ext cx="2322756" cy="986057"/>
          </a:xfrm>
        </p:spPr>
        <p:txBody>
          <a:bodyPr/>
          <a:lstStyle/>
          <a:p>
            <a:r>
              <a:rPr lang="en-US" sz="2600" dirty="0"/>
              <a:t>Building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6CBE6A-9003-E402-0BAF-26B0E1E0A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56" y="1084006"/>
            <a:ext cx="2322756" cy="3495138"/>
          </a:xfrm>
        </p:spPr>
        <p:txBody>
          <a:bodyPr/>
          <a:lstStyle/>
          <a:p>
            <a:pPr marL="228600" lvl="0" indent="-228600" algn="l" rtl="0">
              <a:spcBef>
                <a:spcPts val="600"/>
              </a:spcBef>
              <a:spcAft>
                <a:spcPts val="0"/>
              </a:spcAft>
              <a:buSzPts val="1600"/>
              <a:buChar char="●"/>
            </a:pPr>
            <a:r>
              <a:rPr lang="en" sz="1800" b="1" dirty="0"/>
              <a:t>Style:</a:t>
            </a:r>
          </a:p>
          <a:p>
            <a:pPr marL="228600" lvl="0" indent="0" algn="l" rtl="0">
              <a:spcAft>
                <a:spcPts val="0"/>
              </a:spcAft>
              <a:buSzPts val="1600"/>
              <a:buNone/>
            </a:pPr>
            <a:r>
              <a:rPr lang="en" dirty="0"/>
              <a:t>Craftsman</a:t>
            </a:r>
            <a:endParaRPr lang="en" sz="1800" dirty="0"/>
          </a:p>
          <a:p>
            <a:pPr marL="228600" lvl="0" indent="-2286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800" b="1" dirty="0"/>
              <a:t>Year Built:</a:t>
            </a:r>
          </a:p>
          <a:p>
            <a:pPr marL="228600" lvl="0" indent="0" algn="l" rtl="0">
              <a:spcAft>
                <a:spcPts val="0"/>
              </a:spcAft>
              <a:buSzPts val="1600"/>
              <a:buNone/>
            </a:pPr>
            <a:r>
              <a:rPr lang="en" sz="1800" dirty="0"/>
              <a:t>1915</a:t>
            </a:r>
          </a:p>
          <a:p>
            <a:pPr marL="228600" lvl="0" indent="-2286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800" b="1" dirty="0"/>
              <a:t>Architect:</a:t>
            </a:r>
          </a:p>
          <a:p>
            <a:pPr marL="228600" indent="0">
              <a:buSzPts val="1600"/>
              <a:buNone/>
            </a:pPr>
            <a:r>
              <a:rPr lang="en" sz="1800" dirty="0"/>
              <a:t>Unknown</a:t>
            </a:r>
          </a:p>
          <a:p>
            <a:pPr marL="228600" lvl="0" indent="-2286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800" b="1" dirty="0"/>
              <a:t>Builder:</a:t>
            </a:r>
          </a:p>
          <a:p>
            <a:pPr marL="228600" lvl="0" indent="0" algn="l" rtl="0">
              <a:spcAft>
                <a:spcPts val="0"/>
              </a:spcAft>
              <a:buSzPts val="1600"/>
              <a:buNone/>
            </a:pPr>
            <a:r>
              <a:rPr lang="en" sz="1800" dirty="0"/>
              <a:t>Unknown</a:t>
            </a:r>
          </a:p>
          <a:p>
            <a:endParaRPr lang="en-US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1616E1E-F413-B7CA-36A0-71C069F5AE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941" b="6941"/>
          <a:stretch/>
        </p:blipFill>
        <p:spPr/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9683FDC2-B2F4-C4CA-17F0-0FF20AAF4611}"/>
              </a:ext>
            </a:extLst>
          </p:cNvPr>
          <p:cNvSpPr txBox="1">
            <a:spLocks/>
          </p:cNvSpPr>
          <p:nvPr/>
        </p:nvSpPr>
        <p:spPr>
          <a:xfrm>
            <a:off x="4572000" y="4662616"/>
            <a:ext cx="3534033" cy="48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  <a:sym typeface="Raleway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Side Elevation (S) </a:t>
            </a:r>
            <a:r>
              <a:rPr lang="en-US" sz="1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(applicant photo)</a:t>
            </a:r>
          </a:p>
        </p:txBody>
      </p:sp>
    </p:spTree>
    <p:extLst>
      <p:ext uri="{BB962C8B-B14F-4D97-AF65-F5344CB8AC3E}">
        <p14:creationId xmlns:p14="http://schemas.microsoft.com/office/powerpoint/2010/main" val="3455993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D503EB-CAFB-AB08-CEEA-D3CA56F9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56" y="97949"/>
            <a:ext cx="2322756" cy="986057"/>
          </a:xfrm>
        </p:spPr>
        <p:txBody>
          <a:bodyPr/>
          <a:lstStyle/>
          <a:p>
            <a:r>
              <a:rPr lang="en-US" sz="2600" dirty="0"/>
              <a:t>Building Information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6CBE6A-9003-E402-0BAF-26B0E1E0A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56" y="1084006"/>
            <a:ext cx="2322756" cy="3495138"/>
          </a:xfrm>
        </p:spPr>
        <p:txBody>
          <a:bodyPr/>
          <a:lstStyle/>
          <a:p>
            <a:pPr marL="228600" lvl="0" indent="-228600" algn="l" rtl="0">
              <a:spcBef>
                <a:spcPts val="600"/>
              </a:spcBef>
              <a:spcAft>
                <a:spcPts val="0"/>
              </a:spcAft>
              <a:buSzPts val="1600"/>
              <a:buChar char="●"/>
            </a:pPr>
            <a:r>
              <a:rPr lang="en" sz="1800" b="1" dirty="0"/>
              <a:t>Style:</a:t>
            </a:r>
          </a:p>
          <a:p>
            <a:pPr marL="228600" lvl="0" indent="0" algn="l" rtl="0">
              <a:spcAft>
                <a:spcPts val="0"/>
              </a:spcAft>
              <a:buSzPts val="1600"/>
              <a:buNone/>
            </a:pPr>
            <a:r>
              <a:rPr lang="en" dirty="0"/>
              <a:t>Craftsman</a:t>
            </a:r>
            <a:endParaRPr lang="en" sz="1800" dirty="0"/>
          </a:p>
          <a:p>
            <a:pPr marL="228600" lvl="0" indent="-2286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800" b="1" dirty="0"/>
              <a:t>Year Built:</a:t>
            </a:r>
          </a:p>
          <a:p>
            <a:pPr marL="228600" lvl="0" indent="0" algn="l" rtl="0">
              <a:spcAft>
                <a:spcPts val="0"/>
              </a:spcAft>
              <a:buSzPts val="1600"/>
              <a:buNone/>
            </a:pPr>
            <a:r>
              <a:rPr lang="en" sz="1800" dirty="0"/>
              <a:t>1915</a:t>
            </a:r>
          </a:p>
          <a:p>
            <a:pPr marL="228600" lvl="0" indent="-2286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800" b="1" dirty="0"/>
              <a:t>Architect:</a:t>
            </a:r>
          </a:p>
          <a:p>
            <a:pPr marL="228600" indent="0">
              <a:buSzPts val="1600"/>
              <a:buNone/>
            </a:pPr>
            <a:r>
              <a:rPr lang="en" sz="1800" dirty="0"/>
              <a:t>Unknown</a:t>
            </a:r>
          </a:p>
          <a:p>
            <a:pPr marL="228600" lvl="0" indent="-2286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800" b="1" dirty="0"/>
              <a:t>Builder:</a:t>
            </a:r>
          </a:p>
          <a:p>
            <a:pPr marL="228600" lvl="0" indent="0" algn="l" rtl="0">
              <a:spcAft>
                <a:spcPts val="0"/>
              </a:spcAft>
              <a:buSzPts val="1600"/>
              <a:buNone/>
            </a:pPr>
            <a:r>
              <a:rPr lang="en" sz="1800" dirty="0"/>
              <a:t>Unknown</a:t>
            </a:r>
          </a:p>
          <a:p>
            <a:endParaRPr lang="en-US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A2EC5686-7248-4F5B-BF6D-AA7849A6AA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941" b="6941"/>
          <a:stretch/>
        </p:blipFill>
        <p:spPr>
          <a:xfrm>
            <a:off x="3709088" y="698500"/>
            <a:ext cx="3924511" cy="3798888"/>
          </a:xfr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B10B0A2E-D676-063B-4E8D-8A5798B7A528}"/>
              </a:ext>
            </a:extLst>
          </p:cNvPr>
          <p:cNvSpPr txBox="1">
            <a:spLocks/>
          </p:cNvSpPr>
          <p:nvPr/>
        </p:nvSpPr>
        <p:spPr>
          <a:xfrm>
            <a:off x="4572000" y="4662616"/>
            <a:ext cx="3448280" cy="48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  <a:sym typeface="Raleway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Rear Elevation (E) </a:t>
            </a:r>
            <a:r>
              <a:rPr lang="en-US" sz="1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(applicant photo)</a:t>
            </a:r>
          </a:p>
        </p:txBody>
      </p:sp>
    </p:spTree>
    <p:extLst>
      <p:ext uri="{BB962C8B-B14F-4D97-AF65-F5344CB8AC3E}">
        <p14:creationId xmlns:p14="http://schemas.microsoft.com/office/powerpoint/2010/main" val="2451921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02A68-22AE-2D58-A8A5-68B0E5989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Character Defining Features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CFBE6B-6932-1D29-C8A2-FC8181E62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55" y="1482028"/>
            <a:ext cx="2385931" cy="2969349"/>
          </a:xfrm>
        </p:spPr>
        <p:txBody>
          <a:bodyPr/>
          <a:lstStyle/>
          <a:p>
            <a:r>
              <a:rPr lang="en-US" sz="1600" dirty="0"/>
              <a:t>Overhanging eaves with exposed rafters</a:t>
            </a:r>
          </a:p>
          <a:p>
            <a:r>
              <a:rPr lang="en-US" sz="1600" dirty="0"/>
              <a:t>Triangular knee brackets</a:t>
            </a:r>
          </a:p>
          <a:p>
            <a:r>
              <a:rPr lang="en-US" sz="1600" dirty="0"/>
              <a:t>Partial-width front porch </a:t>
            </a:r>
          </a:p>
          <a:p>
            <a:r>
              <a:rPr lang="en-US" sz="1600" dirty="0"/>
              <a:t>Battered posts and brick piers</a:t>
            </a:r>
          </a:p>
          <a:p>
            <a:r>
              <a:rPr lang="en-US" sz="1600" dirty="0"/>
              <a:t>Wood siding and windows, doors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2A07999-429D-F968-FF83-6EAA6FD770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704" b="5704"/>
          <a:stretch/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01BF236-7ACD-3A34-56BB-E339CDF0034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9687" r="10933" b="47394"/>
          <a:stretch/>
        </p:blipFill>
        <p:spPr>
          <a:xfrm>
            <a:off x="5766547" y="534199"/>
            <a:ext cx="2852283" cy="1895659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FEC8F4B-4109-6917-8FB8-A2BD249A2AF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42431" t="32220" b="16778"/>
          <a:stretch/>
        </p:blipFill>
        <p:spPr>
          <a:xfrm>
            <a:off x="2627406" y="2713643"/>
            <a:ext cx="2852282" cy="1895658"/>
          </a:xfrm>
        </p:spPr>
      </p:pic>
      <p:pic>
        <p:nvPicPr>
          <p:cNvPr id="15" name="Picture Placeholder 14" descr="A house with a brick driveway&#10;&#10;AI-generated content may be incorrect.">
            <a:extLst>
              <a:ext uri="{FF2B5EF4-FFF2-40B4-BE49-F238E27FC236}">
                <a16:creationId xmlns:a16="http://schemas.microsoft.com/office/drawing/2014/main" id="{0BD5DD14-30E1-8620-1398-E97C60576DC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l="17297" t="20342" r="17297" b="21712"/>
          <a:stretch/>
        </p:blipFill>
        <p:spPr>
          <a:xfrm>
            <a:off x="5766547" y="2691228"/>
            <a:ext cx="2852283" cy="1895659"/>
          </a:xfrm>
        </p:spPr>
      </p:pic>
    </p:spTree>
    <p:extLst>
      <p:ext uri="{BB962C8B-B14F-4D97-AF65-F5344CB8AC3E}">
        <p14:creationId xmlns:p14="http://schemas.microsoft.com/office/powerpoint/2010/main" val="3797143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D503EB-CAFB-AB08-CEEA-D3CA56F9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56" y="97949"/>
            <a:ext cx="2322756" cy="986057"/>
          </a:xfrm>
        </p:spPr>
        <p:txBody>
          <a:bodyPr/>
          <a:lstStyle/>
          <a:p>
            <a:r>
              <a:rPr lang="en-US" sz="2600" dirty="0"/>
              <a:t>Alterations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6CBE6A-9003-E402-0BAF-26B0E1E0A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56" y="698500"/>
            <a:ext cx="2322756" cy="3880644"/>
          </a:xfrm>
        </p:spPr>
        <p:txBody>
          <a:bodyPr/>
          <a:lstStyle/>
          <a:p>
            <a:pPr marL="460375" lvl="1" indent="-228600">
              <a:spcBef>
                <a:spcPts val="1000"/>
              </a:spcBef>
              <a:buSzPts val="1600"/>
              <a:buChar char="●"/>
            </a:pPr>
            <a:r>
              <a:rPr lang="en" sz="1800" dirty="0"/>
              <a:t>Paint over brick, n.d.</a:t>
            </a:r>
          </a:p>
          <a:p>
            <a:pPr marL="460375" lvl="1" indent="-228600">
              <a:spcBef>
                <a:spcPts val="1000"/>
              </a:spcBef>
              <a:buSzPts val="1600"/>
              <a:buChar char="●"/>
            </a:pPr>
            <a:r>
              <a:rPr lang="en" sz="1800" dirty="0"/>
              <a:t>Rear addition, 2020-2021</a:t>
            </a:r>
          </a:p>
          <a:p>
            <a:pPr marL="460375" lvl="1" indent="-228600">
              <a:spcBef>
                <a:spcPts val="1000"/>
              </a:spcBef>
              <a:buSzPts val="1600"/>
              <a:buChar char="●"/>
            </a:pPr>
            <a:r>
              <a:rPr lang="en" sz="1800" dirty="0"/>
              <a:t>Awning Window, 2023</a:t>
            </a:r>
          </a:p>
          <a:p>
            <a:pPr marL="460375" lvl="1" indent="-228600">
              <a:spcBef>
                <a:spcPts val="1000"/>
              </a:spcBef>
              <a:buSzPts val="1600"/>
              <a:buFont typeface="Lato"/>
              <a:buChar char="●"/>
            </a:pPr>
            <a:r>
              <a:rPr lang="en" sz="1800" dirty="0"/>
              <a:t>Picket Fence, 2025</a:t>
            </a:r>
          </a:p>
          <a:p>
            <a:pPr marL="460375" lvl="1" indent="-228600">
              <a:spcBef>
                <a:spcPts val="1000"/>
              </a:spcBef>
              <a:buSzPts val="1600"/>
              <a:buChar char="●"/>
            </a:pPr>
            <a:endParaRPr lang="en" sz="1800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1DD7E4C4-B892-FF8A-A5B5-129B69257D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068" r="9068"/>
          <a:stretch/>
        </p:blipFill>
        <p:spPr/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3FE8011-5318-2004-2859-1FD6902A55FF}"/>
              </a:ext>
            </a:extLst>
          </p:cNvPr>
          <p:cNvSpPr/>
          <p:nvPr/>
        </p:nvSpPr>
        <p:spPr>
          <a:xfrm>
            <a:off x="4158867" y="1894901"/>
            <a:ext cx="2732184" cy="1580921"/>
          </a:xfrm>
          <a:custGeom>
            <a:avLst/>
            <a:gdLst>
              <a:gd name="connsiteX0" fmla="*/ 60593 w 2732184"/>
              <a:gd name="connsiteY0" fmla="*/ 148728 h 1580921"/>
              <a:gd name="connsiteX1" fmla="*/ 413133 w 2732184"/>
              <a:gd name="connsiteY1" fmla="*/ 165253 h 1580921"/>
              <a:gd name="connsiteX2" fmla="*/ 424150 w 2732184"/>
              <a:gd name="connsiteY2" fmla="*/ 0 h 1580921"/>
              <a:gd name="connsiteX3" fmla="*/ 2732184 w 2732184"/>
              <a:gd name="connsiteY3" fmla="*/ 88135 h 1580921"/>
              <a:gd name="connsiteX4" fmla="*/ 2704641 w 2732184"/>
              <a:gd name="connsiteY4" fmla="*/ 1261432 h 1580921"/>
              <a:gd name="connsiteX5" fmla="*/ 2269475 w 2732184"/>
              <a:gd name="connsiteY5" fmla="*/ 1244906 h 1580921"/>
              <a:gd name="connsiteX6" fmla="*/ 2252950 w 2732184"/>
              <a:gd name="connsiteY6" fmla="*/ 1580921 h 1580921"/>
              <a:gd name="connsiteX7" fmla="*/ 413133 w 2732184"/>
              <a:gd name="connsiteY7" fmla="*/ 1542362 h 1580921"/>
              <a:gd name="connsiteX8" fmla="*/ 424150 w 2732184"/>
              <a:gd name="connsiteY8" fmla="*/ 1399142 h 1580921"/>
              <a:gd name="connsiteX9" fmla="*/ 0 w 2732184"/>
              <a:gd name="connsiteY9" fmla="*/ 1360583 h 1580921"/>
              <a:gd name="connsiteX10" fmla="*/ 60593 w 2732184"/>
              <a:gd name="connsiteY10" fmla="*/ 148728 h 158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32184" h="1580921">
                <a:moveTo>
                  <a:pt x="60593" y="148728"/>
                </a:moveTo>
                <a:lnTo>
                  <a:pt x="413133" y="165253"/>
                </a:lnTo>
                <a:lnTo>
                  <a:pt x="424150" y="0"/>
                </a:lnTo>
                <a:lnTo>
                  <a:pt x="2732184" y="88135"/>
                </a:lnTo>
                <a:lnTo>
                  <a:pt x="2704641" y="1261432"/>
                </a:lnTo>
                <a:lnTo>
                  <a:pt x="2269475" y="1244906"/>
                </a:lnTo>
                <a:lnTo>
                  <a:pt x="2252950" y="1580921"/>
                </a:lnTo>
                <a:lnTo>
                  <a:pt x="413133" y="1542362"/>
                </a:lnTo>
                <a:lnTo>
                  <a:pt x="424150" y="1399142"/>
                </a:lnTo>
                <a:lnTo>
                  <a:pt x="0" y="1360583"/>
                </a:lnTo>
                <a:lnTo>
                  <a:pt x="60593" y="148728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F104254-E04B-2C47-DA0E-58DB28127F86}"/>
              </a:ext>
            </a:extLst>
          </p:cNvPr>
          <p:cNvSpPr/>
          <p:nvPr/>
        </p:nvSpPr>
        <p:spPr>
          <a:xfrm>
            <a:off x="5511800" y="1968500"/>
            <a:ext cx="1352550" cy="1466850"/>
          </a:xfrm>
          <a:custGeom>
            <a:avLst/>
            <a:gdLst>
              <a:gd name="connsiteX0" fmla="*/ 0 w 1282700"/>
              <a:gd name="connsiteY0" fmla="*/ 0 h 1435100"/>
              <a:gd name="connsiteX1" fmla="*/ 1282700 w 1282700"/>
              <a:gd name="connsiteY1" fmla="*/ 31750 h 1435100"/>
              <a:gd name="connsiteX2" fmla="*/ 1231900 w 1282700"/>
              <a:gd name="connsiteY2" fmla="*/ 1117600 h 1435100"/>
              <a:gd name="connsiteX3" fmla="*/ 812800 w 1282700"/>
              <a:gd name="connsiteY3" fmla="*/ 1104900 h 1435100"/>
              <a:gd name="connsiteX4" fmla="*/ 793750 w 1282700"/>
              <a:gd name="connsiteY4" fmla="*/ 1435100 h 1435100"/>
              <a:gd name="connsiteX5" fmla="*/ 19050 w 1282700"/>
              <a:gd name="connsiteY5" fmla="*/ 1435100 h 1435100"/>
              <a:gd name="connsiteX6" fmla="*/ 0 w 1282700"/>
              <a:gd name="connsiteY6" fmla="*/ 0 h 1435100"/>
              <a:gd name="connsiteX0" fmla="*/ 50800 w 1333500"/>
              <a:gd name="connsiteY0" fmla="*/ 0 h 1435100"/>
              <a:gd name="connsiteX1" fmla="*/ 1333500 w 1333500"/>
              <a:gd name="connsiteY1" fmla="*/ 31750 h 1435100"/>
              <a:gd name="connsiteX2" fmla="*/ 1282700 w 1333500"/>
              <a:gd name="connsiteY2" fmla="*/ 1117600 h 1435100"/>
              <a:gd name="connsiteX3" fmla="*/ 863600 w 1333500"/>
              <a:gd name="connsiteY3" fmla="*/ 1104900 h 1435100"/>
              <a:gd name="connsiteX4" fmla="*/ 844550 w 1333500"/>
              <a:gd name="connsiteY4" fmla="*/ 1435100 h 1435100"/>
              <a:gd name="connsiteX5" fmla="*/ 0 w 1333500"/>
              <a:gd name="connsiteY5" fmla="*/ 1428750 h 1435100"/>
              <a:gd name="connsiteX6" fmla="*/ 50800 w 1333500"/>
              <a:gd name="connsiteY6" fmla="*/ 0 h 1435100"/>
              <a:gd name="connsiteX0" fmla="*/ 50800 w 1333500"/>
              <a:gd name="connsiteY0" fmla="*/ 0 h 1466850"/>
              <a:gd name="connsiteX1" fmla="*/ 1333500 w 1333500"/>
              <a:gd name="connsiteY1" fmla="*/ 63500 h 1466850"/>
              <a:gd name="connsiteX2" fmla="*/ 1282700 w 1333500"/>
              <a:gd name="connsiteY2" fmla="*/ 1149350 h 1466850"/>
              <a:gd name="connsiteX3" fmla="*/ 863600 w 1333500"/>
              <a:gd name="connsiteY3" fmla="*/ 1136650 h 1466850"/>
              <a:gd name="connsiteX4" fmla="*/ 844550 w 1333500"/>
              <a:gd name="connsiteY4" fmla="*/ 1466850 h 1466850"/>
              <a:gd name="connsiteX5" fmla="*/ 0 w 1333500"/>
              <a:gd name="connsiteY5" fmla="*/ 1460500 h 1466850"/>
              <a:gd name="connsiteX6" fmla="*/ 50800 w 1333500"/>
              <a:gd name="connsiteY6" fmla="*/ 0 h 1466850"/>
              <a:gd name="connsiteX0" fmla="*/ 50800 w 1333500"/>
              <a:gd name="connsiteY0" fmla="*/ 0 h 1466850"/>
              <a:gd name="connsiteX1" fmla="*/ 1333500 w 1333500"/>
              <a:gd name="connsiteY1" fmla="*/ 63500 h 1466850"/>
              <a:gd name="connsiteX2" fmla="*/ 1320800 w 1333500"/>
              <a:gd name="connsiteY2" fmla="*/ 1149350 h 1466850"/>
              <a:gd name="connsiteX3" fmla="*/ 863600 w 1333500"/>
              <a:gd name="connsiteY3" fmla="*/ 1136650 h 1466850"/>
              <a:gd name="connsiteX4" fmla="*/ 844550 w 1333500"/>
              <a:gd name="connsiteY4" fmla="*/ 1466850 h 1466850"/>
              <a:gd name="connsiteX5" fmla="*/ 0 w 1333500"/>
              <a:gd name="connsiteY5" fmla="*/ 1460500 h 1466850"/>
              <a:gd name="connsiteX6" fmla="*/ 50800 w 1333500"/>
              <a:gd name="connsiteY6" fmla="*/ 0 h 1466850"/>
              <a:gd name="connsiteX0" fmla="*/ 50800 w 1352550"/>
              <a:gd name="connsiteY0" fmla="*/ 0 h 1466850"/>
              <a:gd name="connsiteX1" fmla="*/ 1352550 w 1352550"/>
              <a:gd name="connsiteY1" fmla="*/ 57150 h 1466850"/>
              <a:gd name="connsiteX2" fmla="*/ 1320800 w 1352550"/>
              <a:gd name="connsiteY2" fmla="*/ 1149350 h 1466850"/>
              <a:gd name="connsiteX3" fmla="*/ 863600 w 1352550"/>
              <a:gd name="connsiteY3" fmla="*/ 1136650 h 1466850"/>
              <a:gd name="connsiteX4" fmla="*/ 844550 w 1352550"/>
              <a:gd name="connsiteY4" fmla="*/ 1466850 h 1466850"/>
              <a:gd name="connsiteX5" fmla="*/ 0 w 1352550"/>
              <a:gd name="connsiteY5" fmla="*/ 1460500 h 1466850"/>
              <a:gd name="connsiteX6" fmla="*/ 50800 w 1352550"/>
              <a:gd name="connsiteY6" fmla="*/ 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2550" h="1466850">
                <a:moveTo>
                  <a:pt x="50800" y="0"/>
                </a:moveTo>
                <a:lnTo>
                  <a:pt x="1352550" y="57150"/>
                </a:lnTo>
                <a:lnTo>
                  <a:pt x="1320800" y="1149350"/>
                </a:lnTo>
                <a:lnTo>
                  <a:pt x="863600" y="1136650"/>
                </a:lnTo>
                <a:lnTo>
                  <a:pt x="844550" y="1466850"/>
                </a:lnTo>
                <a:lnTo>
                  <a:pt x="0" y="1460500"/>
                </a:lnTo>
                <a:lnTo>
                  <a:pt x="5080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CF041C3E-07E0-8401-8D9D-6FF6214D6C42}"/>
              </a:ext>
            </a:extLst>
          </p:cNvPr>
          <p:cNvSpPr txBox="1">
            <a:spLocks/>
          </p:cNvSpPr>
          <p:nvPr/>
        </p:nvSpPr>
        <p:spPr>
          <a:xfrm>
            <a:off x="4572000" y="4662616"/>
            <a:ext cx="4375150" cy="48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  <a:sym typeface="Raleway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Aerial </a:t>
            </a: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(Yellow is footprint; red is addition)</a:t>
            </a:r>
            <a:endParaRPr lang="en-US" sz="10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3CE03F6-9A3C-B448-B095-CA4C4D3732C6}"/>
              </a:ext>
            </a:extLst>
          </p:cNvPr>
          <p:cNvSpPr/>
          <p:nvPr/>
        </p:nvSpPr>
        <p:spPr>
          <a:xfrm>
            <a:off x="3505200" y="1466850"/>
            <a:ext cx="5010150" cy="2495550"/>
          </a:xfrm>
          <a:custGeom>
            <a:avLst/>
            <a:gdLst>
              <a:gd name="connsiteX0" fmla="*/ 101600 w 5029200"/>
              <a:gd name="connsiteY0" fmla="*/ 0 h 2457450"/>
              <a:gd name="connsiteX1" fmla="*/ 5029200 w 5029200"/>
              <a:gd name="connsiteY1" fmla="*/ 171450 h 2457450"/>
              <a:gd name="connsiteX2" fmla="*/ 4991100 w 5029200"/>
              <a:gd name="connsiteY2" fmla="*/ 2457450 h 2457450"/>
              <a:gd name="connsiteX3" fmla="*/ 0 w 5029200"/>
              <a:gd name="connsiteY3" fmla="*/ 2336800 h 2457450"/>
              <a:gd name="connsiteX4" fmla="*/ 101600 w 5029200"/>
              <a:gd name="connsiteY4" fmla="*/ 0 h 2457450"/>
              <a:gd name="connsiteX0" fmla="*/ 63500 w 4991100"/>
              <a:gd name="connsiteY0" fmla="*/ 0 h 2457450"/>
              <a:gd name="connsiteX1" fmla="*/ 4991100 w 4991100"/>
              <a:gd name="connsiteY1" fmla="*/ 171450 h 2457450"/>
              <a:gd name="connsiteX2" fmla="*/ 4953000 w 4991100"/>
              <a:gd name="connsiteY2" fmla="*/ 2457450 h 2457450"/>
              <a:gd name="connsiteX3" fmla="*/ 0 w 4991100"/>
              <a:gd name="connsiteY3" fmla="*/ 2362200 h 2457450"/>
              <a:gd name="connsiteX4" fmla="*/ 63500 w 4991100"/>
              <a:gd name="connsiteY4" fmla="*/ 0 h 2457450"/>
              <a:gd name="connsiteX0" fmla="*/ 63500 w 4991100"/>
              <a:gd name="connsiteY0" fmla="*/ 0 h 2495550"/>
              <a:gd name="connsiteX1" fmla="*/ 4991100 w 4991100"/>
              <a:gd name="connsiteY1" fmla="*/ 171450 h 2495550"/>
              <a:gd name="connsiteX2" fmla="*/ 4953000 w 4991100"/>
              <a:gd name="connsiteY2" fmla="*/ 2495550 h 2495550"/>
              <a:gd name="connsiteX3" fmla="*/ 0 w 4991100"/>
              <a:gd name="connsiteY3" fmla="*/ 2362200 h 2495550"/>
              <a:gd name="connsiteX4" fmla="*/ 63500 w 4991100"/>
              <a:gd name="connsiteY4" fmla="*/ 0 h 2495550"/>
              <a:gd name="connsiteX0" fmla="*/ 63500 w 5016500"/>
              <a:gd name="connsiteY0" fmla="*/ 88900 h 2584450"/>
              <a:gd name="connsiteX1" fmla="*/ 5016500 w 5016500"/>
              <a:gd name="connsiteY1" fmla="*/ 0 h 2584450"/>
              <a:gd name="connsiteX2" fmla="*/ 4953000 w 5016500"/>
              <a:gd name="connsiteY2" fmla="*/ 2584450 h 2584450"/>
              <a:gd name="connsiteX3" fmla="*/ 0 w 5016500"/>
              <a:gd name="connsiteY3" fmla="*/ 2451100 h 2584450"/>
              <a:gd name="connsiteX4" fmla="*/ 63500 w 5016500"/>
              <a:gd name="connsiteY4" fmla="*/ 88900 h 2584450"/>
              <a:gd name="connsiteX0" fmla="*/ 63500 w 5010150"/>
              <a:gd name="connsiteY0" fmla="*/ 0 h 2495550"/>
              <a:gd name="connsiteX1" fmla="*/ 5010150 w 5010150"/>
              <a:gd name="connsiteY1" fmla="*/ 127000 h 2495550"/>
              <a:gd name="connsiteX2" fmla="*/ 4953000 w 5010150"/>
              <a:gd name="connsiteY2" fmla="*/ 2495550 h 2495550"/>
              <a:gd name="connsiteX3" fmla="*/ 0 w 5010150"/>
              <a:gd name="connsiteY3" fmla="*/ 2362200 h 2495550"/>
              <a:gd name="connsiteX4" fmla="*/ 63500 w 5010150"/>
              <a:gd name="connsiteY4" fmla="*/ 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0150" h="2495550">
                <a:moveTo>
                  <a:pt x="63500" y="0"/>
                </a:moveTo>
                <a:lnTo>
                  <a:pt x="5010150" y="127000"/>
                </a:lnTo>
                <a:lnTo>
                  <a:pt x="4953000" y="2495550"/>
                </a:lnTo>
                <a:lnTo>
                  <a:pt x="0" y="2362200"/>
                </a:lnTo>
                <a:lnTo>
                  <a:pt x="63500" y="0"/>
                </a:lnTo>
                <a:close/>
              </a:path>
            </a:pathLst>
          </a:custGeom>
          <a:noFill/>
          <a:ln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36532353"/>
      </p:ext>
    </p:extLst>
  </p:cSld>
  <p:clrMapOvr>
    <a:masterClrMapping/>
  </p:clrMapOvr>
</p:sld>
</file>

<file path=ppt/theme/theme1.xml><?xml version="1.0" encoding="utf-8"?>
<a:theme xmlns:a="http://schemas.openxmlformats.org/drawingml/2006/main" name="City of San Diego 1">
  <a:themeElements>
    <a:clrScheme name="City of San Diego 1">
      <a:dk1>
        <a:srgbClr val="298ABF"/>
      </a:dk1>
      <a:lt1>
        <a:srgbClr val="FFFFFF"/>
      </a:lt1>
      <a:dk2>
        <a:srgbClr val="194A88"/>
      </a:dk2>
      <a:lt2>
        <a:srgbClr val="60ACD2"/>
      </a:lt2>
      <a:accent1>
        <a:srgbClr val="01579B"/>
      </a:accent1>
      <a:accent2>
        <a:srgbClr val="EC9731"/>
      </a:accent2>
      <a:accent3>
        <a:srgbClr val="298ABF"/>
      </a:accent3>
      <a:accent4>
        <a:srgbClr val="20AEA0"/>
      </a:accent4>
      <a:accent5>
        <a:srgbClr val="FDE520"/>
      </a:accent5>
      <a:accent6>
        <a:srgbClr val="194A88"/>
      </a:accent6>
      <a:hlink>
        <a:srgbClr val="0277BD"/>
      </a:hlink>
      <a:folHlink>
        <a:srgbClr val="0277B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B_Docket_Planning_PPT" id="{E7AC1D69-F801-45F0-B85D-9EB18F859A6E}" vid="{EAB1F55B-1C1D-4E3E-AF95-1143D2CDDCA2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EEA5654D9D5742AE22D3437DFAC89C" ma:contentTypeVersion="19" ma:contentTypeDescription="Create a new document." ma:contentTypeScope="" ma:versionID="c43fb827b7e3738dd6e82872a06070b5">
  <xsd:schema xmlns:xsd="http://www.w3.org/2001/XMLSchema" xmlns:xs="http://www.w3.org/2001/XMLSchema" xmlns:p="http://schemas.microsoft.com/office/2006/metadata/properties" xmlns:ns2="99e329d5-e50b-4e49-a43b-ca3440c212e3" xmlns:ns3="9757006b-d8b4-4de5-9d4c-5f23f1be2ba8" targetNamespace="http://schemas.microsoft.com/office/2006/metadata/properties" ma:root="true" ma:fieldsID="c5eeabea1171c5fe9d5e254b5d11a750" ns2:_="" ns3:_="">
    <xsd:import namespace="99e329d5-e50b-4e49-a43b-ca3440c212e3"/>
    <xsd:import namespace="9757006b-d8b4-4de5-9d4c-5f23f1be2b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DateModified" minOccurs="0"/>
                <xsd:element ref="ns2:Dat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e329d5-e50b-4e49-a43b-ca3440c212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DateModified" ma:index="18" nillable="true" ma:displayName="Date Modified" ma:format="DateTime" ma:internalName="DateModified">
      <xsd:simpleType>
        <xsd:restriction base="dms:DateTime"/>
      </xsd:simpleType>
    </xsd:element>
    <xsd:element name="Date" ma:index="19" nillable="true" ma:displayName="Date" ma:format="DateOnly" ma:internalName="Date">
      <xsd:simpleType>
        <xsd:restriction base="dms:DateTime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d174f9a-d9c2-49e9-b05c-597e952d22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57006b-d8b4-4de5-9d4c-5f23f1be2ba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7cd0f3d-9ccb-4352-bf9d-d9f037ad0903}" ma:internalName="TaxCatchAll" ma:showField="CatchAllData" ma:web="9757006b-d8b4-4de5-9d4c-5f23f1be2b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e329d5-e50b-4e49-a43b-ca3440c212e3">
      <Terms xmlns="http://schemas.microsoft.com/office/infopath/2007/PartnerControls"/>
    </lcf76f155ced4ddcb4097134ff3c332f>
    <DateModified xmlns="99e329d5-e50b-4e49-a43b-ca3440c212e3" xsi:nil="true"/>
    <TaxCatchAll xmlns="9757006b-d8b4-4de5-9d4c-5f23f1be2ba8" xsi:nil="true"/>
    <Date xmlns="99e329d5-e50b-4e49-a43b-ca3440c212e3" xsi:nil="true"/>
  </documentManagement>
</p:properties>
</file>

<file path=customXml/itemProps1.xml><?xml version="1.0" encoding="utf-8"?>
<ds:datastoreItem xmlns:ds="http://schemas.openxmlformats.org/officeDocument/2006/customXml" ds:itemID="{98C06932-6E67-4FBC-8AEF-69D8CE5687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F4F0AA-4541-4B4B-B300-17D66AB09C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e329d5-e50b-4e49-a43b-ca3440c212e3"/>
    <ds:schemaRef ds:uri="9757006b-d8b4-4de5-9d4c-5f23f1be2b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4AB8136-34FE-43FC-9AF4-589BB7EF5B46}">
  <ds:schemaRefs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9757006b-d8b4-4de5-9d4c-5f23f1be2ba8"/>
    <ds:schemaRef ds:uri="99e329d5-e50b-4e49-a43b-ca3440c212e3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HRB_Docket_Planning_PPT</Template>
  <TotalTime>370</TotalTime>
  <Words>1033</Words>
  <Application>Microsoft Office PowerPoint</Application>
  <PresentationFormat>On-screen Show (16:9)</PresentationFormat>
  <Paragraphs>125</Paragraphs>
  <Slides>14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Lato</vt:lpstr>
      <vt:lpstr>Raleway</vt:lpstr>
      <vt:lpstr>Arial</vt:lpstr>
      <vt:lpstr>Open Sans Extrabold</vt:lpstr>
      <vt:lpstr>Open Sans</vt:lpstr>
      <vt:lpstr>Aptos</vt:lpstr>
      <vt:lpstr>City of San Diego 1</vt:lpstr>
      <vt:lpstr>Historical Resources Board Meeting</vt:lpstr>
      <vt:lpstr>Overview</vt:lpstr>
      <vt:lpstr>Physical Setting</vt:lpstr>
      <vt:lpstr>Building Information</vt:lpstr>
      <vt:lpstr>Building Information</vt:lpstr>
      <vt:lpstr>Building Information</vt:lpstr>
      <vt:lpstr>Building Information</vt:lpstr>
      <vt:lpstr>Character Defining Features</vt:lpstr>
      <vt:lpstr>Alterations</vt:lpstr>
      <vt:lpstr>Alterations</vt:lpstr>
      <vt:lpstr>Nominated Designation Criteria</vt:lpstr>
      <vt:lpstr>Integrity Analysis</vt:lpstr>
      <vt:lpstr>Staff Recommendation</vt:lpstr>
      <vt:lpstr>PowerPoint Presentation</vt:lpstr>
    </vt:vector>
  </TitlesOfParts>
  <Company>City of San Diego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Lin, Alvin</dc:creator>
  <cp:lastModifiedBy>Lin, Alvin</cp:lastModifiedBy>
  <cp:revision>47</cp:revision>
  <dcterms:created xsi:type="dcterms:W3CDTF">2026-01-21T16:54:11Z</dcterms:created>
  <dcterms:modified xsi:type="dcterms:W3CDTF">2026-01-22T18:03:17Z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0x0101000AEEA5654D9D5742AE22D3437DFAC89C</vt:lpwstr>
  </property>
  <property fmtid="{D5CDD505-2E9C-101B-9397-08002B2CF9AE}" pid="3" name="MediaServiceImageTags">
    <vt:lpwstr/>
  </property>
</Properties>
</file>