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Lst>
  <p:notesMasterIdLst>
    <p:notesMasterId r:id="rId20"/>
  </p:notesMasterIdLst>
  <p:sldIdLst>
    <p:sldId id="298" r:id="rId5"/>
    <p:sldId id="257" r:id="rId6"/>
    <p:sldId id="299" r:id="rId7"/>
    <p:sldId id="272" r:id="rId8"/>
    <p:sldId id="288" r:id="rId9"/>
    <p:sldId id="289" r:id="rId10"/>
    <p:sldId id="290" r:id="rId11"/>
    <p:sldId id="273" r:id="rId12"/>
    <p:sldId id="275" r:id="rId13"/>
    <p:sldId id="274" r:id="rId14"/>
    <p:sldId id="277" r:id="rId15"/>
    <p:sldId id="284" r:id="rId16"/>
    <p:sldId id="293" r:id="rId17"/>
    <p:sldId id="264" r:id="rId18"/>
    <p:sldId id="262" r:id="rId19"/>
  </p:sldIdLst>
  <p:sldSz cx="9144000" cy="5143500" type="screen16x9"/>
  <p:notesSz cx="6858000" cy="9144000"/>
  <p:embeddedFontLst>
    <p:embeddedFont>
      <p:font typeface="Lato" panose="020F0502020204030203"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
      <p:font typeface="Open Sans Extrabold" panose="020B0906030804020204" pitchFamily="34" charset="0"/>
      <p:bold r:id="rId29"/>
      <p:boldItalic r:id="rId30"/>
    </p:embeddedFont>
    <p:embeddedFont>
      <p:font typeface="Raleway"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BBF"/>
    <a:srgbClr val="194A89"/>
    <a:srgbClr val="297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E6FED-4295-4F26-BA0E-FF9663B278F4}" v="75" dt="2026-01-22T17:24:11.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82567" autoAdjust="0"/>
  </p:normalViewPr>
  <p:slideViewPr>
    <p:cSldViewPr snapToGrid="0">
      <p:cViewPr varScale="1">
        <p:scale>
          <a:sx n="173" d="100"/>
          <a:sy n="173" d="100"/>
        </p:scale>
        <p:origin x="1692"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microsoft.com/office/2016/11/relationships/changesInfo" Target="changesInfos/changesInfo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 Alvin" userId="d34d6e0d-42e9-4cef-8e22-2f4af1040575" providerId="ADAL" clId="{2B1E6FED-4295-4F26-BA0E-FF9663B278F4}"/>
    <pc:docChg chg="undo custSel delSld modSld">
      <pc:chgData name="Lin, Alvin" userId="d34d6e0d-42e9-4cef-8e22-2f4af1040575" providerId="ADAL" clId="{2B1E6FED-4295-4F26-BA0E-FF9663B278F4}" dt="2026-01-22T17:25:17.226" v="5757" actId="20577"/>
      <pc:docMkLst>
        <pc:docMk/>
      </pc:docMkLst>
      <pc:sldChg chg="del">
        <pc:chgData name="Lin, Alvin" userId="d34d6e0d-42e9-4cef-8e22-2f4af1040575" providerId="ADAL" clId="{2B1E6FED-4295-4F26-BA0E-FF9663B278F4}" dt="2026-01-21T22:16:51.943" v="319" actId="2696"/>
        <pc:sldMkLst>
          <pc:docMk/>
          <pc:sldMk cId="0" sldId="256"/>
        </pc:sldMkLst>
      </pc:sldChg>
      <pc:sldChg chg="addSp delSp modSp mod modNotesTx">
        <pc:chgData name="Lin, Alvin" userId="d34d6e0d-42e9-4cef-8e22-2f4af1040575" providerId="ADAL" clId="{2B1E6FED-4295-4F26-BA0E-FF9663B278F4}" dt="2026-01-22T17:03:47.745" v="2353" actId="20577"/>
        <pc:sldMkLst>
          <pc:docMk/>
          <pc:sldMk cId="0" sldId="257"/>
        </pc:sldMkLst>
        <pc:spChg chg="del">
          <ac:chgData name="Lin, Alvin" userId="d34d6e0d-42e9-4cef-8e22-2f4af1040575" providerId="ADAL" clId="{2B1E6FED-4295-4F26-BA0E-FF9663B278F4}" dt="2026-01-21T22:15:40.103" v="291" actId="22"/>
          <ac:spMkLst>
            <pc:docMk/>
            <pc:sldMk cId="0" sldId="257"/>
            <ac:spMk id="2" creationId="{A7672AF7-8623-0166-46E6-1B9B9E2F17D4}"/>
          </ac:spMkLst>
        </pc:spChg>
        <pc:spChg chg="add del mod">
          <ac:chgData name="Lin, Alvin" userId="d34d6e0d-42e9-4cef-8e22-2f4af1040575" providerId="ADAL" clId="{2B1E6FED-4295-4F26-BA0E-FF9663B278F4}" dt="2026-01-21T22:17:07.819" v="321" actId="478"/>
          <ac:spMkLst>
            <pc:docMk/>
            <pc:sldMk cId="0" sldId="257"/>
            <ac:spMk id="6" creationId="{6BE4A1C0-A085-E385-ECDD-C84DFB797C10}"/>
          </ac:spMkLst>
        </pc:spChg>
        <pc:spChg chg="add mod">
          <ac:chgData name="Lin, Alvin" userId="d34d6e0d-42e9-4cef-8e22-2f4af1040575" providerId="ADAL" clId="{2B1E6FED-4295-4F26-BA0E-FF9663B278F4}" dt="2026-01-21T22:16:46.621" v="318"/>
          <ac:spMkLst>
            <pc:docMk/>
            <pc:sldMk cId="0" sldId="257"/>
            <ac:spMk id="7" creationId="{81213E57-7AAB-E895-8074-BC93F6E439BE}"/>
          </ac:spMkLst>
        </pc:spChg>
        <pc:spChg chg="add del mod">
          <ac:chgData name="Lin, Alvin" userId="d34d6e0d-42e9-4cef-8e22-2f4af1040575" providerId="ADAL" clId="{2B1E6FED-4295-4F26-BA0E-FF9663B278F4}" dt="2026-01-21T22:17:14.013" v="323" actId="22"/>
          <ac:spMkLst>
            <pc:docMk/>
            <pc:sldMk cId="0" sldId="257"/>
            <ac:spMk id="8" creationId="{6DE00F90-623F-2527-C2D5-AF7024C20C88}"/>
          </ac:spMkLst>
        </pc:spChg>
        <pc:spChg chg="add del mod">
          <ac:chgData name="Lin, Alvin" userId="d34d6e0d-42e9-4cef-8e22-2f4af1040575" providerId="ADAL" clId="{2B1E6FED-4295-4F26-BA0E-FF9663B278F4}" dt="2026-01-21T22:20:07.558" v="343" actId="478"/>
          <ac:spMkLst>
            <pc:docMk/>
            <pc:sldMk cId="0" sldId="257"/>
            <ac:spMk id="12" creationId="{3ACB9CC8-DE9B-53CE-C8D3-85864B60B52B}"/>
          </ac:spMkLst>
        </pc:spChg>
        <pc:spChg chg="add del mod">
          <ac:chgData name="Lin, Alvin" userId="d34d6e0d-42e9-4cef-8e22-2f4af1040575" providerId="ADAL" clId="{2B1E6FED-4295-4F26-BA0E-FF9663B278F4}" dt="2026-01-21T22:20:27.429" v="357" actId="22"/>
          <ac:spMkLst>
            <pc:docMk/>
            <pc:sldMk cId="0" sldId="257"/>
            <ac:spMk id="19" creationId="{69B38528-76C0-8362-9480-86D9C4EDA013}"/>
          </ac:spMkLst>
        </pc:spChg>
        <pc:spChg chg="add del mod">
          <ac:chgData name="Lin, Alvin" userId="d34d6e0d-42e9-4cef-8e22-2f4af1040575" providerId="ADAL" clId="{2B1E6FED-4295-4F26-BA0E-FF9663B278F4}" dt="2026-01-21T22:24:26.363" v="421" actId="22"/>
          <ac:spMkLst>
            <pc:docMk/>
            <pc:sldMk cId="0" sldId="257"/>
            <ac:spMk id="27" creationId="{2F296ED5-3F35-4FE3-A5D2-80E848045E50}"/>
          </ac:spMkLst>
        </pc:spChg>
        <pc:spChg chg="mod">
          <ac:chgData name="Lin, Alvin" userId="d34d6e0d-42e9-4cef-8e22-2f4af1040575" providerId="ADAL" clId="{2B1E6FED-4295-4F26-BA0E-FF9663B278F4}" dt="2026-01-22T17:02:59.385" v="2113" actId="20577"/>
          <ac:spMkLst>
            <pc:docMk/>
            <pc:sldMk cId="0" sldId="257"/>
            <ac:spMk id="79" creationId="{00000000-0000-0000-0000-000000000000}"/>
          </ac:spMkLst>
        </pc:spChg>
        <pc:picChg chg="add del mod ord modCrop">
          <ac:chgData name="Lin, Alvin" userId="d34d6e0d-42e9-4cef-8e22-2f4af1040575" providerId="ADAL" clId="{2B1E6FED-4295-4F26-BA0E-FF9663B278F4}" dt="2026-01-21T22:16:03.254" v="296" actId="21"/>
          <ac:picMkLst>
            <pc:docMk/>
            <pc:sldMk cId="0" sldId="257"/>
            <ac:picMk id="4" creationId="{2D946EEC-7D12-43FB-31FC-877994266590}"/>
          </ac:picMkLst>
        </pc:picChg>
        <pc:picChg chg="add del mod ord modCrop">
          <ac:chgData name="Lin, Alvin" userId="d34d6e0d-42e9-4cef-8e22-2f4af1040575" providerId="ADAL" clId="{2B1E6FED-4295-4F26-BA0E-FF9663B278F4}" dt="2026-01-21T22:17:36.968" v="327" actId="21"/>
          <ac:picMkLst>
            <pc:docMk/>
            <pc:sldMk cId="0" sldId="257"/>
            <ac:picMk id="10" creationId="{8714B6F6-39F4-7DAA-D771-128EF1EE30E1}"/>
          </ac:picMkLst>
        </pc:picChg>
        <pc:picChg chg="add mod">
          <ac:chgData name="Lin, Alvin" userId="d34d6e0d-42e9-4cef-8e22-2f4af1040575" providerId="ADAL" clId="{2B1E6FED-4295-4F26-BA0E-FF9663B278F4}" dt="2026-01-21T22:19:28.178" v="337"/>
          <ac:picMkLst>
            <pc:docMk/>
            <pc:sldMk cId="0" sldId="257"/>
            <ac:picMk id="14" creationId="{BE6A1E7D-32C0-73D2-50A5-28ACE70E8C58}"/>
          </ac:picMkLst>
        </pc:picChg>
        <pc:picChg chg="add mod">
          <ac:chgData name="Lin, Alvin" userId="d34d6e0d-42e9-4cef-8e22-2f4af1040575" providerId="ADAL" clId="{2B1E6FED-4295-4F26-BA0E-FF9663B278F4}" dt="2026-01-21T22:19:09.089" v="336"/>
          <ac:picMkLst>
            <pc:docMk/>
            <pc:sldMk cId="0" sldId="257"/>
            <ac:picMk id="16" creationId="{3B5F0F9F-69FE-D501-2A67-33188630AEA9}"/>
          </ac:picMkLst>
        </pc:picChg>
        <pc:picChg chg="add del mod ord modCrop">
          <ac:chgData name="Lin, Alvin" userId="d34d6e0d-42e9-4cef-8e22-2f4af1040575" providerId="ADAL" clId="{2B1E6FED-4295-4F26-BA0E-FF9663B278F4}" dt="2026-01-21T22:19:56.800" v="341" actId="22"/>
          <ac:picMkLst>
            <pc:docMk/>
            <pc:sldMk cId="0" sldId="257"/>
            <ac:picMk id="18" creationId="{18BA856D-98FB-7D68-0FB2-A56FF91A238C}"/>
          </ac:picMkLst>
        </pc:picChg>
        <pc:picChg chg="add del mod ord">
          <ac:chgData name="Lin, Alvin" userId="d34d6e0d-42e9-4cef-8e22-2f4af1040575" providerId="ADAL" clId="{2B1E6FED-4295-4F26-BA0E-FF9663B278F4}" dt="2026-01-21T22:20:24.780" v="356" actId="22"/>
          <ac:picMkLst>
            <pc:docMk/>
            <pc:sldMk cId="0" sldId="257"/>
            <ac:picMk id="21" creationId="{66DA0114-340F-0DFD-A197-990A5B2C94CE}"/>
          </ac:picMkLst>
        </pc:picChg>
        <pc:picChg chg="add del mod ord modCrop">
          <ac:chgData name="Lin, Alvin" userId="d34d6e0d-42e9-4cef-8e22-2f4af1040575" providerId="ADAL" clId="{2B1E6FED-4295-4F26-BA0E-FF9663B278F4}" dt="2026-01-21T22:24:23.456" v="419" actId="478"/>
          <ac:picMkLst>
            <pc:docMk/>
            <pc:sldMk cId="0" sldId="257"/>
            <ac:picMk id="23" creationId="{F8BAE867-F1B7-D9EB-E3D6-4608D10CF05E}"/>
          </ac:picMkLst>
        </pc:picChg>
        <pc:picChg chg="add del">
          <ac:chgData name="Lin, Alvin" userId="d34d6e0d-42e9-4cef-8e22-2f4af1040575" providerId="ADAL" clId="{2B1E6FED-4295-4F26-BA0E-FF9663B278F4}" dt="2026-01-21T22:24:24.658" v="420" actId="478"/>
          <ac:picMkLst>
            <pc:docMk/>
            <pc:sldMk cId="0" sldId="257"/>
            <ac:picMk id="25" creationId="{E9DB6F1C-849E-0DA7-5F35-88A93E9E3A7F}"/>
          </ac:picMkLst>
        </pc:picChg>
        <pc:picChg chg="add mod ord modCrop">
          <ac:chgData name="Lin, Alvin" userId="d34d6e0d-42e9-4cef-8e22-2f4af1040575" providerId="ADAL" clId="{2B1E6FED-4295-4F26-BA0E-FF9663B278F4}" dt="2026-01-21T22:24:41.108" v="424" actId="18131"/>
          <ac:picMkLst>
            <pc:docMk/>
            <pc:sldMk cId="0" sldId="257"/>
            <ac:picMk id="29" creationId="{7E062AE0-7B1F-94BC-42E1-A28853145AC9}"/>
          </ac:picMkLst>
        </pc:picChg>
      </pc:sldChg>
      <pc:sldChg chg="del">
        <pc:chgData name="Lin, Alvin" userId="d34d6e0d-42e9-4cef-8e22-2f4af1040575" providerId="ADAL" clId="{2B1E6FED-4295-4F26-BA0E-FF9663B278F4}" dt="2026-01-21T22:02:53.792" v="89" actId="2696"/>
        <pc:sldMkLst>
          <pc:docMk/>
          <pc:sldMk cId="0" sldId="258"/>
        </pc:sldMkLst>
      </pc:sldChg>
      <pc:sldChg chg="modSp mod modNotesTx">
        <pc:chgData name="Lin, Alvin" userId="d34d6e0d-42e9-4cef-8e22-2f4af1040575" providerId="ADAL" clId="{2B1E6FED-4295-4F26-BA0E-FF9663B278F4}" dt="2026-01-22T17:17:56.559" v="4707" actId="20577"/>
        <pc:sldMkLst>
          <pc:docMk/>
          <pc:sldMk cId="0" sldId="264"/>
        </pc:sldMkLst>
        <pc:spChg chg="mod">
          <ac:chgData name="Lin, Alvin" userId="d34d6e0d-42e9-4cef-8e22-2f4af1040575" providerId="ADAL" clId="{2B1E6FED-4295-4F26-BA0E-FF9663B278F4}" dt="2026-01-21T23:11:28.624" v="1755" actId="313"/>
          <ac:spMkLst>
            <pc:docMk/>
            <pc:sldMk cId="0" sldId="264"/>
            <ac:spMk id="151" creationId="{00000000-0000-0000-0000-000000000000}"/>
          </ac:spMkLst>
        </pc:spChg>
      </pc:sldChg>
      <pc:sldChg chg="addSp delSp modSp mod modNotesTx">
        <pc:chgData name="Lin, Alvin" userId="d34d6e0d-42e9-4cef-8e22-2f4af1040575" providerId="ADAL" clId="{2B1E6FED-4295-4F26-BA0E-FF9663B278F4}" dt="2026-01-22T17:23:54.609" v="5415" actId="20577"/>
        <pc:sldMkLst>
          <pc:docMk/>
          <pc:sldMk cId="534970200" sldId="272"/>
        </pc:sldMkLst>
        <pc:spChg chg="mod">
          <ac:chgData name="Lin, Alvin" userId="d34d6e0d-42e9-4cef-8e22-2f4af1040575" providerId="ADAL" clId="{2B1E6FED-4295-4F26-BA0E-FF9663B278F4}" dt="2026-01-21T23:53:03.550" v="1927" actId="20577"/>
          <ac:spMkLst>
            <pc:docMk/>
            <pc:sldMk cId="534970200" sldId="272"/>
            <ac:spMk id="6" creationId="{A36CBE6A-9003-E402-0BAF-26B0E1E0A1C5}"/>
          </ac:spMkLst>
        </pc:spChg>
        <pc:spChg chg="del">
          <ac:chgData name="Lin, Alvin" userId="d34d6e0d-42e9-4cef-8e22-2f4af1040575" providerId="ADAL" clId="{2B1E6FED-4295-4F26-BA0E-FF9663B278F4}" dt="2026-01-21T22:24:14.332" v="417" actId="22"/>
          <ac:spMkLst>
            <pc:docMk/>
            <pc:sldMk cId="534970200" sldId="272"/>
            <ac:spMk id="7" creationId="{850FC3D9-A594-8A64-8AF0-EB13E265C3E9}"/>
          </ac:spMkLst>
        </pc:spChg>
        <pc:spChg chg="mod">
          <ac:chgData name="Lin, Alvin" userId="d34d6e0d-42e9-4cef-8e22-2f4af1040575" providerId="ADAL" clId="{2B1E6FED-4295-4F26-BA0E-FF9663B278F4}" dt="2026-01-21T22:22:54.466" v="404" actId="1076"/>
          <ac:spMkLst>
            <pc:docMk/>
            <pc:sldMk cId="534970200" sldId="272"/>
            <ac:spMk id="8" creationId="{B10B0A2E-D676-063B-4E8D-8A5798B7A528}"/>
          </ac:spMkLst>
        </pc:spChg>
        <pc:picChg chg="add mod ord">
          <ac:chgData name="Lin, Alvin" userId="d34d6e0d-42e9-4cef-8e22-2f4af1040575" providerId="ADAL" clId="{2B1E6FED-4295-4F26-BA0E-FF9663B278F4}" dt="2026-01-21T22:24:14.332" v="417" actId="22"/>
          <ac:picMkLst>
            <pc:docMk/>
            <pc:sldMk cId="534970200" sldId="272"/>
            <ac:picMk id="3" creationId="{5DAEF721-3C0F-F688-F1A3-6CD34E1A8B69}"/>
          </ac:picMkLst>
        </pc:picChg>
      </pc:sldChg>
      <pc:sldChg chg="addSp delSp modSp mod modNotesTx">
        <pc:chgData name="Lin, Alvin" userId="d34d6e0d-42e9-4cef-8e22-2f4af1040575" providerId="ADAL" clId="{2B1E6FED-4295-4F26-BA0E-FF9663B278F4}" dt="2026-01-22T17:06:28.994" v="2702" actId="313"/>
        <pc:sldMkLst>
          <pc:docMk/>
          <pc:sldMk cId="3797143958" sldId="273"/>
        </pc:sldMkLst>
        <pc:spChg chg="mod">
          <ac:chgData name="Lin, Alvin" userId="d34d6e0d-42e9-4cef-8e22-2f4af1040575" providerId="ADAL" clId="{2B1E6FED-4295-4F26-BA0E-FF9663B278F4}" dt="2026-01-21T22:31:19.001" v="539" actId="20577"/>
          <ac:spMkLst>
            <pc:docMk/>
            <pc:sldMk cId="3797143958" sldId="273"/>
            <ac:spMk id="6" creationId="{BDCFBE6B-6932-1D29-C8A2-FC8181E624C5}"/>
          </ac:spMkLst>
        </pc:spChg>
        <pc:spChg chg="del">
          <ac:chgData name="Lin, Alvin" userId="d34d6e0d-42e9-4cef-8e22-2f4af1040575" providerId="ADAL" clId="{2B1E6FED-4295-4F26-BA0E-FF9663B278F4}" dt="2026-01-21T22:29:13.328" v="468"/>
          <ac:spMkLst>
            <pc:docMk/>
            <pc:sldMk cId="3797143958" sldId="273"/>
            <ac:spMk id="7" creationId="{50313FEE-96D9-CE7E-3F5E-E4D100F2892E}"/>
          </ac:spMkLst>
        </pc:spChg>
        <pc:spChg chg="del">
          <ac:chgData name="Lin, Alvin" userId="d34d6e0d-42e9-4cef-8e22-2f4af1040575" providerId="ADAL" clId="{2B1E6FED-4295-4F26-BA0E-FF9663B278F4}" dt="2026-01-21T22:29:35.691" v="477" actId="22"/>
          <ac:spMkLst>
            <pc:docMk/>
            <pc:sldMk cId="3797143958" sldId="273"/>
            <ac:spMk id="8" creationId="{917DD96D-FC71-93DB-B94A-97FCAB34B0EE}"/>
          </ac:spMkLst>
        </pc:spChg>
        <pc:picChg chg="add mod modCrop">
          <ac:chgData name="Lin, Alvin" userId="d34d6e0d-42e9-4cef-8e22-2f4af1040575" providerId="ADAL" clId="{2B1E6FED-4295-4F26-BA0E-FF9663B278F4}" dt="2026-01-21T22:29:26.917" v="476" actId="18131"/>
          <ac:picMkLst>
            <pc:docMk/>
            <pc:sldMk cId="3797143958" sldId="273"/>
            <ac:picMk id="3" creationId="{48AFA848-B560-633B-A2EA-390122DB6BA1}"/>
          </ac:picMkLst>
        </pc:picChg>
        <pc:picChg chg="add mod ord">
          <ac:chgData name="Lin, Alvin" userId="d34d6e0d-42e9-4cef-8e22-2f4af1040575" providerId="ADAL" clId="{2B1E6FED-4295-4F26-BA0E-FF9663B278F4}" dt="2026-01-21T22:29:35.691" v="477" actId="22"/>
          <ac:picMkLst>
            <pc:docMk/>
            <pc:sldMk cId="3797143958" sldId="273"/>
            <ac:picMk id="11" creationId="{52D7CC3B-C015-4F30-D73E-3CEE179EF613}"/>
          </ac:picMkLst>
        </pc:picChg>
      </pc:sldChg>
      <pc:sldChg chg="addSp delSp modSp mod modNotesTx">
        <pc:chgData name="Lin, Alvin" userId="d34d6e0d-42e9-4cef-8e22-2f4af1040575" providerId="ADAL" clId="{2B1E6FED-4295-4F26-BA0E-FF9663B278F4}" dt="2026-01-22T17:12:33.313" v="3857" actId="20577"/>
        <pc:sldMkLst>
          <pc:docMk/>
          <pc:sldMk cId="4151717903" sldId="274"/>
        </pc:sldMkLst>
        <pc:spChg chg="del">
          <ac:chgData name="Lin, Alvin" userId="d34d6e0d-42e9-4cef-8e22-2f4af1040575" providerId="ADAL" clId="{2B1E6FED-4295-4F26-BA0E-FF9663B278F4}" dt="2026-01-21T22:48:09.359" v="836" actId="478"/>
          <ac:spMkLst>
            <pc:docMk/>
            <pc:sldMk cId="4151717903" sldId="274"/>
            <ac:spMk id="2" creationId="{ED004FA0-58A1-D129-80A9-26F7D2B65A9A}"/>
          </ac:spMkLst>
        </pc:spChg>
        <pc:spChg chg="del">
          <ac:chgData name="Lin, Alvin" userId="d34d6e0d-42e9-4cef-8e22-2f4af1040575" providerId="ADAL" clId="{2B1E6FED-4295-4F26-BA0E-FF9663B278F4}" dt="2026-01-21T22:48:09.359" v="836" actId="478"/>
          <ac:spMkLst>
            <pc:docMk/>
            <pc:sldMk cId="4151717903" sldId="274"/>
            <ac:spMk id="3" creationId="{C2B91322-472B-7881-7146-77B1064059E3}"/>
          </ac:spMkLst>
        </pc:spChg>
        <pc:spChg chg="mod">
          <ac:chgData name="Lin, Alvin" userId="d34d6e0d-42e9-4cef-8e22-2f4af1040575" providerId="ADAL" clId="{2B1E6FED-4295-4F26-BA0E-FF9663B278F4}" dt="2026-01-22T17:06:43.581" v="2704"/>
          <ac:spMkLst>
            <pc:docMk/>
            <pc:sldMk cId="4151717903" sldId="274"/>
            <ac:spMk id="4" creationId="{A9EB58F7-A334-3121-A336-5592FC149409}"/>
          </ac:spMkLst>
        </pc:spChg>
        <pc:spChg chg="mod ord">
          <ac:chgData name="Lin, Alvin" userId="d34d6e0d-42e9-4cef-8e22-2f4af1040575" providerId="ADAL" clId="{2B1E6FED-4295-4F26-BA0E-FF9663B278F4}" dt="2026-01-21T22:48:05.447" v="835" actId="14100"/>
          <ac:spMkLst>
            <pc:docMk/>
            <pc:sldMk cId="4151717903" sldId="274"/>
            <ac:spMk id="6" creationId="{12161537-7661-499B-F1CB-DED76325A8B3}"/>
          </ac:spMkLst>
        </pc:spChg>
        <pc:spChg chg="del">
          <ac:chgData name="Lin, Alvin" userId="d34d6e0d-42e9-4cef-8e22-2f4af1040575" providerId="ADAL" clId="{2B1E6FED-4295-4F26-BA0E-FF9663B278F4}" dt="2026-01-21T22:46:05.270" v="809" actId="22"/>
          <ac:spMkLst>
            <pc:docMk/>
            <pc:sldMk cId="4151717903" sldId="274"/>
            <ac:spMk id="7" creationId="{50313FEE-96D9-CE7E-3F5E-E4D100F2892E}"/>
          </ac:spMkLst>
        </pc:spChg>
        <pc:spChg chg="del">
          <ac:chgData name="Lin, Alvin" userId="d34d6e0d-42e9-4cef-8e22-2f4af1040575" providerId="ADAL" clId="{2B1E6FED-4295-4F26-BA0E-FF9663B278F4}" dt="2026-01-21T22:47:20.811" v="818" actId="22"/>
          <ac:spMkLst>
            <pc:docMk/>
            <pc:sldMk cId="4151717903" sldId="274"/>
            <ac:spMk id="8" creationId="{917DD96D-FC71-93DB-B94A-97FCAB34B0EE}"/>
          </ac:spMkLst>
        </pc:spChg>
        <pc:spChg chg="add del">
          <ac:chgData name="Lin, Alvin" userId="d34d6e0d-42e9-4cef-8e22-2f4af1040575" providerId="ADAL" clId="{2B1E6FED-4295-4F26-BA0E-FF9663B278F4}" dt="2026-01-21T22:47:36.111" v="821" actId="478"/>
          <ac:spMkLst>
            <pc:docMk/>
            <pc:sldMk cId="4151717903" sldId="274"/>
            <ac:spMk id="9" creationId="{B5BFD42B-4B22-97C0-B9EC-3DF89122E785}"/>
          </ac:spMkLst>
        </pc:spChg>
        <pc:spChg chg="mod ord">
          <ac:chgData name="Lin, Alvin" userId="d34d6e0d-42e9-4cef-8e22-2f4af1040575" providerId="ADAL" clId="{2B1E6FED-4295-4F26-BA0E-FF9663B278F4}" dt="2026-01-21T22:47:45.122" v="826" actId="14100"/>
          <ac:spMkLst>
            <pc:docMk/>
            <pc:sldMk cId="4151717903" sldId="274"/>
            <ac:spMk id="11" creationId="{8FB27E11-6FAD-7469-15C1-531BF44F708B}"/>
          </ac:spMkLst>
        </pc:spChg>
        <pc:spChg chg="mod ord">
          <ac:chgData name="Lin, Alvin" userId="d34d6e0d-42e9-4cef-8e22-2f4af1040575" providerId="ADAL" clId="{2B1E6FED-4295-4F26-BA0E-FF9663B278F4}" dt="2026-01-21T23:25:03.674" v="1923" actId="14100"/>
          <ac:spMkLst>
            <pc:docMk/>
            <pc:sldMk cId="4151717903" sldId="274"/>
            <ac:spMk id="12" creationId="{2FC3CE3F-648B-D255-ACA5-0CF4BE23443F}"/>
          </ac:spMkLst>
        </pc:spChg>
        <pc:spChg chg="del">
          <ac:chgData name="Lin, Alvin" userId="d34d6e0d-42e9-4cef-8e22-2f4af1040575" providerId="ADAL" clId="{2B1E6FED-4295-4F26-BA0E-FF9663B278F4}" dt="2026-01-21T22:48:09.359" v="836" actId="478"/>
          <ac:spMkLst>
            <pc:docMk/>
            <pc:sldMk cId="4151717903" sldId="274"/>
            <ac:spMk id="13" creationId="{DF6612C0-6308-ED2D-6327-9BD3979C1599}"/>
          </ac:spMkLst>
        </pc:spChg>
        <pc:spChg chg="del">
          <ac:chgData name="Lin, Alvin" userId="d34d6e0d-42e9-4cef-8e22-2f4af1040575" providerId="ADAL" clId="{2B1E6FED-4295-4F26-BA0E-FF9663B278F4}" dt="2026-01-21T22:48:09.359" v="836" actId="478"/>
          <ac:spMkLst>
            <pc:docMk/>
            <pc:sldMk cId="4151717903" sldId="274"/>
            <ac:spMk id="14" creationId="{F643F956-EC56-B47A-37FE-8EE422936A70}"/>
          </ac:spMkLst>
        </pc:spChg>
        <pc:spChg chg="del">
          <ac:chgData name="Lin, Alvin" userId="d34d6e0d-42e9-4cef-8e22-2f4af1040575" providerId="ADAL" clId="{2B1E6FED-4295-4F26-BA0E-FF9663B278F4}" dt="2026-01-21T22:48:09.359" v="836" actId="478"/>
          <ac:spMkLst>
            <pc:docMk/>
            <pc:sldMk cId="4151717903" sldId="274"/>
            <ac:spMk id="15" creationId="{8128A791-5F43-FAE1-A8F9-979309D9D4A2}"/>
          </ac:spMkLst>
        </pc:spChg>
        <pc:spChg chg="del">
          <ac:chgData name="Lin, Alvin" userId="d34d6e0d-42e9-4cef-8e22-2f4af1040575" providerId="ADAL" clId="{2B1E6FED-4295-4F26-BA0E-FF9663B278F4}" dt="2026-01-21T22:48:09.359" v="836" actId="478"/>
          <ac:spMkLst>
            <pc:docMk/>
            <pc:sldMk cId="4151717903" sldId="274"/>
            <ac:spMk id="16" creationId="{1B6C0B90-9566-252F-0E25-AEA601D0054A}"/>
          </ac:spMkLst>
        </pc:spChg>
        <pc:spChg chg="del">
          <ac:chgData name="Lin, Alvin" userId="d34d6e0d-42e9-4cef-8e22-2f4af1040575" providerId="ADAL" clId="{2B1E6FED-4295-4F26-BA0E-FF9663B278F4}" dt="2026-01-21T22:48:09.359" v="836" actId="478"/>
          <ac:spMkLst>
            <pc:docMk/>
            <pc:sldMk cId="4151717903" sldId="274"/>
            <ac:spMk id="17" creationId="{3375B78F-27C0-D678-61E8-A1D9AABEA4DD}"/>
          </ac:spMkLst>
        </pc:spChg>
        <pc:spChg chg="add del mod">
          <ac:chgData name="Lin, Alvin" userId="d34d6e0d-42e9-4cef-8e22-2f4af1040575" providerId="ADAL" clId="{2B1E6FED-4295-4F26-BA0E-FF9663B278F4}" dt="2026-01-21T22:46:16.904" v="815" actId="22"/>
          <ac:spMkLst>
            <pc:docMk/>
            <pc:sldMk cId="4151717903" sldId="274"/>
            <ac:spMk id="23" creationId="{34FD9A19-D2DD-11E1-7984-4016F5DD9BE1}"/>
          </ac:spMkLst>
        </pc:spChg>
        <pc:picChg chg="add del mod ord">
          <ac:chgData name="Lin, Alvin" userId="d34d6e0d-42e9-4cef-8e22-2f4af1040575" providerId="ADAL" clId="{2B1E6FED-4295-4F26-BA0E-FF9663B278F4}" dt="2026-01-21T22:46:12.412" v="812" actId="478"/>
          <ac:picMkLst>
            <pc:docMk/>
            <pc:sldMk cId="4151717903" sldId="274"/>
            <ac:picMk id="19" creationId="{215F0DE6-1E5F-F73A-8B5B-2D715A072B76}"/>
          </ac:picMkLst>
        </pc:picChg>
        <pc:picChg chg="add del">
          <ac:chgData name="Lin, Alvin" userId="d34d6e0d-42e9-4cef-8e22-2f4af1040575" providerId="ADAL" clId="{2B1E6FED-4295-4F26-BA0E-FF9663B278F4}" dt="2026-01-21T22:46:11.483" v="811" actId="22"/>
          <ac:picMkLst>
            <pc:docMk/>
            <pc:sldMk cId="4151717903" sldId="274"/>
            <ac:picMk id="21" creationId="{70A3371D-8BA0-B95A-1EC6-038D206A54AA}"/>
          </ac:picMkLst>
        </pc:picChg>
        <pc:picChg chg="add del">
          <ac:chgData name="Lin, Alvin" userId="d34d6e0d-42e9-4cef-8e22-2f4af1040575" providerId="ADAL" clId="{2B1E6FED-4295-4F26-BA0E-FF9663B278F4}" dt="2026-01-21T22:46:13.969" v="814" actId="22"/>
          <ac:picMkLst>
            <pc:docMk/>
            <pc:sldMk cId="4151717903" sldId="274"/>
            <ac:picMk id="25" creationId="{3368535B-114A-BC17-84DB-3B236DBFCE1A}"/>
          </ac:picMkLst>
        </pc:picChg>
        <pc:picChg chg="add mod ord modCrop">
          <ac:chgData name="Lin, Alvin" userId="d34d6e0d-42e9-4cef-8e22-2f4af1040575" providerId="ADAL" clId="{2B1E6FED-4295-4F26-BA0E-FF9663B278F4}" dt="2026-01-21T22:46:28.059" v="817" actId="18131"/>
          <ac:picMkLst>
            <pc:docMk/>
            <pc:sldMk cId="4151717903" sldId="274"/>
            <ac:picMk id="27" creationId="{4C3767B5-1B05-E2F4-CA19-EBAAE26B2CA4}"/>
          </ac:picMkLst>
        </pc:picChg>
        <pc:picChg chg="add mod ord modCrop">
          <ac:chgData name="Lin, Alvin" userId="d34d6e0d-42e9-4cef-8e22-2f4af1040575" providerId="ADAL" clId="{2B1E6FED-4295-4F26-BA0E-FF9663B278F4}" dt="2026-01-21T22:47:55.310" v="831" actId="1076"/>
          <ac:picMkLst>
            <pc:docMk/>
            <pc:sldMk cId="4151717903" sldId="274"/>
            <ac:picMk id="29" creationId="{E94E3CEF-78E1-A5D8-620D-D50259048F69}"/>
          </ac:picMkLst>
        </pc:picChg>
      </pc:sldChg>
      <pc:sldChg chg="addSp delSp modSp mod modNotesTx">
        <pc:chgData name="Lin, Alvin" userId="d34d6e0d-42e9-4cef-8e22-2f4af1040575" providerId="ADAL" clId="{2B1E6FED-4295-4F26-BA0E-FF9663B278F4}" dt="2026-01-22T17:12:27.869" v="3846" actId="20577"/>
        <pc:sldMkLst>
          <pc:docMk/>
          <pc:sldMk cId="336532353" sldId="275"/>
        </pc:sldMkLst>
        <pc:spChg chg="add mod">
          <ac:chgData name="Lin, Alvin" userId="d34d6e0d-42e9-4cef-8e22-2f4af1040575" providerId="ADAL" clId="{2B1E6FED-4295-4F26-BA0E-FF9663B278F4}" dt="2026-01-21T22:36:50.809" v="549" actId="206"/>
          <ac:spMkLst>
            <pc:docMk/>
            <pc:sldMk cId="336532353" sldId="275"/>
            <ac:spMk id="4" creationId="{1598B1F4-C7D3-8339-93F7-98BAD0BF98D9}"/>
          </ac:spMkLst>
        </pc:spChg>
        <pc:spChg chg="mod">
          <ac:chgData name="Lin, Alvin" userId="d34d6e0d-42e9-4cef-8e22-2f4af1040575" providerId="ADAL" clId="{2B1E6FED-4295-4F26-BA0E-FF9663B278F4}" dt="2026-01-22T17:06:37.072" v="2703" actId="20577"/>
          <ac:spMkLst>
            <pc:docMk/>
            <pc:sldMk cId="336532353" sldId="275"/>
            <ac:spMk id="6" creationId="{A36CBE6A-9003-E402-0BAF-26B0E1E0A1C5}"/>
          </ac:spMkLst>
        </pc:spChg>
        <pc:spChg chg="del">
          <ac:chgData name="Lin, Alvin" userId="d34d6e0d-42e9-4cef-8e22-2f4af1040575" providerId="ADAL" clId="{2B1E6FED-4295-4F26-BA0E-FF9663B278F4}" dt="2026-01-21T22:22:08.146" v="378" actId="22"/>
          <ac:spMkLst>
            <pc:docMk/>
            <pc:sldMk cId="336532353" sldId="275"/>
            <ac:spMk id="7" creationId="{850FC3D9-A594-8A64-8AF0-EB13E265C3E9}"/>
          </ac:spMkLst>
        </pc:spChg>
        <pc:spChg chg="add mod">
          <ac:chgData name="Lin, Alvin" userId="d34d6e0d-42e9-4cef-8e22-2f4af1040575" providerId="ADAL" clId="{2B1E6FED-4295-4F26-BA0E-FF9663B278F4}" dt="2026-01-21T23:23:45.270" v="1915" actId="206"/>
          <ac:spMkLst>
            <pc:docMk/>
            <pc:sldMk cId="336532353" sldId="275"/>
            <ac:spMk id="8" creationId="{C1D4196A-4265-A1D0-E0EE-725049586AF5}"/>
          </ac:spMkLst>
        </pc:spChg>
        <pc:spChg chg="add mod">
          <ac:chgData name="Lin, Alvin" userId="d34d6e0d-42e9-4cef-8e22-2f4af1040575" providerId="ADAL" clId="{2B1E6FED-4295-4F26-BA0E-FF9663B278F4}" dt="2026-01-21T22:39:19.678" v="579"/>
          <ac:spMkLst>
            <pc:docMk/>
            <pc:sldMk cId="336532353" sldId="275"/>
            <ac:spMk id="9" creationId="{B1782BE0-7D37-8184-4B46-BF7FD60711AA}"/>
          </ac:spMkLst>
        </pc:spChg>
        <pc:spChg chg="add mod">
          <ac:chgData name="Lin, Alvin" userId="d34d6e0d-42e9-4cef-8e22-2f4af1040575" providerId="ADAL" clId="{2B1E6FED-4295-4F26-BA0E-FF9663B278F4}" dt="2026-01-21T22:43:46.790" v="643" actId="1036"/>
          <ac:spMkLst>
            <pc:docMk/>
            <pc:sldMk cId="336532353" sldId="275"/>
            <ac:spMk id="10" creationId="{A44F44DC-1826-444E-183E-1D5208E6DDC8}"/>
          </ac:spMkLst>
        </pc:spChg>
        <pc:picChg chg="add mod ord">
          <ac:chgData name="Lin, Alvin" userId="d34d6e0d-42e9-4cef-8e22-2f4af1040575" providerId="ADAL" clId="{2B1E6FED-4295-4F26-BA0E-FF9663B278F4}" dt="2026-01-21T22:43:01.229" v="610" actId="1076"/>
          <ac:picMkLst>
            <pc:docMk/>
            <pc:sldMk cId="336532353" sldId="275"/>
            <ac:picMk id="3" creationId="{9EFF9E76-B22A-ED15-FDED-63164FDC2CDA}"/>
          </ac:picMkLst>
        </pc:picChg>
      </pc:sldChg>
      <pc:sldChg chg="del">
        <pc:chgData name="Lin, Alvin" userId="d34d6e0d-42e9-4cef-8e22-2f4af1040575" providerId="ADAL" clId="{2B1E6FED-4295-4F26-BA0E-FF9663B278F4}" dt="2026-01-21T22:02:53.792" v="89" actId="2696"/>
        <pc:sldMkLst>
          <pc:docMk/>
          <pc:sldMk cId="2170497089" sldId="276"/>
        </pc:sldMkLst>
      </pc:sldChg>
      <pc:sldChg chg="modSp mod modNotesTx">
        <pc:chgData name="Lin, Alvin" userId="d34d6e0d-42e9-4cef-8e22-2f4af1040575" providerId="ADAL" clId="{2B1E6FED-4295-4F26-BA0E-FF9663B278F4}" dt="2026-01-22T17:19:40.688" v="5116" actId="313"/>
        <pc:sldMkLst>
          <pc:docMk/>
          <pc:sldMk cId="1525535802" sldId="277"/>
        </pc:sldMkLst>
        <pc:spChg chg="mod">
          <ac:chgData name="Lin, Alvin" userId="d34d6e0d-42e9-4cef-8e22-2f4af1040575" providerId="ADAL" clId="{2B1E6FED-4295-4F26-BA0E-FF9663B278F4}" dt="2026-01-21T22:58:57.901" v="1073" actId="255"/>
          <ac:spMkLst>
            <pc:docMk/>
            <pc:sldMk cId="1525535802" sldId="277"/>
            <ac:spMk id="85" creationId="{00000000-0000-0000-0000-000000000000}"/>
          </ac:spMkLst>
        </pc:spChg>
      </pc:sldChg>
      <pc:sldChg chg="del">
        <pc:chgData name="Lin, Alvin" userId="d34d6e0d-42e9-4cef-8e22-2f4af1040575" providerId="ADAL" clId="{2B1E6FED-4295-4F26-BA0E-FF9663B278F4}" dt="2026-01-21T22:03:03.763" v="90" actId="2696"/>
        <pc:sldMkLst>
          <pc:docMk/>
          <pc:sldMk cId="702104101" sldId="278"/>
        </pc:sldMkLst>
      </pc:sldChg>
      <pc:sldChg chg="del">
        <pc:chgData name="Lin, Alvin" userId="d34d6e0d-42e9-4cef-8e22-2f4af1040575" providerId="ADAL" clId="{2B1E6FED-4295-4F26-BA0E-FF9663B278F4}" dt="2026-01-21T22:03:03.763" v="90" actId="2696"/>
        <pc:sldMkLst>
          <pc:docMk/>
          <pc:sldMk cId="2960467184" sldId="279"/>
        </pc:sldMkLst>
      </pc:sldChg>
      <pc:sldChg chg="del">
        <pc:chgData name="Lin, Alvin" userId="d34d6e0d-42e9-4cef-8e22-2f4af1040575" providerId="ADAL" clId="{2B1E6FED-4295-4F26-BA0E-FF9663B278F4}" dt="2026-01-21T22:03:03.763" v="90" actId="2696"/>
        <pc:sldMkLst>
          <pc:docMk/>
          <pc:sldMk cId="353269458" sldId="280"/>
        </pc:sldMkLst>
      </pc:sldChg>
      <pc:sldChg chg="del">
        <pc:chgData name="Lin, Alvin" userId="d34d6e0d-42e9-4cef-8e22-2f4af1040575" providerId="ADAL" clId="{2B1E6FED-4295-4F26-BA0E-FF9663B278F4}" dt="2026-01-21T22:03:06.470" v="91" actId="2696"/>
        <pc:sldMkLst>
          <pc:docMk/>
          <pc:sldMk cId="4177545273" sldId="281"/>
        </pc:sldMkLst>
      </pc:sldChg>
      <pc:sldChg chg="del">
        <pc:chgData name="Lin, Alvin" userId="d34d6e0d-42e9-4cef-8e22-2f4af1040575" providerId="ADAL" clId="{2B1E6FED-4295-4F26-BA0E-FF9663B278F4}" dt="2026-01-21T22:02:53.792" v="89" actId="2696"/>
        <pc:sldMkLst>
          <pc:docMk/>
          <pc:sldMk cId="1498360164" sldId="282"/>
        </pc:sldMkLst>
      </pc:sldChg>
      <pc:sldChg chg="del">
        <pc:chgData name="Lin, Alvin" userId="d34d6e0d-42e9-4cef-8e22-2f4af1040575" providerId="ADAL" clId="{2B1E6FED-4295-4F26-BA0E-FF9663B278F4}" dt="2026-01-21T22:02:53.792" v="89" actId="2696"/>
        <pc:sldMkLst>
          <pc:docMk/>
          <pc:sldMk cId="1255569258" sldId="283"/>
        </pc:sldMkLst>
      </pc:sldChg>
      <pc:sldChg chg="modSp mod modNotesTx">
        <pc:chgData name="Lin, Alvin" userId="d34d6e0d-42e9-4cef-8e22-2f4af1040575" providerId="ADAL" clId="{2B1E6FED-4295-4F26-BA0E-FF9663B278F4}" dt="2026-01-22T17:11:48.682" v="3744" actId="20577"/>
        <pc:sldMkLst>
          <pc:docMk/>
          <pc:sldMk cId="1869378576" sldId="284"/>
        </pc:sldMkLst>
        <pc:spChg chg="mod">
          <ac:chgData name="Lin, Alvin" userId="d34d6e0d-42e9-4cef-8e22-2f4af1040575" providerId="ADAL" clId="{2B1E6FED-4295-4F26-BA0E-FF9663B278F4}" dt="2026-01-21T23:00:24.170" v="1251" actId="20577"/>
          <ac:spMkLst>
            <pc:docMk/>
            <pc:sldMk cId="1869378576" sldId="284"/>
            <ac:spMk id="85" creationId="{00000000-0000-0000-0000-000000000000}"/>
          </ac:spMkLst>
        </pc:spChg>
      </pc:sldChg>
      <pc:sldChg chg="del">
        <pc:chgData name="Lin, Alvin" userId="d34d6e0d-42e9-4cef-8e22-2f4af1040575" providerId="ADAL" clId="{2B1E6FED-4295-4F26-BA0E-FF9663B278F4}" dt="2026-01-21T22:03:03.763" v="90" actId="2696"/>
        <pc:sldMkLst>
          <pc:docMk/>
          <pc:sldMk cId="1898190165" sldId="285"/>
        </pc:sldMkLst>
      </pc:sldChg>
      <pc:sldChg chg="del">
        <pc:chgData name="Lin, Alvin" userId="d34d6e0d-42e9-4cef-8e22-2f4af1040575" providerId="ADAL" clId="{2B1E6FED-4295-4F26-BA0E-FF9663B278F4}" dt="2026-01-21T22:03:03.763" v="90" actId="2696"/>
        <pc:sldMkLst>
          <pc:docMk/>
          <pc:sldMk cId="3655713608" sldId="286"/>
        </pc:sldMkLst>
      </pc:sldChg>
      <pc:sldChg chg="del">
        <pc:chgData name="Lin, Alvin" userId="d34d6e0d-42e9-4cef-8e22-2f4af1040575" providerId="ADAL" clId="{2B1E6FED-4295-4F26-BA0E-FF9663B278F4}" dt="2026-01-21T22:03:03.763" v="90" actId="2696"/>
        <pc:sldMkLst>
          <pc:docMk/>
          <pc:sldMk cId="4287340749" sldId="287"/>
        </pc:sldMkLst>
      </pc:sldChg>
      <pc:sldChg chg="addSp delSp modSp mod modNotesTx">
        <pc:chgData name="Lin, Alvin" userId="d34d6e0d-42e9-4cef-8e22-2f4af1040575" providerId="ADAL" clId="{2B1E6FED-4295-4F26-BA0E-FF9663B278F4}" dt="2026-01-22T17:24:20.031" v="5555" actId="20577"/>
        <pc:sldMkLst>
          <pc:docMk/>
          <pc:sldMk cId="3948084199" sldId="288"/>
        </pc:sldMkLst>
        <pc:spChg chg="mod">
          <ac:chgData name="Lin, Alvin" userId="d34d6e0d-42e9-4cef-8e22-2f4af1040575" providerId="ADAL" clId="{2B1E6FED-4295-4F26-BA0E-FF9663B278F4}" dt="2026-01-21T23:53:05.734" v="1928"/>
          <ac:spMkLst>
            <pc:docMk/>
            <pc:sldMk cId="3948084199" sldId="288"/>
            <ac:spMk id="6" creationId="{A36CBE6A-9003-E402-0BAF-26B0E1E0A1C5}"/>
          </ac:spMkLst>
        </pc:spChg>
        <pc:spChg chg="del">
          <ac:chgData name="Lin, Alvin" userId="d34d6e0d-42e9-4cef-8e22-2f4af1040575" providerId="ADAL" clId="{2B1E6FED-4295-4F26-BA0E-FF9663B278F4}" dt="2026-01-21T22:25:06.876" v="425"/>
          <ac:spMkLst>
            <pc:docMk/>
            <pc:sldMk cId="3948084199" sldId="288"/>
            <ac:spMk id="7" creationId="{850FC3D9-A594-8A64-8AF0-EB13E265C3E9}"/>
          </ac:spMkLst>
        </pc:spChg>
        <pc:spChg chg="mod">
          <ac:chgData name="Lin, Alvin" userId="d34d6e0d-42e9-4cef-8e22-2f4af1040575" providerId="ADAL" clId="{2B1E6FED-4295-4F26-BA0E-FF9663B278F4}" dt="2026-01-21T22:26:07.242" v="446" actId="20577"/>
          <ac:spMkLst>
            <pc:docMk/>
            <pc:sldMk cId="3948084199" sldId="288"/>
            <ac:spMk id="8" creationId="{B10B0A2E-D676-063B-4E8D-8A5798B7A528}"/>
          </ac:spMkLst>
        </pc:spChg>
        <pc:spChg chg="add del mod">
          <ac:chgData name="Lin, Alvin" userId="d34d6e0d-42e9-4cef-8e22-2f4af1040575" providerId="ADAL" clId="{2B1E6FED-4295-4F26-BA0E-FF9663B278F4}" dt="2026-01-21T22:25:36.903" v="433"/>
          <ac:spMkLst>
            <pc:docMk/>
            <pc:sldMk cId="3948084199" sldId="288"/>
            <ac:spMk id="9" creationId="{AC20D15D-D3A9-FAC1-5E15-A4CF1647F2A8}"/>
          </ac:spMkLst>
        </pc:spChg>
        <pc:picChg chg="add del mod modCrop">
          <ac:chgData name="Lin, Alvin" userId="d34d6e0d-42e9-4cef-8e22-2f4af1040575" providerId="ADAL" clId="{2B1E6FED-4295-4F26-BA0E-FF9663B278F4}" dt="2026-01-21T22:25:35.627" v="432" actId="478"/>
          <ac:picMkLst>
            <pc:docMk/>
            <pc:sldMk cId="3948084199" sldId="288"/>
            <ac:picMk id="3" creationId="{7DCB2452-EAF1-EB38-C349-1992EE7C2C0D}"/>
          </ac:picMkLst>
        </pc:picChg>
        <pc:picChg chg="add mod modCrop">
          <ac:chgData name="Lin, Alvin" userId="d34d6e0d-42e9-4cef-8e22-2f4af1040575" providerId="ADAL" clId="{2B1E6FED-4295-4F26-BA0E-FF9663B278F4}" dt="2026-01-21T22:25:59.221" v="443" actId="18131"/>
          <ac:picMkLst>
            <pc:docMk/>
            <pc:sldMk cId="3948084199" sldId="288"/>
            <ac:picMk id="11" creationId="{BED665FA-AC4E-54CF-E393-949C0DDEDE97}"/>
          </ac:picMkLst>
        </pc:picChg>
      </pc:sldChg>
      <pc:sldChg chg="addSp delSp modSp mod modNotesTx">
        <pc:chgData name="Lin, Alvin" userId="d34d6e0d-42e9-4cef-8e22-2f4af1040575" providerId="ADAL" clId="{2B1E6FED-4295-4F26-BA0E-FF9663B278F4}" dt="2026-01-22T17:25:17.226" v="5757" actId="20577"/>
        <pc:sldMkLst>
          <pc:docMk/>
          <pc:sldMk cId="3455993742" sldId="289"/>
        </pc:sldMkLst>
        <pc:spChg chg="mod">
          <ac:chgData name="Lin, Alvin" userId="d34d6e0d-42e9-4cef-8e22-2f4af1040575" providerId="ADAL" clId="{2B1E6FED-4295-4F26-BA0E-FF9663B278F4}" dt="2026-01-21T23:53:06.880" v="1929"/>
          <ac:spMkLst>
            <pc:docMk/>
            <pc:sldMk cId="3455993742" sldId="289"/>
            <ac:spMk id="6" creationId="{A36CBE6A-9003-E402-0BAF-26B0E1E0A1C5}"/>
          </ac:spMkLst>
        </pc:spChg>
        <pc:spChg chg="add del">
          <ac:chgData name="Lin, Alvin" userId="d34d6e0d-42e9-4cef-8e22-2f4af1040575" providerId="ADAL" clId="{2B1E6FED-4295-4F26-BA0E-FF9663B278F4}" dt="2026-01-21T22:26:59.323" v="453" actId="22"/>
          <ac:spMkLst>
            <pc:docMk/>
            <pc:sldMk cId="3455993742" sldId="289"/>
            <ac:spMk id="7" creationId="{850FC3D9-A594-8A64-8AF0-EB13E265C3E9}"/>
          </ac:spMkLst>
        </pc:spChg>
        <pc:spChg chg="mod">
          <ac:chgData name="Lin, Alvin" userId="d34d6e0d-42e9-4cef-8e22-2f4af1040575" providerId="ADAL" clId="{2B1E6FED-4295-4F26-BA0E-FF9663B278F4}" dt="2026-01-21T22:28:45.921" v="467" actId="20577"/>
          <ac:spMkLst>
            <pc:docMk/>
            <pc:sldMk cId="3455993742" sldId="289"/>
            <ac:spMk id="8" creationId="{B10B0A2E-D676-063B-4E8D-8A5798B7A528}"/>
          </ac:spMkLst>
        </pc:spChg>
        <pc:spChg chg="add del mod">
          <ac:chgData name="Lin, Alvin" userId="d34d6e0d-42e9-4cef-8e22-2f4af1040575" providerId="ADAL" clId="{2B1E6FED-4295-4F26-BA0E-FF9663B278F4}" dt="2026-01-21T22:28:29.455" v="460"/>
          <ac:spMkLst>
            <pc:docMk/>
            <pc:sldMk cId="3455993742" sldId="289"/>
            <ac:spMk id="13" creationId="{51101E7B-BCFD-3E94-4281-A7427D3CF16D}"/>
          </ac:spMkLst>
        </pc:spChg>
        <pc:picChg chg="add del mod ord modCrop">
          <ac:chgData name="Lin, Alvin" userId="d34d6e0d-42e9-4cef-8e22-2f4af1040575" providerId="ADAL" clId="{2B1E6FED-4295-4F26-BA0E-FF9663B278F4}" dt="2026-01-21T22:26:49.364" v="450" actId="22"/>
          <ac:picMkLst>
            <pc:docMk/>
            <pc:sldMk cId="3455993742" sldId="289"/>
            <ac:picMk id="3" creationId="{320AE2AF-DDA6-A577-C7DB-A9B4164B6796}"/>
          </ac:picMkLst>
        </pc:picChg>
        <pc:picChg chg="add del mod ord">
          <ac:chgData name="Lin, Alvin" userId="d34d6e0d-42e9-4cef-8e22-2f4af1040575" providerId="ADAL" clId="{2B1E6FED-4295-4F26-BA0E-FF9663B278F4}" dt="2026-01-21T22:26:57.290" v="452" actId="22"/>
          <ac:picMkLst>
            <pc:docMk/>
            <pc:sldMk cId="3455993742" sldId="289"/>
            <ac:picMk id="9" creationId="{D9ED3F5C-E577-626E-2DBF-3A336B49DACB}"/>
          </ac:picMkLst>
        </pc:picChg>
        <pc:picChg chg="add del mod ord modCrop">
          <ac:chgData name="Lin, Alvin" userId="d34d6e0d-42e9-4cef-8e22-2f4af1040575" providerId="ADAL" clId="{2B1E6FED-4295-4F26-BA0E-FF9663B278F4}" dt="2026-01-21T22:28:28.360" v="459" actId="478"/>
          <ac:picMkLst>
            <pc:docMk/>
            <pc:sldMk cId="3455993742" sldId="289"/>
            <ac:picMk id="11" creationId="{BBEA46B9-B0FF-0372-5A95-0177E31FB895}"/>
          </ac:picMkLst>
        </pc:picChg>
        <pc:picChg chg="add mod modCrop">
          <ac:chgData name="Lin, Alvin" userId="d34d6e0d-42e9-4cef-8e22-2f4af1040575" providerId="ADAL" clId="{2B1E6FED-4295-4F26-BA0E-FF9663B278F4}" dt="2026-01-21T22:28:41.846" v="466" actId="18131"/>
          <ac:picMkLst>
            <pc:docMk/>
            <pc:sldMk cId="3455993742" sldId="289"/>
            <ac:picMk id="15" creationId="{B44BF1B3-F1B6-5335-C837-B6AB425CF8A0}"/>
          </ac:picMkLst>
        </pc:picChg>
      </pc:sldChg>
      <pc:sldChg chg="addSp delSp modSp mod modNotesTx">
        <pc:chgData name="Lin, Alvin" userId="d34d6e0d-42e9-4cef-8e22-2f4af1040575" providerId="ADAL" clId="{2B1E6FED-4295-4F26-BA0E-FF9663B278F4}" dt="2026-01-22T17:25:08.595" v="5746" actId="20577"/>
        <pc:sldMkLst>
          <pc:docMk/>
          <pc:sldMk cId="2451921376" sldId="290"/>
        </pc:sldMkLst>
        <pc:spChg chg="mod">
          <ac:chgData name="Lin, Alvin" userId="d34d6e0d-42e9-4cef-8e22-2f4af1040575" providerId="ADAL" clId="{2B1E6FED-4295-4F26-BA0E-FF9663B278F4}" dt="2026-01-21T23:53:08.952" v="1930"/>
          <ac:spMkLst>
            <pc:docMk/>
            <pc:sldMk cId="2451921376" sldId="290"/>
            <ac:spMk id="6" creationId="{A36CBE6A-9003-E402-0BAF-26B0E1E0A1C5}"/>
          </ac:spMkLst>
        </pc:spChg>
        <pc:spChg chg="del">
          <ac:chgData name="Lin, Alvin" userId="d34d6e0d-42e9-4cef-8e22-2f4af1040575" providerId="ADAL" clId="{2B1E6FED-4295-4F26-BA0E-FF9663B278F4}" dt="2026-01-21T22:27:18.052" v="457" actId="22"/>
          <ac:spMkLst>
            <pc:docMk/>
            <pc:sldMk cId="2451921376" sldId="290"/>
            <ac:spMk id="7" creationId="{850FC3D9-A594-8A64-8AF0-EB13E265C3E9}"/>
          </ac:spMkLst>
        </pc:spChg>
        <pc:spChg chg="mod">
          <ac:chgData name="Lin, Alvin" userId="d34d6e0d-42e9-4cef-8e22-2f4af1040575" providerId="ADAL" clId="{2B1E6FED-4295-4F26-BA0E-FF9663B278F4}" dt="2026-01-21T22:23:23.135" v="416" actId="14100"/>
          <ac:spMkLst>
            <pc:docMk/>
            <pc:sldMk cId="2451921376" sldId="290"/>
            <ac:spMk id="8" creationId="{B10B0A2E-D676-063B-4E8D-8A5798B7A528}"/>
          </ac:spMkLst>
        </pc:spChg>
        <pc:picChg chg="add mod ord modCrop">
          <ac:chgData name="Lin, Alvin" userId="d34d6e0d-42e9-4cef-8e22-2f4af1040575" providerId="ADAL" clId="{2B1E6FED-4295-4F26-BA0E-FF9663B278F4}" dt="2026-01-21T22:27:27.095" v="458" actId="18131"/>
          <ac:picMkLst>
            <pc:docMk/>
            <pc:sldMk cId="2451921376" sldId="290"/>
            <ac:picMk id="3" creationId="{712B6369-6C82-0993-C6DF-B859DDFBE1ED}"/>
          </ac:picMkLst>
        </pc:picChg>
      </pc:sldChg>
      <pc:sldChg chg="del">
        <pc:chgData name="Lin, Alvin" userId="d34d6e0d-42e9-4cef-8e22-2f4af1040575" providerId="ADAL" clId="{2B1E6FED-4295-4F26-BA0E-FF9663B278F4}" dt="2026-01-21T22:02:53.792" v="89" actId="2696"/>
        <pc:sldMkLst>
          <pc:docMk/>
          <pc:sldMk cId="3398479582" sldId="291"/>
        </pc:sldMkLst>
      </pc:sldChg>
      <pc:sldChg chg="del">
        <pc:chgData name="Lin, Alvin" userId="d34d6e0d-42e9-4cef-8e22-2f4af1040575" providerId="ADAL" clId="{2B1E6FED-4295-4F26-BA0E-FF9663B278F4}" dt="2026-01-21T22:02:53.792" v="89" actId="2696"/>
        <pc:sldMkLst>
          <pc:docMk/>
          <pc:sldMk cId="2318621393" sldId="292"/>
        </pc:sldMkLst>
      </pc:sldChg>
      <pc:sldChg chg="modSp mod modNotesTx">
        <pc:chgData name="Lin, Alvin" userId="d34d6e0d-42e9-4cef-8e22-2f4af1040575" providerId="ADAL" clId="{2B1E6FED-4295-4F26-BA0E-FF9663B278F4}" dt="2026-01-22T17:20:08.195" v="5127" actId="20577"/>
        <pc:sldMkLst>
          <pc:docMk/>
          <pc:sldMk cId="1375522346" sldId="293"/>
        </pc:sldMkLst>
        <pc:spChg chg="mod">
          <ac:chgData name="Lin, Alvin" userId="d34d6e0d-42e9-4cef-8e22-2f4af1040575" providerId="ADAL" clId="{2B1E6FED-4295-4F26-BA0E-FF9663B278F4}" dt="2026-01-22T17:16:29.102" v="4415" actId="20577"/>
          <ac:spMkLst>
            <pc:docMk/>
            <pc:sldMk cId="1375522346" sldId="293"/>
            <ac:spMk id="85" creationId="{00000000-0000-0000-0000-000000000000}"/>
          </ac:spMkLst>
        </pc:spChg>
      </pc:sldChg>
      <pc:sldChg chg="del">
        <pc:chgData name="Lin, Alvin" userId="d34d6e0d-42e9-4cef-8e22-2f4af1040575" providerId="ADAL" clId="{2B1E6FED-4295-4F26-BA0E-FF9663B278F4}" dt="2026-01-21T22:03:03.763" v="90" actId="2696"/>
        <pc:sldMkLst>
          <pc:docMk/>
          <pc:sldMk cId="4079144072" sldId="294"/>
        </pc:sldMkLst>
      </pc:sldChg>
      <pc:sldChg chg="del">
        <pc:chgData name="Lin, Alvin" userId="d34d6e0d-42e9-4cef-8e22-2f4af1040575" providerId="ADAL" clId="{2B1E6FED-4295-4F26-BA0E-FF9663B278F4}" dt="2026-01-21T22:03:03.763" v="90" actId="2696"/>
        <pc:sldMkLst>
          <pc:docMk/>
          <pc:sldMk cId="2204602157" sldId="295"/>
        </pc:sldMkLst>
      </pc:sldChg>
      <pc:sldChg chg="del">
        <pc:chgData name="Lin, Alvin" userId="d34d6e0d-42e9-4cef-8e22-2f4af1040575" providerId="ADAL" clId="{2B1E6FED-4295-4F26-BA0E-FF9663B278F4}" dt="2026-01-21T22:03:03.763" v="90" actId="2696"/>
        <pc:sldMkLst>
          <pc:docMk/>
          <pc:sldMk cId="3048709985" sldId="296"/>
        </pc:sldMkLst>
      </pc:sldChg>
      <pc:sldChg chg="del">
        <pc:chgData name="Lin, Alvin" userId="d34d6e0d-42e9-4cef-8e22-2f4af1040575" providerId="ADAL" clId="{2B1E6FED-4295-4F26-BA0E-FF9663B278F4}" dt="2026-01-21T22:48:41.266" v="841" actId="2696"/>
        <pc:sldMkLst>
          <pc:docMk/>
          <pc:sldMk cId="2366755880" sldId="297"/>
        </pc:sldMkLst>
      </pc:sldChg>
      <pc:sldChg chg="addSp delSp modSp mod">
        <pc:chgData name="Lin, Alvin" userId="d34d6e0d-42e9-4cef-8e22-2f4af1040575" providerId="ADAL" clId="{2B1E6FED-4295-4F26-BA0E-FF9663B278F4}" dt="2026-01-22T17:01:01.017" v="1987"/>
        <pc:sldMkLst>
          <pc:docMk/>
          <pc:sldMk cId="795702912" sldId="298"/>
        </pc:sldMkLst>
        <pc:spChg chg="del mod">
          <ac:chgData name="Lin, Alvin" userId="d34d6e0d-42e9-4cef-8e22-2f4af1040575" providerId="ADAL" clId="{2B1E6FED-4295-4F26-BA0E-FF9663B278F4}" dt="2026-01-22T17:01:00.851" v="1986" actId="478"/>
          <ac:spMkLst>
            <pc:docMk/>
            <pc:sldMk cId="795702912" sldId="298"/>
            <ac:spMk id="3" creationId="{E1AA3BAE-D668-B1B2-6B26-B70576046639}"/>
          </ac:spMkLst>
        </pc:spChg>
        <pc:spChg chg="del mod">
          <ac:chgData name="Lin, Alvin" userId="d34d6e0d-42e9-4cef-8e22-2f4af1040575" providerId="ADAL" clId="{2B1E6FED-4295-4F26-BA0E-FF9663B278F4}" dt="2026-01-22T00:57:59.749" v="1966" actId="478"/>
          <ac:spMkLst>
            <pc:docMk/>
            <pc:sldMk cId="795702912" sldId="298"/>
            <ac:spMk id="4" creationId="{1B5D537A-920E-AA1C-96AF-42D91E07C608}"/>
          </ac:spMkLst>
        </pc:spChg>
        <pc:spChg chg="add mod">
          <ac:chgData name="Lin, Alvin" userId="d34d6e0d-42e9-4cef-8e22-2f4af1040575" providerId="ADAL" clId="{2B1E6FED-4295-4F26-BA0E-FF9663B278F4}" dt="2026-01-22T17:01:01.017" v="1987"/>
          <ac:spMkLst>
            <pc:docMk/>
            <pc:sldMk cId="795702912" sldId="298"/>
            <ac:spMk id="4" creationId="{DBD5BDBC-BDAB-FB92-4EFE-55B6AE3B41CF}"/>
          </ac:spMkLst>
        </pc:spChg>
        <pc:spChg chg="add del mod">
          <ac:chgData name="Lin, Alvin" userId="d34d6e0d-42e9-4cef-8e22-2f4af1040575" providerId="ADAL" clId="{2B1E6FED-4295-4F26-BA0E-FF9663B278F4}" dt="2026-01-22T00:57:58.285" v="1965" actId="21"/>
          <ac:spMkLst>
            <pc:docMk/>
            <pc:sldMk cId="795702912" sldId="298"/>
            <ac:spMk id="5" creationId="{968FE46C-48C8-8A6F-6B9A-72BF36FEDAFA}"/>
          </ac:spMkLst>
        </pc:spChg>
        <pc:spChg chg="add del mod">
          <ac:chgData name="Lin, Alvin" userId="d34d6e0d-42e9-4cef-8e22-2f4af1040575" providerId="ADAL" clId="{2B1E6FED-4295-4F26-BA0E-FF9663B278F4}" dt="2026-01-21T22:01:46.703" v="23" actId="478"/>
          <ac:spMkLst>
            <pc:docMk/>
            <pc:sldMk cId="795702912" sldId="298"/>
            <ac:spMk id="5" creationId="{A8ECA95B-1FB7-9421-1782-709366C48F07}"/>
          </ac:spMkLst>
        </pc:spChg>
        <pc:spChg chg="add mod">
          <ac:chgData name="Lin, Alvin" userId="d34d6e0d-42e9-4cef-8e22-2f4af1040575" providerId="ADAL" clId="{2B1E6FED-4295-4F26-BA0E-FF9663B278F4}" dt="2026-01-22T00:58:04.039" v="1982" actId="20577"/>
          <ac:spMkLst>
            <pc:docMk/>
            <pc:sldMk cId="795702912" sldId="298"/>
            <ac:spMk id="6" creationId="{968FE46C-48C8-8A6F-6B9A-72BF36FEDAFA}"/>
          </ac:spMkLst>
        </pc:spChg>
        <pc:spChg chg="add mod">
          <ac:chgData name="Lin, Alvin" userId="d34d6e0d-42e9-4cef-8e22-2f4af1040575" providerId="ADAL" clId="{2B1E6FED-4295-4F26-BA0E-FF9663B278F4}" dt="2026-01-22T00:58:15.756" v="1985" actId="1076"/>
          <ac:spMkLst>
            <pc:docMk/>
            <pc:sldMk cId="795702912" sldId="298"/>
            <ac:spMk id="8" creationId="{71F04DA9-6BAB-B0DD-D520-CB234060C084}"/>
          </ac:spMkLst>
        </pc:spChg>
        <pc:spChg chg="mod">
          <ac:chgData name="Lin, Alvin" userId="d34d6e0d-42e9-4cef-8e22-2f4af1040575" providerId="ADAL" clId="{2B1E6FED-4295-4F26-BA0E-FF9663B278F4}" dt="2026-01-21T23:33:16.130" v="1924" actId="6549"/>
          <ac:spMkLst>
            <pc:docMk/>
            <pc:sldMk cId="795702912" sldId="298"/>
            <ac:spMk id="72" creationId="{00000000-0000-0000-0000-000000000000}"/>
          </ac:spMkLst>
        </pc:spChg>
      </pc:sldChg>
      <pc:sldChg chg="addSp delSp modSp mod modNotesTx">
        <pc:chgData name="Lin, Alvin" userId="d34d6e0d-42e9-4cef-8e22-2f4af1040575" providerId="ADAL" clId="{2B1E6FED-4295-4F26-BA0E-FF9663B278F4}" dt="2026-01-22T17:05:24.812" v="2479" actId="20577"/>
        <pc:sldMkLst>
          <pc:docMk/>
          <pc:sldMk cId="1645779406" sldId="299"/>
        </pc:sldMkLst>
        <pc:spChg chg="del">
          <ac:chgData name="Lin, Alvin" userId="d34d6e0d-42e9-4cef-8e22-2f4af1040575" providerId="ADAL" clId="{2B1E6FED-4295-4F26-BA0E-FF9663B278F4}" dt="2026-01-21T22:02:14.848" v="87" actId="478"/>
          <ac:spMkLst>
            <pc:docMk/>
            <pc:sldMk cId="1645779406" sldId="299"/>
            <ac:spMk id="2" creationId="{A7672AF7-8623-0166-46E6-1B9B9E2F17D4}"/>
          </ac:spMkLst>
        </pc:spChg>
        <pc:spChg chg="add del mod">
          <ac:chgData name="Lin, Alvin" userId="d34d6e0d-42e9-4cef-8e22-2f4af1040575" providerId="ADAL" clId="{2B1E6FED-4295-4F26-BA0E-FF9663B278F4}" dt="2026-01-21T22:02:05.884" v="70" actId="478"/>
          <ac:spMkLst>
            <pc:docMk/>
            <pc:sldMk cId="1645779406" sldId="299"/>
            <ac:spMk id="4" creationId="{538ED028-5469-E615-098E-1A710254117F}"/>
          </ac:spMkLst>
        </pc:spChg>
        <pc:spChg chg="add del mod">
          <ac:chgData name="Lin, Alvin" userId="d34d6e0d-42e9-4cef-8e22-2f4af1040575" providerId="ADAL" clId="{2B1E6FED-4295-4F26-BA0E-FF9663B278F4}" dt="2026-01-21T22:16:37.285" v="317" actId="478"/>
          <ac:spMkLst>
            <pc:docMk/>
            <pc:sldMk cId="1645779406" sldId="299"/>
            <ac:spMk id="5" creationId="{54F7B3C9-622E-CC51-828B-C9885332AA58}"/>
          </ac:spMkLst>
        </pc:spChg>
        <pc:spChg chg="add del mod">
          <ac:chgData name="Lin, Alvin" userId="d34d6e0d-42e9-4cef-8e22-2f4af1040575" providerId="ADAL" clId="{2B1E6FED-4295-4F26-BA0E-FF9663B278F4}" dt="2026-01-21T22:20:13.137" v="345" actId="22"/>
          <ac:spMkLst>
            <pc:docMk/>
            <pc:sldMk cId="1645779406" sldId="299"/>
            <ac:spMk id="6" creationId="{6FE43D7C-DD12-CB42-8DCD-9B3D7F0DECBA}"/>
          </ac:spMkLst>
        </pc:spChg>
        <pc:spChg chg="add mod">
          <ac:chgData name="Lin, Alvin" userId="d34d6e0d-42e9-4cef-8e22-2f4af1040575" providerId="ADAL" clId="{2B1E6FED-4295-4F26-BA0E-FF9663B278F4}" dt="2026-01-21T22:16:28.287" v="314" actId="20577"/>
          <ac:spMkLst>
            <pc:docMk/>
            <pc:sldMk cId="1645779406" sldId="299"/>
            <ac:spMk id="8" creationId="{37E1DBD2-4421-34C9-4C17-541BBCEDED6A}"/>
          </ac:spMkLst>
        </pc:spChg>
        <pc:spChg chg="add mod">
          <ac:chgData name="Lin, Alvin" userId="d34d6e0d-42e9-4cef-8e22-2f4af1040575" providerId="ADAL" clId="{2B1E6FED-4295-4F26-BA0E-FF9663B278F4}" dt="2026-01-21T22:16:27.733" v="312"/>
          <ac:spMkLst>
            <pc:docMk/>
            <pc:sldMk cId="1645779406" sldId="299"/>
            <ac:spMk id="9" creationId="{BF5E704B-A5DC-DCA9-1337-78F50BE15ADA}"/>
          </ac:spMkLst>
        </pc:spChg>
        <pc:spChg chg="add mod">
          <ac:chgData name="Lin, Alvin" userId="d34d6e0d-42e9-4cef-8e22-2f4af1040575" providerId="ADAL" clId="{2B1E6FED-4295-4F26-BA0E-FF9663B278F4}" dt="2026-01-21T22:16:32.962" v="315"/>
          <ac:spMkLst>
            <pc:docMk/>
            <pc:sldMk cId="1645779406" sldId="299"/>
            <ac:spMk id="10" creationId="{B42B9ED5-6627-C0D6-74EE-D46BC1602122}"/>
          </ac:spMkLst>
        </pc:spChg>
        <pc:spChg chg="add mod">
          <ac:chgData name="Lin, Alvin" userId="d34d6e0d-42e9-4cef-8e22-2f4af1040575" providerId="ADAL" clId="{2B1E6FED-4295-4F26-BA0E-FF9663B278F4}" dt="2026-01-21T22:16:58.360" v="320"/>
          <ac:spMkLst>
            <pc:docMk/>
            <pc:sldMk cId="1645779406" sldId="299"/>
            <ac:spMk id="11" creationId="{36E320B8-23E8-6329-0C8C-38252EF3EFDC}"/>
          </ac:spMkLst>
        </pc:spChg>
        <pc:spChg chg="add del">
          <ac:chgData name="Lin, Alvin" userId="d34d6e0d-42e9-4cef-8e22-2f4af1040575" providerId="ADAL" clId="{2B1E6FED-4295-4F26-BA0E-FF9663B278F4}" dt="2026-01-21T23:17:02.608" v="1905" actId="11529"/>
          <ac:spMkLst>
            <pc:docMk/>
            <pc:sldMk cId="1645779406" sldId="299"/>
            <ac:spMk id="15" creationId="{9A5BD759-EFE9-331C-B277-F678B69A4462}"/>
          </ac:spMkLst>
        </pc:spChg>
        <pc:spChg chg="add mod">
          <ac:chgData name="Lin, Alvin" userId="d34d6e0d-42e9-4cef-8e22-2f4af1040575" providerId="ADAL" clId="{2B1E6FED-4295-4F26-BA0E-FF9663B278F4}" dt="2026-01-21T23:17:58.228" v="1912" actId="206"/>
          <ac:spMkLst>
            <pc:docMk/>
            <pc:sldMk cId="1645779406" sldId="299"/>
            <ac:spMk id="16" creationId="{9CB5D09C-7D37-32B0-E9C1-B9920E6AC350}"/>
          </ac:spMkLst>
        </pc:spChg>
        <pc:spChg chg="del">
          <ac:chgData name="Lin, Alvin" userId="d34d6e0d-42e9-4cef-8e22-2f4af1040575" providerId="ADAL" clId="{2B1E6FED-4295-4F26-BA0E-FF9663B278F4}" dt="2026-01-21T22:02:04.183" v="68" actId="478"/>
          <ac:spMkLst>
            <pc:docMk/>
            <pc:sldMk cId="1645779406" sldId="299"/>
            <ac:spMk id="78" creationId="{00000000-0000-0000-0000-000000000000}"/>
          </ac:spMkLst>
        </pc:spChg>
        <pc:spChg chg="mod">
          <ac:chgData name="Lin, Alvin" userId="d34d6e0d-42e9-4cef-8e22-2f4af1040575" providerId="ADAL" clId="{2B1E6FED-4295-4F26-BA0E-FF9663B278F4}" dt="2026-01-21T23:15:40.753" v="1816" actId="20577"/>
          <ac:spMkLst>
            <pc:docMk/>
            <pc:sldMk cId="1645779406" sldId="299"/>
            <ac:spMk id="79" creationId="{00000000-0000-0000-0000-000000000000}"/>
          </ac:spMkLst>
        </pc:spChg>
        <pc:picChg chg="add del mod">
          <ac:chgData name="Lin, Alvin" userId="d34d6e0d-42e9-4cef-8e22-2f4af1040575" providerId="ADAL" clId="{2B1E6FED-4295-4F26-BA0E-FF9663B278F4}" dt="2026-01-21T22:16:18.127" v="302" actId="478"/>
          <ac:picMkLst>
            <pc:docMk/>
            <pc:sldMk cId="1645779406" sldId="299"/>
            <ac:picMk id="7" creationId="{2D946EEC-7D12-43FB-31FC-877994266590}"/>
          </ac:picMkLst>
        </pc:picChg>
        <pc:picChg chg="add del mod">
          <ac:chgData name="Lin, Alvin" userId="d34d6e0d-42e9-4cef-8e22-2f4af1040575" providerId="ADAL" clId="{2B1E6FED-4295-4F26-BA0E-FF9663B278F4}" dt="2026-01-21T22:20:00.081" v="342" actId="21"/>
          <ac:picMkLst>
            <pc:docMk/>
            <pc:sldMk cId="1645779406" sldId="299"/>
            <ac:picMk id="12" creationId="{8714B6F6-39F4-7DAA-D771-128EF1EE30E1}"/>
          </ac:picMkLst>
        </pc:picChg>
        <pc:picChg chg="add mod ord">
          <ac:chgData name="Lin, Alvin" userId="d34d6e0d-42e9-4cef-8e22-2f4af1040575" providerId="ADAL" clId="{2B1E6FED-4295-4F26-BA0E-FF9663B278F4}" dt="2026-01-21T22:20:13.137" v="345" actId="22"/>
          <ac:picMkLst>
            <pc:docMk/>
            <pc:sldMk cId="1645779406" sldId="299"/>
            <ac:picMk id="14" creationId="{9C646CE8-D103-A4C3-5805-506F740B4C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a3c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a3c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DIRECTION: Update Month and Year. </a:t>
            </a:r>
            <a:r>
              <a:rPr lang="en-US"/>
              <a:t>UNHIDE THIS SLIDE FOR HRB PRESENTATION</a:t>
            </a:r>
            <a:endParaRPr dirty="0"/>
          </a:p>
        </p:txBody>
      </p:sp>
    </p:spTree>
    <p:extLst>
      <p:ext uri="{BB962C8B-B14F-4D97-AF65-F5344CB8AC3E}">
        <p14:creationId xmlns:p14="http://schemas.microsoft.com/office/powerpoint/2010/main" val="132016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photos on-screen demonstrate the aforementioned added cobblestone planter, a non-original water-heater enclosure, and an enlarged window opening at the north elevation that now fits a door. </a:t>
            </a:r>
          </a:p>
        </p:txBody>
      </p:sp>
    </p:spTree>
    <p:extLst>
      <p:ext uri="{BB962C8B-B14F-4D97-AF65-F5344CB8AC3E}">
        <p14:creationId xmlns:p14="http://schemas.microsoft.com/office/powerpoint/2010/main" val="374533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fa3c8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subject property is being nominated for designation under HRB Criterion C for the Colonial Revival style. The historical report identified a number of character-defining features, reproduced on screen here. They include a simple rectangular volume with a medium-pitched roof, a symmetrical façade, an accentuated front entry, a portico, and a dominant chimney. </a:t>
            </a:r>
          </a:p>
        </p:txBody>
      </p:sp>
    </p:spTree>
    <p:extLst>
      <p:ext uri="{BB962C8B-B14F-4D97-AF65-F5344CB8AC3E}">
        <p14:creationId xmlns:p14="http://schemas.microsoft.com/office/powerpoint/2010/main" val="94294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fa3c8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0" marR="0" lvl="0" indent="0" algn="l" defTabSz="914400" rtl="0" eaLnBrk="1" fontAlgn="auto" latinLnBrk="0" hangingPunct="1">
              <a:lnSpc>
                <a:spcPts val="1500"/>
              </a:lnSpc>
              <a:spcBef>
                <a:spcPts val="1600"/>
              </a:spcBef>
              <a:spcAft>
                <a:spcPts val="0"/>
              </a:spcAft>
              <a:buClr>
                <a:srgbClr val="000000"/>
              </a:buClr>
              <a:buSzPts val="1600"/>
              <a:buFont typeface="Arial"/>
              <a:buNone/>
              <a:tabLst/>
              <a:defRPr/>
            </a:pPr>
            <a:r>
              <a:rPr lang="en-US" sz="1100" dirty="0"/>
              <a:t>For a Criterion C nomination, integrity of design, workmanship, and materials are most important. </a:t>
            </a:r>
          </a:p>
          <a:p>
            <a:pPr marL="127000" marR="0" lvl="0" indent="0" algn="l" defTabSz="914400" rtl="0" eaLnBrk="1" fontAlgn="auto" latinLnBrk="0" hangingPunct="1">
              <a:lnSpc>
                <a:spcPts val="1500"/>
              </a:lnSpc>
              <a:spcBef>
                <a:spcPts val="1600"/>
              </a:spcBef>
              <a:spcAft>
                <a:spcPts val="0"/>
              </a:spcAft>
              <a:buClr>
                <a:srgbClr val="000000"/>
              </a:buClr>
              <a:buSzPts val="1600"/>
              <a:buFont typeface="Arial"/>
              <a:buNone/>
              <a:tabLst/>
              <a:defRPr/>
            </a:pPr>
            <a:endParaRPr lang="en-US" sz="1100" dirty="0"/>
          </a:p>
          <a:p>
            <a:pPr marL="127000" marR="0" lvl="0" indent="0" algn="l" defTabSz="914400" rtl="0" eaLnBrk="1" fontAlgn="auto" latinLnBrk="0" hangingPunct="1">
              <a:lnSpc>
                <a:spcPts val="1500"/>
              </a:lnSpc>
              <a:spcBef>
                <a:spcPts val="1600"/>
              </a:spcBef>
              <a:spcAft>
                <a:spcPts val="0"/>
              </a:spcAft>
              <a:buClr>
                <a:srgbClr val="000000"/>
              </a:buClr>
              <a:buSzPts val="1600"/>
              <a:buFont typeface="Arial"/>
              <a:buNone/>
              <a:tabLst/>
              <a:defRPr/>
            </a:pPr>
            <a:r>
              <a:rPr lang="en-US" sz="1100" dirty="0"/>
              <a:t>For the purposes of HRB Criterion C evaluation, the property retains integrity. The alterations include in-kind replacements of original windows, removal of non original features, and alterations limited to secondary facades where visibility is reduced. </a:t>
            </a:r>
          </a:p>
        </p:txBody>
      </p:sp>
    </p:spTree>
    <p:extLst>
      <p:ext uri="{BB962C8B-B14F-4D97-AF65-F5344CB8AC3E}">
        <p14:creationId xmlns:p14="http://schemas.microsoft.com/office/powerpoint/2010/main" val="17370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fa3c8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r>
              <a:rPr lang="en-US" dirty="0"/>
              <a:t>However, contrary to the historical report's findings, Heritage Preservation finds that the subject property exhibits only two character-defining features of the Colonial Revival Style: an accentuated entry porch with a decorative crown supported by columns, and symmetrically balanced windows and doors. Together, these features minimally expresses the Colonial Revival Style. Therefore, in considering the overall design of the property, staff finds that the property does not embody the distinctive characteristics of the Colonial Revival style to be eligible for designation under HRB Criterion C. </a:t>
            </a:r>
            <a:endParaRPr dirty="0"/>
          </a:p>
        </p:txBody>
      </p:sp>
    </p:spTree>
    <p:extLst>
      <p:ext uri="{BB962C8B-B14F-4D97-AF65-F5344CB8AC3E}">
        <p14:creationId xmlns:p14="http://schemas.microsoft.com/office/powerpoint/2010/main" val="418173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c6fa3c898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c6fa3c89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conclusion, staff recommends that the property NOT be designated under HRB Criterion C for the Colonial Revival Style. This concludes staff’s presentation. Thank you very much.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6fa3c89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c6fa3c89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a3c89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a3c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property located at 7320 Fay Avenue is being brought before the Historical Resources Board in conjunction with the owner's desire to have the site designated as a historical resource. A Historical Resource Research Report was prepared, which concludes that the resource is significant under HRB Criterion C. Staff disagrees, finding that the property is not eligible for designation under HRB Criterion C.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a3c89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a3c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property is located on Fay Avenue i</a:t>
            </a:r>
            <a:r>
              <a:rPr lang="en-US" sz="1100" b="0" kern="100" dirty="0">
                <a:effectLst/>
                <a:latin typeface="Aptos" panose="020B0004020202020204" pitchFamily="34" charset="0"/>
                <a:ea typeface="Aptos" panose="020B0004020202020204" pitchFamily="34" charset="0"/>
                <a:cs typeface="Times New Roman" panose="02020603050405020304" pitchFamily="18" charset="0"/>
              </a:rPr>
              <a:t>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 residential setting within the La Jolla Community Planning Area. Structures on this parcel include the subject property and a detached apartment over garage. </a:t>
            </a:r>
          </a:p>
        </p:txBody>
      </p:sp>
    </p:spTree>
    <p:extLst>
      <p:ext uri="{BB962C8B-B14F-4D97-AF65-F5344CB8AC3E}">
        <p14:creationId xmlns:p14="http://schemas.microsoft.com/office/powerpoint/2010/main" val="411369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subject property was constructed in 1928. The primary elevation features a portico. The hipped roof is medium-pitched, and the closed eaves are overhanging. </a:t>
            </a:r>
          </a:p>
        </p:txBody>
      </p:sp>
    </p:spTree>
    <p:extLst>
      <p:ext uri="{BB962C8B-B14F-4D97-AF65-F5344CB8AC3E}">
        <p14:creationId xmlns:p14="http://schemas.microsoft.com/office/powerpoint/2010/main" val="30798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building is clad in horizonal wood siding. A brick chimney is present on the side elevation. </a:t>
            </a:r>
          </a:p>
        </p:txBody>
      </p:sp>
    </p:spTree>
    <p:extLst>
      <p:ext uri="{BB962C8B-B14F-4D97-AF65-F5344CB8AC3E}">
        <p14:creationId xmlns:p14="http://schemas.microsoft.com/office/powerpoint/2010/main" val="321499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Divided lite wood </a:t>
            </a:r>
            <a:r>
              <a:rPr lang="en-US" b="0" dirty="0"/>
              <a:t>windows</a:t>
            </a:r>
            <a:r>
              <a:rPr lang="en-US" dirty="0"/>
              <a:t> of various types are present on all elevations. A window bay is present on the north side elevation.</a:t>
            </a:r>
          </a:p>
        </p:txBody>
      </p:sp>
    </p:spTree>
    <p:extLst>
      <p:ext uri="{BB962C8B-B14F-4D97-AF65-F5344CB8AC3E}">
        <p14:creationId xmlns:p14="http://schemas.microsoft.com/office/powerpoint/2010/main" val="163689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Architectural elaborations are generally absent on the rear elevation, with wood double hung windows present. </a:t>
            </a:r>
          </a:p>
        </p:txBody>
      </p:sp>
    </p:spTree>
    <p:extLst>
      <p:ext uri="{BB962C8B-B14F-4D97-AF65-F5344CB8AC3E}">
        <p14:creationId xmlns:p14="http://schemas.microsoft.com/office/powerpoint/2010/main" val="164732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Architectural features on this property include a portico with a decorative crown supported by square columns, and symmetrically balanced windows and doors. These features are associated with the Colonial Revival Style. </a:t>
            </a:r>
          </a:p>
        </p:txBody>
      </p:sp>
    </p:spTree>
    <p:extLst>
      <p:ext uri="{BB962C8B-B14F-4D97-AF65-F5344CB8AC3E}">
        <p14:creationId xmlns:p14="http://schemas.microsoft.com/office/powerpoint/2010/main" val="94383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Since the subject property was constructed in 1928, it was modified with a new cobblestone planter at the front porch, a water heater enclosure addition at the north elevation, and a window-to-door opening conversion, all of which occurred in 1992. Also in 1992, in-kind replacements of existing windows and the removal of non-original brick veneer occurred. On-screen, the red box indicates the location of the added water-heater enclosure. </a:t>
            </a:r>
          </a:p>
        </p:txBody>
      </p:sp>
    </p:spTree>
    <p:extLst>
      <p:ext uri="{BB962C8B-B14F-4D97-AF65-F5344CB8AC3E}">
        <p14:creationId xmlns:p14="http://schemas.microsoft.com/office/powerpoint/2010/main" val="136165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solidFill>
          <a:srgbClr val="298BBF"/>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b="1" i="0">
                <a:solidFill>
                  <a:schemeClr val="l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r>
              <a:rPr lang="en-US"/>
              <a:t>Click to edit Master title style</a:t>
            </a:r>
            <a:endParaRPr lang="en-US" dirty="0"/>
          </a:p>
        </p:txBody>
      </p:sp>
      <p:sp>
        <p:nvSpPr>
          <p:cNvPr id="14" name="Google Shape;14;p2"/>
          <p:cNvSpPr txBox="1">
            <a:spLocks noGrp="1"/>
          </p:cNvSpPr>
          <p:nvPr>
            <p:ph type="subTitle" idx="1"/>
          </p:nvPr>
        </p:nvSpPr>
        <p:spPr>
          <a:xfrm>
            <a:off x="2371725" y="2193107"/>
            <a:ext cx="4645964" cy="393601"/>
          </a:xfrm>
          <a:prstGeom prst="rect">
            <a:avLst/>
          </a:prstGeom>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b="0" i="0">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r>
              <a:rPr lang="en-US"/>
              <a:t>Click to edit Master subtitle style</a:t>
            </a:r>
            <a:endParaRPr dirty="0"/>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761096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9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rPr dirty="0"/>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0" i="0">
                <a:latin typeface="Open Sans" panose="020B0606030504020204" pitchFamily="34" charset="0"/>
                <a:ea typeface="Open Sans" panose="020B0606030504020204" pitchFamily="34" charset="0"/>
                <a:cs typeface="Open Sans" panose="020B060603050402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pPr lvl="0"/>
            <a:r>
              <a:rPr lang="en-US"/>
              <a:t>Click to edit Master text styles</a:t>
            </a: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383916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194A89"/>
        </a:solidFill>
        <a:effectLst/>
      </p:bgPr>
    </p:bg>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descr="A logo with a black background&#10;&#10;Description automatically generated">
            <a:extLst>
              <a:ext uri="{FF2B5EF4-FFF2-40B4-BE49-F238E27FC236}">
                <a16:creationId xmlns:a16="http://schemas.microsoft.com/office/drawing/2014/main" id="{83683B2D-26D5-3C23-E7F9-83A5532DF3C2}"/>
              </a:ext>
            </a:extLst>
          </p:cNvPr>
          <p:cNvPicPr>
            <a:picLocks noChangeAspect="1"/>
          </p:cNvPicPr>
          <p:nvPr/>
        </p:nvPicPr>
        <p:blipFill>
          <a:blip r:embed="rId2"/>
          <a:stretch>
            <a:fillRect/>
          </a:stretch>
        </p:blipFill>
        <p:spPr>
          <a:xfrm>
            <a:off x="3514564" y="1733866"/>
            <a:ext cx="2114871" cy="1675767"/>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5D4CBAF4-F8AD-314D-31C0-CC12A0A2EEF8}"/>
              </a:ext>
            </a:extLst>
          </p:cNvPr>
          <p:cNvPicPr>
            <a:picLocks noChangeAspect="1"/>
          </p:cNvPicPr>
          <p:nvPr userDrawn="1"/>
        </p:nvPicPr>
        <p:blipFill>
          <a:blip r:embed="rId2"/>
          <a:stretch>
            <a:fillRect/>
          </a:stretch>
        </p:blipFill>
        <p:spPr>
          <a:xfrm>
            <a:off x="3514564" y="1733866"/>
            <a:ext cx="2114871" cy="1675767"/>
          </a:xfrm>
          <a:prstGeom prst="rect">
            <a:avLst/>
          </a:prstGeom>
        </p:spPr>
      </p:pic>
    </p:spTree>
    <p:extLst>
      <p:ext uri="{BB962C8B-B14F-4D97-AF65-F5344CB8AC3E}">
        <p14:creationId xmlns:p14="http://schemas.microsoft.com/office/powerpoint/2010/main" val="291377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Single Photo and Text">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hasCustomPrompt="1"/>
          </p:nvPr>
        </p:nvSpPr>
        <p:spPr>
          <a:xfrm>
            <a:off x="87356" y="97949"/>
            <a:ext cx="2322756" cy="1219862"/>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dirty="0"/>
              <a:t>Click to Edit Text</a:t>
            </a:r>
            <a:endParaRPr dirty="0"/>
          </a:p>
        </p:txBody>
      </p:sp>
      <p:sp>
        <p:nvSpPr>
          <p:cNvPr id="26" name="Google Shape;26;p4"/>
          <p:cNvSpPr txBox="1">
            <a:spLocks noGrp="1"/>
          </p:cNvSpPr>
          <p:nvPr>
            <p:ph type="body" idx="1"/>
          </p:nvPr>
        </p:nvSpPr>
        <p:spPr>
          <a:xfrm>
            <a:off x="87356" y="1397543"/>
            <a:ext cx="2322756" cy="3002400"/>
          </a:xfrm>
          <a:prstGeom prst="rect">
            <a:avLst/>
          </a:prstGeom>
        </p:spPr>
        <p:txBody>
          <a:bodyPr spcFirstLastPara="1" wrap="square" lIns="91425" tIns="91425" rIns="91425" bIns="91425" anchor="t" anchorCtr="0">
            <a:noAutofit/>
          </a:bodyPr>
          <a:lstStyle>
            <a:lvl1pPr marL="228600" lvl="0" indent="-228600">
              <a:spcBef>
                <a:spcPts val="0"/>
              </a:spcBef>
              <a:spcAft>
                <a:spcPts val="0"/>
              </a:spcAft>
              <a:buSzPts val="1800"/>
              <a:buChar char="●"/>
              <a:defRPr b="0" i="0">
                <a:latin typeface="Open Sans" panose="020B0606030504020204" pitchFamily="34" charset="0"/>
                <a:ea typeface="Open Sans" panose="020B0606030504020204" pitchFamily="34" charset="0"/>
                <a:cs typeface="Open Sans" panose="020B0606030504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68571A03-16F4-3A64-E2B1-07705AB1E8A4}"/>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C4CB3DFE-20C5-C66E-2581-373E68FA3E1A}"/>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FB3F8CC5-716A-14F9-F949-C85A56189AA7}"/>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
        <p:nvSpPr>
          <p:cNvPr id="6" name="Picture Placeholder 5">
            <a:extLst>
              <a:ext uri="{FF2B5EF4-FFF2-40B4-BE49-F238E27FC236}">
                <a16:creationId xmlns:a16="http://schemas.microsoft.com/office/drawing/2014/main" id="{6AA4EC41-D1E9-382B-5291-92CBFB59A560}"/>
              </a:ext>
            </a:extLst>
          </p:cNvPr>
          <p:cNvSpPr>
            <a:spLocks noGrp="1"/>
          </p:cNvSpPr>
          <p:nvPr>
            <p:ph type="pic" sz="quarter" idx="13" hasCustomPrompt="1"/>
          </p:nvPr>
        </p:nvSpPr>
        <p:spPr>
          <a:xfrm>
            <a:off x="2730500" y="698500"/>
            <a:ext cx="5881688" cy="3798888"/>
          </a:xfrm>
        </p:spPr>
        <p:txBody>
          <a:bodyPr/>
          <a:lstStyle>
            <a:lvl1pPr>
              <a:defRPr/>
            </a:lvl1pPr>
          </a:lstStyle>
          <a:p>
            <a:r>
              <a:rPr lang="en-US" dirty="0"/>
              <a:t>Insert Picture</a:t>
            </a:r>
          </a:p>
        </p:txBody>
      </p:sp>
    </p:spTree>
    <p:extLst>
      <p:ext uri="{BB962C8B-B14F-4D97-AF65-F5344CB8AC3E}">
        <p14:creationId xmlns:p14="http://schemas.microsoft.com/office/powerpoint/2010/main" val="197472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Quad Photo and Text">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hasCustomPrompt="1"/>
          </p:nvPr>
        </p:nvSpPr>
        <p:spPr>
          <a:xfrm>
            <a:off x="87356" y="97949"/>
            <a:ext cx="2322756" cy="1219862"/>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dirty="0"/>
              <a:t>Click to Edit Text</a:t>
            </a:r>
            <a:endParaRPr dirty="0"/>
          </a:p>
        </p:txBody>
      </p:sp>
      <p:sp>
        <p:nvSpPr>
          <p:cNvPr id="26" name="Google Shape;26;p4"/>
          <p:cNvSpPr txBox="1">
            <a:spLocks noGrp="1"/>
          </p:cNvSpPr>
          <p:nvPr>
            <p:ph type="body" idx="1"/>
          </p:nvPr>
        </p:nvSpPr>
        <p:spPr>
          <a:xfrm>
            <a:off x="87356" y="1397543"/>
            <a:ext cx="2322756" cy="3002400"/>
          </a:xfrm>
          <a:prstGeom prst="rect">
            <a:avLst/>
          </a:prstGeom>
        </p:spPr>
        <p:txBody>
          <a:bodyPr spcFirstLastPara="1" wrap="square" lIns="91425" tIns="91425" rIns="91425" bIns="91425" anchor="t" anchorCtr="0">
            <a:noAutofit/>
          </a:bodyPr>
          <a:lstStyle>
            <a:lvl1pPr marL="228600" lvl="0" indent="-228600">
              <a:spcBef>
                <a:spcPts val="0"/>
              </a:spcBef>
              <a:spcAft>
                <a:spcPts val="0"/>
              </a:spcAft>
              <a:buSzPts val="1800"/>
              <a:buChar char="●"/>
              <a:defRPr b="0" i="0">
                <a:latin typeface="Open Sans" panose="020B0606030504020204" pitchFamily="34" charset="0"/>
                <a:ea typeface="Open Sans" panose="020B0606030504020204" pitchFamily="34" charset="0"/>
                <a:cs typeface="Open Sans" panose="020B0606030504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68571A03-16F4-3A64-E2B1-07705AB1E8A4}"/>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C4CB3DFE-20C5-C66E-2581-373E68FA3E1A}"/>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FB3F8CC5-716A-14F9-F949-C85A56189AA7}"/>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
        <p:nvSpPr>
          <p:cNvPr id="6" name="Picture Placeholder 5">
            <a:extLst>
              <a:ext uri="{FF2B5EF4-FFF2-40B4-BE49-F238E27FC236}">
                <a16:creationId xmlns:a16="http://schemas.microsoft.com/office/drawing/2014/main" id="{6AA4EC41-D1E9-382B-5291-92CBFB59A560}"/>
              </a:ext>
            </a:extLst>
          </p:cNvPr>
          <p:cNvSpPr>
            <a:spLocks noGrp="1"/>
          </p:cNvSpPr>
          <p:nvPr>
            <p:ph type="pic" sz="quarter" idx="13" hasCustomPrompt="1"/>
          </p:nvPr>
        </p:nvSpPr>
        <p:spPr>
          <a:xfrm>
            <a:off x="2627406" y="556614"/>
            <a:ext cx="2852282" cy="1895658"/>
          </a:xfrm>
        </p:spPr>
        <p:txBody>
          <a:bodyPr/>
          <a:lstStyle>
            <a:lvl1pPr>
              <a:defRPr/>
            </a:lvl1pPr>
          </a:lstStyle>
          <a:p>
            <a:r>
              <a:rPr lang="en-US" dirty="0"/>
              <a:t>Insert Picture</a:t>
            </a:r>
          </a:p>
        </p:txBody>
      </p:sp>
      <p:sp>
        <p:nvSpPr>
          <p:cNvPr id="5" name="Picture Placeholder 5">
            <a:extLst>
              <a:ext uri="{FF2B5EF4-FFF2-40B4-BE49-F238E27FC236}">
                <a16:creationId xmlns:a16="http://schemas.microsoft.com/office/drawing/2014/main" id="{ADFFF126-45AA-7F1D-56C6-80D97CD27B65}"/>
              </a:ext>
            </a:extLst>
          </p:cNvPr>
          <p:cNvSpPr>
            <a:spLocks noGrp="1"/>
          </p:cNvSpPr>
          <p:nvPr>
            <p:ph type="pic" sz="quarter" idx="14" hasCustomPrompt="1"/>
          </p:nvPr>
        </p:nvSpPr>
        <p:spPr>
          <a:xfrm>
            <a:off x="5766547" y="534199"/>
            <a:ext cx="2852283" cy="1895659"/>
          </a:xfrm>
        </p:spPr>
        <p:txBody>
          <a:bodyPr/>
          <a:lstStyle>
            <a:lvl1pPr>
              <a:defRPr/>
            </a:lvl1pPr>
          </a:lstStyle>
          <a:p>
            <a:r>
              <a:rPr lang="en-US" dirty="0"/>
              <a:t>Insert Picture</a:t>
            </a:r>
          </a:p>
        </p:txBody>
      </p:sp>
      <p:sp>
        <p:nvSpPr>
          <p:cNvPr id="7" name="Picture Placeholder 5">
            <a:extLst>
              <a:ext uri="{FF2B5EF4-FFF2-40B4-BE49-F238E27FC236}">
                <a16:creationId xmlns:a16="http://schemas.microsoft.com/office/drawing/2014/main" id="{0FEEB89E-4BA7-3463-A7A4-DA07832D90AD}"/>
              </a:ext>
            </a:extLst>
          </p:cNvPr>
          <p:cNvSpPr>
            <a:spLocks noGrp="1"/>
          </p:cNvSpPr>
          <p:nvPr>
            <p:ph type="pic" sz="quarter" idx="15" hasCustomPrompt="1"/>
          </p:nvPr>
        </p:nvSpPr>
        <p:spPr>
          <a:xfrm>
            <a:off x="2627406" y="2713643"/>
            <a:ext cx="2852282" cy="1895658"/>
          </a:xfrm>
        </p:spPr>
        <p:txBody>
          <a:bodyPr/>
          <a:lstStyle>
            <a:lvl1pPr>
              <a:defRPr/>
            </a:lvl1pPr>
          </a:lstStyle>
          <a:p>
            <a:r>
              <a:rPr lang="en-US" dirty="0"/>
              <a:t>Insert Picture</a:t>
            </a:r>
          </a:p>
        </p:txBody>
      </p:sp>
      <p:sp>
        <p:nvSpPr>
          <p:cNvPr id="8" name="Picture Placeholder 5">
            <a:extLst>
              <a:ext uri="{FF2B5EF4-FFF2-40B4-BE49-F238E27FC236}">
                <a16:creationId xmlns:a16="http://schemas.microsoft.com/office/drawing/2014/main" id="{28ECD54C-544E-8ECC-4BCE-28DE2FDE22F3}"/>
              </a:ext>
            </a:extLst>
          </p:cNvPr>
          <p:cNvSpPr>
            <a:spLocks noGrp="1"/>
          </p:cNvSpPr>
          <p:nvPr>
            <p:ph type="pic" sz="quarter" idx="16" hasCustomPrompt="1"/>
          </p:nvPr>
        </p:nvSpPr>
        <p:spPr>
          <a:xfrm>
            <a:off x="5766547" y="2691228"/>
            <a:ext cx="2852283" cy="1895659"/>
          </a:xfrm>
        </p:spPr>
        <p:txBody>
          <a:bodyPr/>
          <a:lstStyle>
            <a:lvl1pPr>
              <a:defRPr/>
            </a:lvl1pPr>
          </a:lstStyle>
          <a:p>
            <a:r>
              <a:rPr lang="en-US" dirty="0"/>
              <a:t>Insert Picture</a:t>
            </a:r>
          </a:p>
        </p:txBody>
      </p:sp>
    </p:spTree>
    <p:extLst>
      <p:ext uri="{BB962C8B-B14F-4D97-AF65-F5344CB8AC3E}">
        <p14:creationId xmlns:p14="http://schemas.microsoft.com/office/powerpoint/2010/main" val="35885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dirty="0"/>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Open Sans" panose="020B0606030504020204" pitchFamily="34" charset="0"/>
                <a:ea typeface="Open Sans" panose="020B0606030504020204" pitchFamily="34" charset="0"/>
                <a:cs typeface="Open Sans" panose="020B0606030504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Open Sans" panose="020B0606030504020204" pitchFamily="34" charset="0"/>
                <a:ea typeface="Open Sans" panose="020B0606030504020204" pitchFamily="34" charset="0"/>
                <a:cs typeface="Open Sans" panose="020B0606030504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B31B3CE8-E551-FD78-19EB-01F624AE147C}"/>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427D0292-265A-6149-30D4-2609E9F77D67}"/>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1A7BE2A5-BBDE-2E8A-9644-1E3F5B6A9595}"/>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Tree>
    <p:extLst>
      <p:ext uri="{BB962C8B-B14F-4D97-AF65-F5344CB8AC3E}">
        <p14:creationId xmlns:p14="http://schemas.microsoft.com/office/powerpoint/2010/main" val="384003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dirty="0"/>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6AC353FB-9744-E2ED-717A-3F0139BCF347}"/>
              </a:ext>
            </a:extLst>
          </p:cNvPr>
          <p:cNvPicPr>
            <a:picLocks noChangeAspect="1"/>
          </p:cNvPicPr>
          <p:nvPr/>
        </p:nvPicPr>
        <p:blipFill>
          <a:blip r:embed="rId2"/>
          <a:stretch>
            <a:fillRect/>
          </a:stretch>
        </p:blipFill>
        <p:spPr>
          <a:xfrm>
            <a:off x="335560" y="4613876"/>
            <a:ext cx="1123055" cy="271683"/>
          </a:xfrm>
          <a:prstGeom prst="rect">
            <a:avLst/>
          </a:prstGeom>
        </p:spPr>
      </p:pic>
      <p:sp>
        <p:nvSpPr>
          <p:cNvPr id="3" name="TextBox 2">
            <a:extLst>
              <a:ext uri="{FF2B5EF4-FFF2-40B4-BE49-F238E27FC236}">
                <a16:creationId xmlns:a16="http://schemas.microsoft.com/office/drawing/2014/main" id="{C08FA6D1-55B0-BB95-BA69-1B8C253D7E50}"/>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Tree>
    <p:extLst>
      <p:ext uri="{BB962C8B-B14F-4D97-AF65-F5344CB8AC3E}">
        <p14:creationId xmlns:p14="http://schemas.microsoft.com/office/powerpoint/2010/main" val="39854609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194A89"/>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b="1" i="0">
                <a:solidFill>
                  <a:schemeClr val="l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a:extLst>
              <a:ext uri="{FF2B5EF4-FFF2-40B4-BE49-F238E27FC236}">
                <a16:creationId xmlns:a16="http://schemas.microsoft.com/office/drawing/2014/main" id="{8DF08AB0-1814-CDEB-44C8-04BC0C56037E}"/>
              </a:ext>
            </a:extLst>
          </p:cNvPr>
          <p:cNvPicPr>
            <a:picLocks noChangeAspect="1"/>
          </p:cNvPicPr>
          <p:nvPr/>
        </p:nvPicPr>
        <p:blipFill>
          <a:blip r:embed="rId2"/>
          <a:srcRect/>
          <a:stretch/>
        </p:blipFill>
        <p:spPr>
          <a:xfrm>
            <a:off x="335561" y="4613876"/>
            <a:ext cx="1123053" cy="271683"/>
          </a:xfrm>
          <a:prstGeom prst="rect">
            <a:avLst/>
          </a:prstGeom>
        </p:spPr>
      </p:pic>
      <p:sp>
        <p:nvSpPr>
          <p:cNvPr id="3" name="TextBox 2">
            <a:extLst>
              <a:ext uri="{FF2B5EF4-FFF2-40B4-BE49-F238E27FC236}">
                <a16:creationId xmlns:a16="http://schemas.microsoft.com/office/drawing/2014/main" id="{98F7E210-68D9-31A6-5AE7-70B4A99B7F26}"/>
              </a:ext>
            </a:extLst>
          </p:cNvPr>
          <p:cNvSpPr txBox="1"/>
          <p:nvPr userDrawn="1"/>
        </p:nvSpPr>
        <p:spPr>
          <a:xfrm>
            <a:off x="254795" y="4854955"/>
            <a:ext cx="1920592"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City Planning Department</a:t>
            </a:r>
          </a:p>
        </p:txBody>
      </p:sp>
    </p:spTree>
    <p:extLst>
      <p:ext uri="{BB962C8B-B14F-4D97-AF65-F5344CB8AC3E}">
        <p14:creationId xmlns:p14="http://schemas.microsoft.com/office/powerpoint/2010/main" val="27716867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rgbClr val="298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b="1" i="0">
                <a:solidFill>
                  <a:schemeClr val="dk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r>
              <a:rPr lang="en-US"/>
              <a:t>Click to edit Master title style</a:t>
            </a:r>
            <a:endParaRPr dirty="0"/>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0" i="0">
                <a:latin typeface="Open Sans" panose="020B0606030504020204" pitchFamily="34" charset="0"/>
                <a:ea typeface="Open Sans" panose="020B0606030504020204" pitchFamily="34" charset="0"/>
                <a:cs typeface="Open Sans" panose="020B0606030504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dirty="0"/>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b="0" i="0">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pPr lvl="0"/>
            <a:r>
              <a:rPr lang="en-US"/>
              <a:t>Click to edit Master text styles</a:t>
            </a: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190F6D3E-17C1-F151-E176-D11FBC3FD805}"/>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4D9AE5F0-DBBB-D5EF-5F26-CFEE85B172A3}"/>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58A9936D-B64B-58E6-041B-DE459D322C10}"/>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Tree>
    <p:extLst>
      <p:ext uri="{BB962C8B-B14F-4D97-AF65-F5344CB8AC3E}">
        <p14:creationId xmlns:p14="http://schemas.microsoft.com/office/powerpoint/2010/main" val="39477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taff_Recommendation">
    <p:spTree>
      <p:nvGrpSpPr>
        <p:cNvPr id="1" name="Shape 48"/>
        <p:cNvGrpSpPr/>
        <p:nvPr/>
      </p:nvGrpSpPr>
      <p:grpSpPr>
        <a:xfrm>
          <a:off x="0" y="0"/>
          <a:ext cx="0" cy="0"/>
          <a:chOff x="0" y="0"/>
          <a:chExt cx="0" cy="0"/>
        </a:xfrm>
      </p:grpSpPr>
      <p:sp>
        <p:nvSpPr>
          <p:cNvPr id="49" name="Google Shape;49;p9"/>
          <p:cNvSpPr/>
          <p:nvPr/>
        </p:nvSpPr>
        <p:spPr>
          <a:xfrm>
            <a:off x="3517139" y="125"/>
            <a:ext cx="5626861" cy="5143500"/>
          </a:xfrm>
          <a:prstGeom prst="rect">
            <a:avLst/>
          </a:prstGeom>
          <a:solidFill>
            <a:srgbClr val="298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51;p9"/>
          <p:cNvSpPr txBox="1">
            <a:spLocks noGrp="1"/>
          </p:cNvSpPr>
          <p:nvPr>
            <p:ph type="title"/>
          </p:nvPr>
        </p:nvSpPr>
        <p:spPr>
          <a:xfrm>
            <a:off x="265500" y="1397350"/>
            <a:ext cx="3170874" cy="1318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b="1" i="0">
                <a:solidFill>
                  <a:schemeClr val="dk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r>
              <a:rPr lang="en-US"/>
              <a:t>Click to edit Master title style</a:t>
            </a:r>
            <a:endParaRPr dirty="0"/>
          </a:p>
        </p:txBody>
      </p:sp>
      <p:sp>
        <p:nvSpPr>
          <p:cNvPr id="53" name="Google Shape;53;p9"/>
          <p:cNvSpPr txBox="1">
            <a:spLocks noGrp="1"/>
          </p:cNvSpPr>
          <p:nvPr>
            <p:ph type="body" idx="2"/>
          </p:nvPr>
        </p:nvSpPr>
        <p:spPr>
          <a:xfrm>
            <a:off x="3886200" y="383457"/>
            <a:ext cx="4890300" cy="4305301"/>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b="0" i="0">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pPr lvl="0"/>
            <a:r>
              <a:rPr lang="en-US"/>
              <a:t>Click to edit Master text styles</a:t>
            </a: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190F6D3E-17C1-F151-E176-D11FBC3FD805}"/>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4D9AE5F0-DBBB-D5EF-5F26-CFEE85B172A3}"/>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58A9936D-B64B-58E6-041B-DE459D322C10}"/>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Tree>
    <p:extLst>
      <p:ext uri="{BB962C8B-B14F-4D97-AF65-F5344CB8AC3E}">
        <p14:creationId xmlns:p14="http://schemas.microsoft.com/office/powerpoint/2010/main" val="402481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Location and Overview">
    <p:spTree>
      <p:nvGrpSpPr>
        <p:cNvPr id="1" name="Shape 48"/>
        <p:cNvGrpSpPr/>
        <p:nvPr/>
      </p:nvGrpSpPr>
      <p:grpSpPr>
        <a:xfrm>
          <a:off x="0" y="0"/>
          <a:ext cx="0" cy="0"/>
          <a:chOff x="0" y="0"/>
          <a:chExt cx="0" cy="0"/>
        </a:xfrm>
      </p:grpSpPr>
      <p:sp>
        <p:nvSpPr>
          <p:cNvPr id="49" name="Google Shape;49;p9"/>
          <p:cNvSpPr/>
          <p:nvPr/>
        </p:nvSpPr>
        <p:spPr>
          <a:xfrm>
            <a:off x="5513294" y="125"/>
            <a:ext cx="3630706" cy="5143500"/>
          </a:xfrm>
          <a:prstGeom prst="rect">
            <a:avLst/>
          </a:prstGeom>
          <a:solidFill>
            <a:srgbClr val="298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51;p9"/>
          <p:cNvSpPr txBox="1">
            <a:spLocks noGrp="1"/>
          </p:cNvSpPr>
          <p:nvPr>
            <p:ph type="title"/>
          </p:nvPr>
        </p:nvSpPr>
        <p:spPr>
          <a:xfrm>
            <a:off x="367500" y="551329"/>
            <a:ext cx="4944088" cy="745245"/>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b="1" i="0">
                <a:solidFill>
                  <a:schemeClr val="dk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r>
              <a:rPr lang="en-US"/>
              <a:t>Click to edit Master title style</a:t>
            </a:r>
            <a:endParaRPr dirty="0"/>
          </a:p>
        </p:txBody>
      </p:sp>
      <p:sp>
        <p:nvSpPr>
          <p:cNvPr id="53" name="Google Shape;53;p9"/>
          <p:cNvSpPr txBox="1">
            <a:spLocks noGrp="1"/>
          </p:cNvSpPr>
          <p:nvPr>
            <p:ph type="body" idx="2"/>
          </p:nvPr>
        </p:nvSpPr>
        <p:spPr>
          <a:xfrm>
            <a:off x="5802406" y="724200"/>
            <a:ext cx="2974094"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b="0" i="0">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pPr lvl="0"/>
            <a:r>
              <a:rPr lang="en-US"/>
              <a:t>Click to edit Master text styles</a:t>
            </a: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smtClean="0"/>
              <a:t>‹#›</a:t>
            </a:fld>
            <a:endParaRPr lang="en"/>
          </a:p>
        </p:txBody>
      </p:sp>
      <p:pic>
        <p:nvPicPr>
          <p:cNvPr id="2" name="Picture 1" descr="A blue and black logo&#10;&#10;Description automatically generated">
            <a:extLst>
              <a:ext uri="{FF2B5EF4-FFF2-40B4-BE49-F238E27FC236}">
                <a16:creationId xmlns:a16="http://schemas.microsoft.com/office/drawing/2014/main" id="{190F6D3E-17C1-F151-E176-D11FBC3FD805}"/>
              </a:ext>
            </a:extLst>
          </p:cNvPr>
          <p:cNvPicPr>
            <a:picLocks noChangeAspect="1"/>
          </p:cNvPicPr>
          <p:nvPr/>
        </p:nvPicPr>
        <p:blipFill>
          <a:blip r:embed="rId2"/>
          <a:stretch>
            <a:fillRect/>
          </a:stretch>
        </p:blipFill>
        <p:spPr>
          <a:xfrm>
            <a:off x="335560" y="4613876"/>
            <a:ext cx="1123055" cy="271683"/>
          </a:xfrm>
          <a:prstGeom prst="rect">
            <a:avLst/>
          </a:prstGeom>
        </p:spPr>
      </p:pic>
      <p:pic>
        <p:nvPicPr>
          <p:cNvPr id="3" name="Picture 2" descr="A blue and black logo&#10;&#10;Description automatically generated">
            <a:extLst>
              <a:ext uri="{FF2B5EF4-FFF2-40B4-BE49-F238E27FC236}">
                <a16:creationId xmlns:a16="http://schemas.microsoft.com/office/drawing/2014/main" id="{4D9AE5F0-DBBB-D5EF-5F26-CFEE85B172A3}"/>
              </a:ext>
            </a:extLst>
          </p:cNvPr>
          <p:cNvPicPr>
            <a:picLocks noChangeAspect="1"/>
          </p:cNvPicPr>
          <p:nvPr userDrawn="1"/>
        </p:nvPicPr>
        <p:blipFill>
          <a:blip r:embed="rId2"/>
          <a:stretch>
            <a:fillRect/>
          </a:stretch>
        </p:blipFill>
        <p:spPr>
          <a:xfrm>
            <a:off x="335560" y="4613876"/>
            <a:ext cx="1123055" cy="271683"/>
          </a:xfrm>
          <a:prstGeom prst="rect">
            <a:avLst/>
          </a:prstGeom>
        </p:spPr>
      </p:pic>
      <p:sp>
        <p:nvSpPr>
          <p:cNvPr id="4" name="TextBox 3">
            <a:extLst>
              <a:ext uri="{FF2B5EF4-FFF2-40B4-BE49-F238E27FC236}">
                <a16:creationId xmlns:a16="http://schemas.microsoft.com/office/drawing/2014/main" id="{58A9936D-B64B-58E6-041B-DE459D322C10}"/>
              </a:ext>
            </a:extLst>
          </p:cNvPr>
          <p:cNvSpPr txBox="1"/>
          <p:nvPr userDrawn="1"/>
        </p:nvSpPr>
        <p:spPr>
          <a:xfrm>
            <a:off x="254795" y="4854955"/>
            <a:ext cx="1920592"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City Planning Department</a:t>
            </a:r>
          </a:p>
        </p:txBody>
      </p:sp>
      <p:sp>
        <p:nvSpPr>
          <p:cNvPr id="6" name="Picture Placeholder 5">
            <a:extLst>
              <a:ext uri="{FF2B5EF4-FFF2-40B4-BE49-F238E27FC236}">
                <a16:creationId xmlns:a16="http://schemas.microsoft.com/office/drawing/2014/main" id="{B82A3D32-2850-E615-4183-6173DB601E84}"/>
              </a:ext>
            </a:extLst>
          </p:cNvPr>
          <p:cNvSpPr>
            <a:spLocks noGrp="1"/>
          </p:cNvSpPr>
          <p:nvPr>
            <p:ph type="pic" sz="quarter" idx="13" hasCustomPrompt="1"/>
          </p:nvPr>
        </p:nvSpPr>
        <p:spPr>
          <a:xfrm>
            <a:off x="366714" y="1432112"/>
            <a:ext cx="4944088" cy="3046226"/>
          </a:xfrm>
        </p:spPr>
        <p:txBody>
          <a:bodyPr/>
          <a:lstStyle>
            <a:lvl1pPr>
              <a:defRPr/>
            </a:lvl1pPr>
          </a:lstStyle>
          <a:p>
            <a:r>
              <a:rPr lang="en-US" dirty="0"/>
              <a:t>Insert Image</a:t>
            </a:r>
          </a:p>
        </p:txBody>
      </p:sp>
    </p:spTree>
    <p:extLst>
      <p:ext uri="{BB962C8B-B14F-4D97-AF65-F5344CB8AC3E}">
        <p14:creationId xmlns:p14="http://schemas.microsoft.com/office/powerpoint/2010/main" val="80420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48660402"/>
      </p:ext>
    </p:extLst>
  </p:cSld>
  <p:clrMap bg1="lt1" tx1="dk1" bg2="dk2" tx2="lt2" accent1="accent1" accent2="accent2" accent3="accent3" accent4="accent4" accent5="accent5" accent6="accent6" hlink="hlink" folHlink="folHlink"/>
  <p:sldLayoutIdLst>
    <p:sldLayoutId id="2147483677" r:id="rId1"/>
    <p:sldLayoutId id="2147483688" r:id="rId2"/>
    <p:sldLayoutId id="2147483689" r:id="rId3"/>
    <p:sldLayoutId id="2147483680" r:id="rId4"/>
    <p:sldLayoutId id="2147483681" r:id="rId5"/>
    <p:sldLayoutId id="2147483683" r:id="rId6"/>
    <p:sldLayoutId id="2147483684" r:id="rId7"/>
    <p:sldLayoutId id="2147483691" r:id="rId8"/>
    <p:sldLayoutId id="2147483690"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400" dirty="0"/>
              <a:t>Historical Resources Board</a:t>
            </a:r>
          </a:p>
        </p:txBody>
      </p:sp>
      <p:pic>
        <p:nvPicPr>
          <p:cNvPr id="7" name="Picture 6">
            <a:extLst>
              <a:ext uri="{FF2B5EF4-FFF2-40B4-BE49-F238E27FC236}">
                <a16:creationId xmlns:a16="http://schemas.microsoft.com/office/drawing/2014/main" id="{898E1DA1-D6F1-520A-4F9D-4E91D01312E6}"/>
              </a:ext>
            </a:extLst>
          </p:cNvPr>
          <p:cNvPicPr>
            <a:picLocks/>
          </p:cNvPicPr>
          <p:nvPr/>
        </p:nvPicPr>
        <p:blipFill>
          <a:blip r:embed="rId3"/>
          <a:srcRect l="74571" t="108" r="325" b="-108"/>
          <a:stretch/>
        </p:blipFill>
        <p:spPr>
          <a:xfrm>
            <a:off x="-990" y="-2466"/>
            <a:ext cx="2290457" cy="5143624"/>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F99FDB26-7279-2BA3-F9B9-C9E9D0024590}"/>
              </a:ext>
            </a:extLst>
          </p:cNvPr>
          <p:cNvPicPr>
            <a:picLocks noChangeAspect="1"/>
          </p:cNvPicPr>
          <p:nvPr/>
        </p:nvPicPr>
        <p:blipFill>
          <a:blip r:embed="rId4"/>
          <a:srcRect t="-7990" r="81721"/>
          <a:stretch/>
        </p:blipFill>
        <p:spPr>
          <a:xfrm>
            <a:off x="2510345" y="4114800"/>
            <a:ext cx="409836" cy="315883"/>
          </a:xfrm>
          <a:prstGeom prst="rect">
            <a:avLst/>
          </a:prstGeom>
        </p:spPr>
      </p:pic>
      <p:sp>
        <p:nvSpPr>
          <p:cNvPr id="2" name="TextBox 1">
            <a:extLst>
              <a:ext uri="{FF2B5EF4-FFF2-40B4-BE49-F238E27FC236}">
                <a16:creationId xmlns:a16="http://schemas.microsoft.com/office/drawing/2014/main" id="{508501FE-530A-9B54-B831-53DC3B3E961A}"/>
              </a:ext>
            </a:extLst>
          </p:cNvPr>
          <p:cNvSpPr txBox="1"/>
          <p:nvPr/>
        </p:nvSpPr>
        <p:spPr>
          <a:xfrm>
            <a:off x="2920181" y="4114800"/>
            <a:ext cx="2338752" cy="315883"/>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City Planning Department</a:t>
            </a:r>
          </a:p>
        </p:txBody>
      </p:sp>
      <p:sp>
        <p:nvSpPr>
          <p:cNvPr id="6" name="TextBox 5">
            <a:extLst>
              <a:ext uri="{FF2B5EF4-FFF2-40B4-BE49-F238E27FC236}">
                <a16:creationId xmlns:a16="http://schemas.microsoft.com/office/drawing/2014/main" id="{968FE46C-48C8-8A6F-6B9A-72BF36FEDAFA}"/>
              </a:ext>
            </a:extLst>
          </p:cNvPr>
          <p:cNvSpPr txBox="1"/>
          <p:nvPr/>
        </p:nvSpPr>
        <p:spPr>
          <a:xfrm>
            <a:off x="2371725" y="1969181"/>
            <a:ext cx="6092073" cy="830997"/>
          </a:xfrm>
          <a:prstGeom prst="rect">
            <a:avLst/>
          </a:prstGeom>
          <a:noFill/>
        </p:spPr>
        <p:txBody>
          <a:bodyPr wrap="squar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ITEM 4: 7320 FAY AVENUE</a:t>
            </a:r>
          </a:p>
          <a:p>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71F04DA9-6BAB-B0DD-D520-CB234060C084}"/>
              </a:ext>
            </a:extLst>
          </p:cNvPr>
          <p:cNvSpPr txBox="1"/>
          <p:nvPr/>
        </p:nvSpPr>
        <p:spPr>
          <a:xfrm>
            <a:off x="2445168" y="1201170"/>
            <a:ext cx="2813765"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January 22, 2026</a:t>
            </a:r>
          </a:p>
        </p:txBody>
      </p:sp>
      <p:sp>
        <p:nvSpPr>
          <p:cNvPr id="4" name="TextBox 3">
            <a:extLst>
              <a:ext uri="{FF2B5EF4-FFF2-40B4-BE49-F238E27FC236}">
                <a16:creationId xmlns:a16="http://schemas.microsoft.com/office/drawing/2014/main" id="{DBD5BDBC-BDAB-FB92-4EFE-55B6AE3B41CF}"/>
              </a:ext>
            </a:extLst>
          </p:cNvPr>
          <p:cNvSpPr txBox="1"/>
          <p:nvPr/>
        </p:nvSpPr>
        <p:spPr>
          <a:xfrm>
            <a:off x="5417761" y="3714690"/>
            <a:ext cx="3182554" cy="369332"/>
          </a:xfrm>
          <a:prstGeom prst="rect">
            <a:avLst/>
          </a:prstGeom>
          <a:noFill/>
        </p:spPr>
        <p:txBody>
          <a:bodyPr wrap="square" rtlCol="0">
            <a:spAutoFit/>
          </a:bodyPr>
          <a:lstStyle/>
          <a:p>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Alvin Lin, Associate Planner</a:t>
            </a:r>
          </a:p>
        </p:txBody>
      </p:sp>
    </p:spTree>
    <p:extLst>
      <p:ext uri="{BB962C8B-B14F-4D97-AF65-F5344CB8AC3E}">
        <p14:creationId xmlns:p14="http://schemas.microsoft.com/office/powerpoint/2010/main" val="79570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F02A68-22AE-2D58-A8A5-68B0E5989903}"/>
              </a:ext>
            </a:extLst>
          </p:cNvPr>
          <p:cNvSpPr>
            <a:spLocks noGrp="1"/>
          </p:cNvSpPr>
          <p:nvPr>
            <p:ph type="title"/>
          </p:nvPr>
        </p:nvSpPr>
        <p:spPr/>
        <p:txBody>
          <a:bodyPr/>
          <a:lstStyle/>
          <a:p>
            <a:r>
              <a:rPr lang="en-US" sz="2600" dirty="0"/>
              <a:t>Alterations</a:t>
            </a:r>
          </a:p>
        </p:txBody>
      </p:sp>
      <p:pic>
        <p:nvPicPr>
          <p:cNvPr id="29" name="Picture Placeholder 28">
            <a:extLst>
              <a:ext uri="{FF2B5EF4-FFF2-40B4-BE49-F238E27FC236}">
                <a16:creationId xmlns:a16="http://schemas.microsoft.com/office/drawing/2014/main" id="{E94E3CEF-78E1-A5D8-620D-D50259048F69}"/>
              </a:ext>
            </a:extLst>
          </p:cNvPr>
          <p:cNvPicPr>
            <a:picLocks noGrp="1" noChangeAspect="1"/>
          </p:cNvPicPr>
          <p:nvPr>
            <p:ph type="pic" sz="quarter" idx="14"/>
          </p:nvPr>
        </p:nvPicPr>
        <p:blipFill>
          <a:blip r:embed="rId3"/>
          <a:srcRect t="1517" b="15427"/>
          <a:stretch/>
        </p:blipFill>
        <p:spPr>
          <a:xfrm>
            <a:off x="5766547" y="534199"/>
            <a:ext cx="2852283" cy="1895659"/>
          </a:xfrm>
        </p:spPr>
      </p:pic>
      <p:sp>
        <p:nvSpPr>
          <p:cNvPr id="9" name="Picture Placeholder 8">
            <a:extLst>
              <a:ext uri="{FF2B5EF4-FFF2-40B4-BE49-F238E27FC236}">
                <a16:creationId xmlns:a16="http://schemas.microsoft.com/office/drawing/2014/main" id="{B5BFD42B-4B22-97C0-B9EC-3DF89122E785}"/>
              </a:ext>
            </a:extLst>
          </p:cNvPr>
          <p:cNvSpPr>
            <a:spLocks noGrp="1"/>
          </p:cNvSpPr>
          <p:nvPr>
            <p:ph type="pic" sz="quarter" idx="15"/>
          </p:nvPr>
        </p:nvSpPr>
        <p:spPr/>
        <p:txBody>
          <a:bodyPr/>
          <a:lstStyle/>
          <a:p>
            <a:endParaRPr lang="en-US"/>
          </a:p>
        </p:txBody>
      </p:sp>
      <p:sp>
        <p:nvSpPr>
          <p:cNvPr id="10" name="Picture Placeholder 9">
            <a:extLst>
              <a:ext uri="{FF2B5EF4-FFF2-40B4-BE49-F238E27FC236}">
                <a16:creationId xmlns:a16="http://schemas.microsoft.com/office/drawing/2014/main" id="{FCC5452B-0593-E00D-057E-2BFB03F315A6}"/>
              </a:ext>
            </a:extLst>
          </p:cNvPr>
          <p:cNvSpPr>
            <a:spLocks noGrp="1"/>
          </p:cNvSpPr>
          <p:nvPr>
            <p:ph type="pic" sz="quarter" idx="16"/>
          </p:nvPr>
        </p:nvSpPr>
        <p:spPr/>
        <p:txBody>
          <a:bodyPr/>
          <a:lstStyle/>
          <a:p>
            <a:endParaRPr lang="en-US"/>
          </a:p>
        </p:txBody>
      </p:sp>
      <p:sp>
        <p:nvSpPr>
          <p:cNvPr id="4" name="Text Placeholder 5">
            <a:extLst>
              <a:ext uri="{FF2B5EF4-FFF2-40B4-BE49-F238E27FC236}">
                <a16:creationId xmlns:a16="http://schemas.microsoft.com/office/drawing/2014/main" id="{A9EB58F7-A334-3121-A336-5592FC149409}"/>
              </a:ext>
            </a:extLst>
          </p:cNvPr>
          <p:cNvSpPr>
            <a:spLocks noGrp="1"/>
          </p:cNvSpPr>
          <p:nvPr>
            <p:ph type="body" idx="1"/>
          </p:nvPr>
        </p:nvSpPr>
        <p:spPr>
          <a:xfrm>
            <a:off x="87356" y="698500"/>
            <a:ext cx="2322756" cy="3880644"/>
          </a:xfrm>
        </p:spPr>
        <p:txBody>
          <a:bodyPr/>
          <a:lstStyle/>
          <a:p>
            <a:pPr marL="460375" lvl="1" indent="-228600">
              <a:spcBef>
                <a:spcPts val="1000"/>
              </a:spcBef>
              <a:buSzPts val="1600"/>
              <a:buFont typeface="Lato"/>
              <a:buChar char="●"/>
            </a:pPr>
            <a:r>
              <a:rPr lang="en" dirty="0"/>
              <a:t>Cobble planter, 1992</a:t>
            </a:r>
          </a:p>
          <a:p>
            <a:pPr marL="460375" lvl="1" indent="-228600">
              <a:spcBef>
                <a:spcPts val="1000"/>
              </a:spcBef>
              <a:buSzPts val="1600"/>
              <a:buChar char="●"/>
            </a:pPr>
            <a:r>
              <a:rPr lang="en" dirty="0"/>
              <a:t>WH enclosure, 1992</a:t>
            </a:r>
          </a:p>
          <a:p>
            <a:pPr marL="460375" lvl="1" indent="-228600">
              <a:spcBef>
                <a:spcPts val="1000"/>
              </a:spcBef>
              <a:buSzPts val="1600"/>
              <a:buChar char="●"/>
            </a:pPr>
            <a:r>
              <a:rPr lang="en" dirty="0"/>
              <a:t>Window-to-door opening conversion, 1992</a:t>
            </a:r>
          </a:p>
        </p:txBody>
      </p:sp>
      <p:pic>
        <p:nvPicPr>
          <p:cNvPr id="27" name="Picture Placeholder 26">
            <a:extLst>
              <a:ext uri="{FF2B5EF4-FFF2-40B4-BE49-F238E27FC236}">
                <a16:creationId xmlns:a16="http://schemas.microsoft.com/office/drawing/2014/main" id="{4C3767B5-1B05-E2F4-CA19-EBAAE26B2CA4}"/>
              </a:ext>
            </a:extLst>
          </p:cNvPr>
          <p:cNvPicPr>
            <a:picLocks noGrp="1" noChangeAspect="1"/>
          </p:cNvPicPr>
          <p:nvPr>
            <p:ph type="pic" sz="quarter" idx="13"/>
          </p:nvPr>
        </p:nvPicPr>
        <p:blipFill>
          <a:blip r:embed="rId4"/>
          <a:srcRect l="9346" t="31003" r="13995" b="5327"/>
          <a:stretch/>
        </p:blipFill>
        <p:spPr>
          <a:xfrm>
            <a:off x="2627406" y="556614"/>
            <a:ext cx="2852282" cy="1895658"/>
          </a:xfrm>
        </p:spPr>
      </p:pic>
      <p:sp>
        <p:nvSpPr>
          <p:cNvPr id="11" name="Oval 10">
            <a:extLst>
              <a:ext uri="{FF2B5EF4-FFF2-40B4-BE49-F238E27FC236}">
                <a16:creationId xmlns:a16="http://schemas.microsoft.com/office/drawing/2014/main" id="{8FB27E11-6FAD-7469-15C1-531BF44F708B}"/>
              </a:ext>
            </a:extLst>
          </p:cNvPr>
          <p:cNvSpPr/>
          <p:nvPr/>
        </p:nvSpPr>
        <p:spPr>
          <a:xfrm>
            <a:off x="2627406" y="1209918"/>
            <a:ext cx="2782794" cy="949081"/>
          </a:xfrm>
          <a:prstGeom prst="ellipse">
            <a:avLst/>
          </a:prstGeom>
          <a:noFill/>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3CE3F-648B-D255-ACA5-0CF4BE23443F}"/>
              </a:ext>
            </a:extLst>
          </p:cNvPr>
          <p:cNvSpPr/>
          <p:nvPr/>
        </p:nvSpPr>
        <p:spPr>
          <a:xfrm>
            <a:off x="6083300" y="698500"/>
            <a:ext cx="480136" cy="1647581"/>
          </a:xfrm>
          <a:prstGeom prst="ellipse">
            <a:avLst/>
          </a:prstGeom>
          <a:noFill/>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161537-7661-499B-F1CB-DED76325A8B3}"/>
              </a:ext>
            </a:extLst>
          </p:cNvPr>
          <p:cNvSpPr/>
          <p:nvPr/>
        </p:nvSpPr>
        <p:spPr>
          <a:xfrm>
            <a:off x="6919783" y="534199"/>
            <a:ext cx="1137364" cy="1895658"/>
          </a:xfrm>
          <a:prstGeom prst="ellipse">
            <a:avLst/>
          </a:prstGeom>
          <a:noFill/>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71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Nominated Designation Criteria</a:t>
            </a:r>
            <a:endParaRPr sz="2800" dirty="0"/>
          </a:p>
        </p:txBody>
      </p:sp>
      <p:sp>
        <p:nvSpPr>
          <p:cNvPr id="85" name="Google Shape;85;p15"/>
          <p:cNvSpPr txBox="1">
            <a:spLocks noGrp="1"/>
          </p:cNvSpPr>
          <p:nvPr>
            <p:ph type="body" idx="1"/>
          </p:nvPr>
        </p:nvSpPr>
        <p:spPr>
          <a:xfrm>
            <a:off x="2470045" y="1422366"/>
            <a:ext cx="6251805" cy="31451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chemeClr val="dk1"/>
                </a:solidFill>
              </a:rPr>
              <a:t>The property at 7320 Fay Avenue is nominated as a resource that embodies the distinctive characteristics of Colonial Revival Style</a:t>
            </a:r>
            <a:endParaRPr sz="2100" b="1" dirty="0">
              <a:solidFill>
                <a:schemeClr val="dk1"/>
              </a:solidFill>
            </a:endParaRPr>
          </a:p>
          <a:p>
            <a:pPr marL="457200" lvl="0" indent="-330200" algn="l" rtl="0">
              <a:lnSpc>
                <a:spcPts val="800"/>
              </a:lnSpc>
              <a:spcBef>
                <a:spcPts val="1600"/>
              </a:spcBef>
              <a:spcAft>
                <a:spcPts val="0"/>
              </a:spcAft>
              <a:buSzPts val="1600"/>
              <a:buChar char="●"/>
            </a:pPr>
            <a:r>
              <a:rPr lang="en-US" dirty="0"/>
              <a:t>"Simple rectangular volume with medium pitched hipped roof”</a:t>
            </a:r>
          </a:p>
          <a:p>
            <a:pPr marL="457200" lvl="0" indent="-330200" algn="l" rtl="0">
              <a:lnSpc>
                <a:spcPts val="800"/>
              </a:lnSpc>
              <a:spcBef>
                <a:spcPts val="1600"/>
              </a:spcBef>
              <a:spcAft>
                <a:spcPts val="0"/>
              </a:spcAft>
              <a:buSzPts val="1600"/>
              <a:buChar char="●"/>
            </a:pPr>
            <a:r>
              <a:rPr lang="en-US" dirty="0"/>
              <a:t>“Symmetrical facade with balanced fenestration, including pilasters”</a:t>
            </a:r>
          </a:p>
          <a:p>
            <a:pPr marL="457200" lvl="0" indent="-330200" algn="l" rtl="0">
              <a:lnSpc>
                <a:spcPts val="800"/>
              </a:lnSpc>
              <a:spcBef>
                <a:spcPts val="1600"/>
              </a:spcBef>
              <a:spcAft>
                <a:spcPts val="0"/>
              </a:spcAft>
              <a:buSzPts val="1600"/>
              <a:buChar char="●"/>
            </a:pPr>
            <a:r>
              <a:rPr lang="en-US" dirty="0"/>
              <a:t>“Accentuated front entry with wood door and sidelights” </a:t>
            </a:r>
          </a:p>
          <a:p>
            <a:pPr marL="457200" lvl="0" indent="-330200" algn="l" rtl="0">
              <a:lnSpc>
                <a:spcPts val="800"/>
              </a:lnSpc>
              <a:spcBef>
                <a:spcPts val="1600"/>
              </a:spcBef>
              <a:spcAft>
                <a:spcPts val="0"/>
              </a:spcAft>
              <a:buSzPts val="1600"/>
              <a:buChar char="●"/>
            </a:pPr>
            <a:r>
              <a:rPr lang="en-US" dirty="0"/>
              <a:t>“Portico with cornice returns, and paneled columns as supports”</a:t>
            </a:r>
          </a:p>
          <a:p>
            <a:pPr marL="457200" lvl="0" indent="-330200" algn="l" rtl="0">
              <a:lnSpc>
                <a:spcPts val="800"/>
              </a:lnSpc>
              <a:spcBef>
                <a:spcPts val="1600"/>
              </a:spcBef>
              <a:spcAft>
                <a:spcPts val="0"/>
              </a:spcAft>
              <a:buSzPts val="1600"/>
              <a:buChar char="●"/>
            </a:pPr>
            <a:r>
              <a:rPr lang="en-US" dirty="0"/>
              <a:t>“A dominant exterior chimney”</a:t>
            </a:r>
          </a:p>
        </p:txBody>
      </p:sp>
      <p:sp>
        <p:nvSpPr>
          <p:cNvPr id="8" name="Title 4">
            <a:extLst>
              <a:ext uri="{FF2B5EF4-FFF2-40B4-BE49-F238E27FC236}">
                <a16:creationId xmlns:a16="http://schemas.microsoft.com/office/drawing/2014/main" id="{B404AAA9-DE50-F725-13BC-759044F5DD48}"/>
              </a:ext>
            </a:extLst>
          </p:cNvPr>
          <p:cNvSpPr txBox="1">
            <a:spLocks/>
          </p:cNvSpPr>
          <p:nvPr/>
        </p:nvSpPr>
        <p:spPr>
          <a:xfrm>
            <a:off x="87356" y="97949"/>
            <a:ext cx="2322756" cy="1219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600" dirty="0"/>
              <a:t>Designation Criterion</a:t>
            </a:r>
          </a:p>
        </p:txBody>
      </p:sp>
      <p:pic>
        <p:nvPicPr>
          <p:cNvPr id="3" name="Picture 2">
            <a:extLst>
              <a:ext uri="{FF2B5EF4-FFF2-40B4-BE49-F238E27FC236}">
                <a16:creationId xmlns:a16="http://schemas.microsoft.com/office/drawing/2014/main" id="{90F974EC-4DEB-00E3-5A2F-B9967BAAE00D}"/>
              </a:ext>
            </a:extLst>
          </p:cNvPr>
          <p:cNvPicPr>
            <a:picLocks noChangeAspect="1"/>
          </p:cNvPicPr>
          <p:nvPr/>
        </p:nvPicPr>
        <p:blipFill>
          <a:blip r:embed="rId3">
            <a:alphaModFix amt="20000"/>
          </a:blip>
          <a:srcRect l="5888" r="10946"/>
          <a:stretch/>
        </p:blipFill>
        <p:spPr>
          <a:xfrm>
            <a:off x="0" y="1154624"/>
            <a:ext cx="2469090" cy="3434152"/>
          </a:xfrm>
          <a:prstGeom prst="rect">
            <a:avLst/>
          </a:prstGeom>
        </p:spPr>
      </p:pic>
    </p:spTree>
    <p:extLst>
      <p:ext uri="{BB962C8B-B14F-4D97-AF65-F5344CB8AC3E}">
        <p14:creationId xmlns:p14="http://schemas.microsoft.com/office/powerpoint/2010/main" val="152553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Integrity Analysis</a:t>
            </a:r>
            <a:endParaRPr sz="2800" dirty="0"/>
          </a:p>
        </p:txBody>
      </p:sp>
      <p:sp>
        <p:nvSpPr>
          <p:cNvPr id="85" name="Google Shape;85;p15"/>
          <p:cNvSpPr txBox="1">
            <a:spLocks noGrp="1"/>
          </p:cNvSpPr>
          <p:nvPr>
            <p:ph type="body" idx="1"/>
          </p:nvPr>
        </p:nvSpPr>
        <p:spPr>
          <a:xfrm>
            <a:off x="2470045" y="1422366"/>
            <a:ext cx="6251805" cy="31451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chemeClr val="dk1"/>
                </a:solidFill>
              </a:rPr>
              <a:t>The property at 7320 Fay Avenue does retain integrity under HRB Criterion C</a:t>
            </a:r>
          </a:p>
          <a:p>
            <a:pPr marL="457200" lvl="0" indent="-330200" algn="l" rtl="0">
              <a:spcBef>
                <a:spcPts val="1600"/>
              </a:spcBef>
              <a:spcAft>
                <a:spcPts val="0"/>
              </a:spcAft>
              <a:buSzPts val="1600"/>
              <a:buChar char="●"/>
            </a:pPr>
            <a:r>
              <a:rPr lang="en-US" sz="1600" dirty="0"/>
              <a:t>Integrity of design, workmanship, and materials are more important under HRB Criterion C.</a:t>
            </a:r>
          </a:p>
          <a:p>
            <a:pPr marL="457200" lvl="0" indent="-330200" algn="l" rtl="0">
              <a:spcBef>
                <a:spcPts val="1600"/>
              </a:spcBef>
              <a:spcAft>
                <a:spcPts val="0"/>
              </a:spcAft>
              <a:buSzPts val="1600"/>
              <a:buChar char="●"/>
            </a:pPr>
            <a:r>
              <a:rPr lang="en-US" sz="1600" dirty="0"/>
              <a:t>Property retains integrity, as alterations were limited to minimally visible secondary elevations, and replacement of existing components were in-kind in design and materials.</a:t>
            </a:r>
          </a:p>
        </p:txBody>
      </p:sp>
      <p:sp>
        <p:nvSpPr>
          <p:cNvPr id="8" name="Title 4">
            <a:extLst>
              <a:ext uri="{FF2B5EF4-FFF2-40B4-BE49-F238E27FC236}">
                <a16:creationId xmlns:a16="http://schemas.microsoft.com/office/drawing/2014/main" id="{B404AAA9-DE50-F725-13BC-759044F5DD48}"/>
              </a:ext>
            </a:extLst>
          </p:cNvPr>
          <p:cNvSpPr txBox="1">
            <a:spLocks/>
          </p:cNvSpPr>
          <p:nvPr/>
        </p:nvSpPr>
        <p:spPr>
          <a:xfrm>
            <a:off x="87356" y="97949"/>
            <a:ext cx="2322756" cy="1219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600" dirty="0"/>
              <a:t>Designation Criterion</a:t>
            </a:r>
          </a:p>
        </p:txBody>
      </p:sp>
      <p:pic>
        <p:nvPicPr>
          <p:cNvPr id="2" name="Picture 1">
            <a:extLst>
              <a:ext uri="{FF2B5EF4-FFF2-40B4-BE49-F238E27FC236}">
                <a16:creationId xmlns:a16="http://schemas.microsoft.com/office/drawing/2014/main" id="{878A83D0-9802-FD67-086B-D4FD2053A5AF}"/>
              </a:ext>
            </a:extLst>
          </p:cNvPr>
          <p:cNvPicPr>
            <a:picLocks noChangeAspect="1"/>
          </p:cNvPicPr>
          <p:nvPr/>
        </p:nvPicPr>
        <p:blipFill>
          <a:blip r:embed="rId3">
            <a:alphaModFix amt="20000"/>
          </a:blip>
          <a:srcRect l="5888" r="10946"/>
          <a:stretch/>
        </p:blipFill>
        <p:spPr>
          <a:xfrm>
            <a:off x="0" y="1154624"/>
            <a:ext cx="2469090" cy="3434152"/>
          </a:xfrm>
          <a:prstGeom prst="rect">
            <a:avLst/>
          </a:prstGeom>
        </p:spPr>
      </p:pic>
    </p:spTree>
    <p:extLst>
      <p:ext uri="{BB962C8B-B14F-4D97-AF65-F5344CB8AC3E}">
        <p14:creationId xmlns:p14="http://schemas.microsoft.com/office/powerpoint/2010/main" val="186937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Staff</a:t>
            </a:r>
            <a:r>
              <a:rPr lang="en" sz="2800" dirty="0"/>
              <a:t> Recommendation</a:t>
            </a:r>
            <a:endParaRPr sz="2800" dirty="0"/>
          </a:p>
        </p:txBody>
      </p:sp>
      <p:sp>
        <p:nvSpPr>
          <p:cNvPr id="85" name="Google Shape;85;p15"/>
          <p:cNvSpPr txBox="1">
            <a:spLocks noGrp="1"/>
          </p:cNvSpPr>
          <p:nvPr>
            <p:ph type="body" idx="1"/>
          </p:nvPr>
        </p:nvSpPr>
        <p:spPr>
          <a:xfrm>
            <a:off x="2470045" y="1422366"/>
            <a:ext cx="6251805" cy="31451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chemeClr val="dk1"/>
                </a:solidFill>
              </a:rPr>
              <a:t>Staff does not recommend designation of the property at 7320 Fay Avenue under HRB Criterion C.</a:t>
            </a:r>
            <a:endParaRPr sz="2100" b="1" dirty="0">
              <a:solidFill>
                <a:schemeClr val="dk1"/>
              </a:solidFill>
            </a:endParaRPr>
          </a:p>
          <a:p>
            <a:pPr indent="-330200">
              <a:lnSpc>
                <a:spcPct val="100000"/>
              </a:lnSpc>
              <a:spcBef>
                <a:spcPts val="1600"/>
              </a:spcBef>
              <a:buSzPts val="1600"/>
            </a:pPr>
            <a:r>
              <a:rPr lang="en-US" sz="1600" dirty="0"/>
              <a:t>Only two features represented: portico with decorative crown supported by columns, and symmetrically balanced windows and doors.</a:t>
            </a:r>
          </a:p>
          <a:p>
            <a:pPr marL="457200" lvl="0" indent="-330200" algn="l" rtl="0">
              <a:lnSpc>
                <a:spcPct val="100000"/>
              </a:lnSpc>
              <a:spcBef>
                <a:spcPts val="1600"/>
              </a:spcBef>
              <a:spcAft>
                <a:spcPts val="0"/>
              </a:spcAft>
              <a:buSzPts val="1600"/>
              <a:buChar char="●"/>
            </a:pPr>
            <a:r>
              <a:rPr lang="en-US" sz="1600" dirty="0"/>
              <a:t>Subject property minimally expresses the distinctive characteristics of the Colonial Revival style.</a:t>
            </a:r>
          </a:p>
        </p:txBody>
      </p:sp>
      <p:sp>
        <p:nvSpPr>
          <p:cNvPr id="8" name="Title 4">
            <a:extLst>
              <a:ext uri="{FF2B5EF4-FFF2-40B4-BE49-F238E27FC236}">
                <a16:creationId xmlns:a16="http://schemas.microsoft.com/office/drawing/2014/main" id="{B404AAA9-DE50-F725-13BC-759044F5DD48}"/>
              </a:ext>
            </a:extLst>
          </p:cNvPr>
          <p:cNvSpPr txBox="1">
            <a:spLocks/>
          </p:cNvSpPr>
          <p:nvPr/>
        </p:nvSpPr>
        <p:spPr>
          <a:xfrm>
            <a:off x="87356" y="97949"/>
            <a:ext cx="2322756" cy="1219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600" dirty="0"/>
              <a:t>Designation Criterion</a:t>
            </a:r>
          </a:p>
        </p:txBody>
      </p:sp>
      <p:pic>
        <p:nvPicPr>
          <p:cNvPr id="2" name="Picture 1">
            <a:extLst>
              <a:ext uri="{FF2B5EF4-FFF2-40B4-BE49-F238E27FC236}">
                <a16:creationId xmlns:a16="http://schemas.microsoft.com/office/drawing/2014/main" id="{369E8368-BDAC-F1AE-803E-3DF5D6DF5652}"/>
              </a:ext>
            </a:extLst>
          </p:cNvPr>
          <p:cNvPicPr>
            <a:picLocks noChangeAspect="1"/>
          </p:cNvPicPr>
          <p:nvPr/>
        </p:nvPicPr>
        <p:blipFill>
          <a:blip r:embed="rId3">
            <a:alphaModFix amt="20000"/>
          </a:blip>
          <a:srcRect l="5888" r="10946"/>
          <a:stretch/>
        </p:blipFill>
        <p:spPr>
          <a:xfrm>
            <a:off x="0" y="1154624"/>
            <a:ext cx="2469090" cy="3434152"/>
          </a:xfrm>
          <a:prstGeom prst="rect">
            <a:avLst/>
          </a:prstGeom>
        </p:spPr>
      </p:pic>
    </p:spTree>
    <p:extLst>
      <p:ext uri="{BB962C8B-B14F-4D97-AF65-F5344CB8AC3E}">
        <p14:creationId xmlns:p14="http://schemas.microsoft.com/office/powerpoint/2010/main" val="137552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148281" y="1397350"/>
            <a:ext cx="3288093" cy="1318200"/>
          </a:xfrm>
          <a:prstGeom prst="rect">
            <a:avLst/>
          </a:prstGeom>
        </p:spPr>
        <p:txBody>
          <a:bodyPr spcFirstLastPara="1" wrap="square" lIns="45720" tIns="91425" rIns="45720" bIns="91425" anchor="ctr" anchorCtr="0">
            <a:noAutofit/>
          </a:bodyPr>
          <a:lstStyle/>
          <a:p>
            <a:pPr marL="0" lvl="0" indent="0" algn="ctr" rtl="0">
              <a:spcBef>
                <a:spcPts val="0"/>
              </a:spcBef>
              <a:spcAft>
                <a:spcPts val="0"/>
              </a:spcAft>
              <a:buNone/>
            </a:pPr>
            <a:r>
              <a:rPr lang="en" sz="2700" dirty="0"/>
              <a:t>Staff Recommendation</a:t>
            </a:r>
            <a:endParaRPr sz="2700" dirty="0"/>
          </a:p>
        </p:txBody>
      </p:sp>
      <p:sp>
        <p:nvSpPr>
          <p:cNvPr id="151" name="Google Shape;151;p21"/>
          <p:cNvSpPr txBox="1">
            <a:spLocks noGrp="1"/>
          </p:cNvSpPr>
          <p:nvPr>
            <p:ph type="body" idx="2"/>
          </p:nvPr>
        </p:nvSpPr>
        <p:spPr>
          <a:xfrm>
            <a:off x="3886200" y="383457"/>
            <a:ext cx="4890300" cy="455924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900" b="1" dirty="0">
                <a:solidFill>
                  <a:schemeClr val="bg1"/>
                </a:solidFill>
              </a:rPr>
              <a:t>Staff recommends that the HRB do not designate the property located at 7320 Fay Avenue under any HRB Criteria. </a:t>
            </a:r>
            <a:endParaRPr lang="en-US" sz="1700" dirty="0">
              <a:solidFill>
                <a:schemeClr val="bg1"/>
              </a:solidFill>
            </a:endParaRPr>
          </a:p>
          <a:p>
            <a:pPr marL="457200" lvl="0" indent="-330200" algn="l" rtl="0">
              <a:spcBef>
                <a:spcPts val="1600"/>
              </a:spcBef>
              <a:spcAft>
                <a:spcPts val="0"/>
              </a:spcAft>
              <a:buSzPts val="1600"/>
              <a:buChar char="●"/>
            </a:pPr>
            <a:r>
              <a:rPr lang="en-US" sz="1700" dirty="0">
                <a:solidFill>
                  <a:schemeClr val="bg1"/>
                </a:solidFill>
              </a:rPr>
              <a:t>The subject property is not eligible for designation under HRB Criterion C because it does not embody the distinctive characteristics of the Colonial Revival style.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746440" y="247380"/>
            <a:ext cx="4045200" cy="7781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Overview</a:t>
            </a:r>
            <a:endParaRPr dirty="0"/>
          </a:p>
        </p:txBody>
      </p:sp>
      <p:sp>
        <p:nvSpPr>
          <p:cNvPr id="79" name="Google Shape;79;p14"/>
          <p:cNvSpPr txBox="1">
            <a:spLocks noGrp="1"/>
          </p:cNvSpPr>
          <p:nvPr>
            <p:ph type="body" idx="2"/>
          </p:nvPr>
        </p:nvSpPr>
        <p:spPr>
          <a:xfrm>
            <a:off x="5626443" y="247380"/>
            <a:ext cx="3385752" cy="47135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a:t>Location </a:t>
            </a:r>
          </a:p>
          <a:p>
            <a:pPr marL="342900" indent="-228600"/>
            <a:r>
              <a:rPr lang="en-US" sz="1500" dirty="0"/>
              <a:t>7320 Fay Avenue</a:t>
            </a:r>
          </a:p>
          <a:p>
            <a:pPr marL="0" lvl="0" indent="0" algn="l" rtl="0">
              <a:spcBef>
                <a:spcPts val="1600"/>
              </a:spcBef>
              <a:spcAft>
                <a:spcPts val="0"/>
              </a:spcAft>
              <a:buNone/>
            </a:pPr>
            <a:r>
              <a:rPr lang="en-US" b="1" dirty="0"/>
              <a:t>Designation Nomination</a:t>
            </a:r>
          </a:p>
          <a:p>
            <a:pPr marL="342900" lvl="0" indent="-228600" algn="l" rtl="0">
              <a:spcBef>
                <a:spcPts val="0"/>
              </a:spcBef>
              <a:spcAft>
                <a:spcPts val="0"/>
              </a:spcAft>
              <a:buSzPts val="1500"/>
              <a:buChar char="●"/>
            </a:pPr>
            <a:r>
              <a:rPr lang="en-US" sz="1500" dirty="0"/>
              <a:t>Vonn Marie May; Nicole Purvis</a:t>
            </a:r>
          </a:p>
          <a:p>
            <a:pPr marL="342900" indent="-228600">
              <a:buSzPts val="1500"/>
            </a:pPr>
            <a:r>
              <a:rPr lang="en-US" sz="1500" dirty="0"/>
              <a:t>Report Findings </a:t>
            </a:r>
          </a:p>
          <a:p>
            <a:pPr marL="571500" lvl="1" indent="-228600">
              <a:spcBef>
                <a:spcPts val="0"/>
              </a:spcBef>
              <a:buSzPts val="1500"/>
              <a:buChar char="●"/>
            </a:pPr>
            <a:r>
              <a:rPr lang="en-US" sz="1200" b="1" dirty="0">
                <a:latin typeface="Open Sans" panose="020B0606030504020204" pitchFamily="34" charset="0"/>
                <a:ea typeface="Open Sans" panose="020B0606030504020204" pitchFamily="34" charset="0"/>
                <a:cs typeface="Open Sans" panose="020B0606030504020204" pitchFamily="34" charset="0"/>
              </a:rPr>
              <a:t>Designate under HRB Criterion C:  </a:t>
            </a:r>
            <a:r>
              <a:rPr lang="en-US" sz="1200" dirty="0">
                <a:latin typeface="Open Sans" panose="020B0606030504020204" pitchFamily="34" charset="0"/>
                <a:ea typeface="Open Sans" panose="020B0606030504020204" pitchFamily="34" charset="0"/>
                <a:cs typeface="Open Sans" panose="020B0606030504020204" pitchFamily="34" charset="0"/>
              </a:rPr>
              <a:t>Exemplifies the Colonial Revival Style</a:t>
            </a:r>
          </a:p>
          <a:p>
            <a:pPr marL="342900" lvl="1" indent="0">
              <a:spcBef>
                <a:spcPts val="0"/>
              </a:spcBef>
              <a:buSzPts val="1500"/>
              <a:buNone/>
            </a:pPr>
            <a:endParaRPr lang="en-US" sz="1500" dirty="0"/>
          </a:p>
          <a:p>
            <a:pPr marL="0" indent="0">
              <a:buSzPts val="1500"/>
              <a:buNone/>
            </a:pPr>
            <a:r>
              <a:rPr lang="en-US" sz="2000" b="1" dirty="0"/>
              <a:t>Staff Recommendation</a:t>
            </a:r>
          </a:p>
          <a:p>
            <a:pPr marL="571500" lvl="1" indent="-228600">
              <a:spcBef>
                <a:spcPts val="0"/>
              </a:spcBef>
              <a:buSzPts val="1500"/>
              <a:buFont typeface="Lato"/>
              <a:buChar char="●"/>
            </a:pPr>
            <a:r>
              <a:rPr lang="en-US" sz="1200" b="1" dirty="0">
                <a:latin typeface="Open Sans" panose="020B0606030504020204" pitchFamily="34" charset="0"/>
                <a:ea typeface="Open Sans" panose="020B0606030504020204" pitchFamily="34" charset="0"/>
                <a:cs typeface="Open Sans" panose="020B0606030504020204" pitchFamily="34" charset="0"/>
              </a:rPr>
              <a:t>Do not designate under HRB Criterion C for the Colonial Revival Style.</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Placeholder 28">
            <a:extLst>
              <a:ext uri="{FF2B5EF4-FFF2-40B4-BE49-F238E27FC236}">
                <a16:creationId xmlns:a16="http://schemas.microsoft.com/office/drawing/2014/main" id="{7E062AE0-7B1F-94BC-42E1-A28853145AC9}"/>
              </a:ext>
            </a:extLst>
          </p:cNvPr>
          <p:cNvPicPr>
            <a:picLocks noGrp="1" noChangeAspect="1"/>
          </p:cNvPicPr>
          <p:nvPr>
            <p:ph type="pic" sz="quarter" idx="13"/>
          </p:nvPr>
        </p:nvPicPr>
        <p:blipFill>
          <a:blip r:embed="rId3"/>
          <a:srcRect t="4241" b="18727"/>
          <a:stretch/>
        </p:blipFill>
        <p:spPr>
          <a:xfrm>
            <a:off x="366714" y="1432112"/>
            <a:ext cx="4944088" cy="3046226"/>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4"/>
          <p:cNvSpPr txBox="1">
            <a:spLocks noGrp="1"/>
          </p:cNvSpPr>
          <p:nvPr>
            <p:ph type="body" idx="2"/>
          </p:nvPr>
        </p:nvSpPr>
        <p:spPr>
          <a:xfrm>
            <a:off x="5659394" y="278766"/>
            <a:ext cx="3117105" cy="4602776"/>
          </a:xfrm>
          <a:prstGeom prst="rect">
            <a:avLst/>
          </a:prstGeom>
        </p:spPr>
        <p:txBody>
          <a:bodyPr spcFirstLastPara="1" wrap="square" lIns="91425" tIns="91425" rIns="91425" bIns="91425" anchor="ctr" anchorCtr="0">
            <a:noAutofit/>
          </a:bodyPr>
          <a:lstStyle/>
          <a:p>
            <a:pPr marL="114300" indent="0">
              <a:buNone/>
            </a:pPr>
            <a:r>
              <a:rPr lang="en-US" sz="1500" b="1" dirty="0"/>
              <a:t>Address: </a:t>
            </a:r>
          </a:p>
          <a:p>
            <a:pPr marL="114300" indent="0">
              <a:buNone/>
            </a:pPr>
            <a:r>
              <a:rPr lang="en-US" sz="1500" dirty="0"/>
              <a:t>7320 Fay Avenue</a:t>
            </a:r>
          </a:p>
          <a:p>
            <a:pPr marL="114300" indent="0">
              <a:buNone/>
            </a:pPr>
            <a:endParaRPr lang="en-US" sz="1500" dirty="0"/>
          </a:p>
          <a:p>
            <a:pPr marL="114300" indent="0">
              <a:buNone/>
            </a:pPr>
            <a:r>
              <a:rPr lang="en-US" sz="1500" b="1" dirty="0"/>
              <a:t>APN:</a:t>
            </a:r>
            <a:r>
              <a:rPr lang="en-US" sz="1500" dirty="0"/>
              <a:t> </a:t>
            </a:r>
          </a:p>
          <a:p>
            <a:pPr marL="114300" indent="0">
              <a:buNone/>
            </a:pPr>
            <a:r>
              <a:rPr lang="en-US" sz="1500" dirty="0"/>
              <a:t>351-061-18-00</a:t>
            </a:r>
          </a:p>
          <a:p>
            <a:pPr marL="114300" indent="0">
              <a:buNone/>
            </a:pPr>
            <a:endParaRPr lang="en-US" sz="1500" dirty="0"/>
          </a:p>
          <a:p>
            <a:pPr marL="114300" indent="0">
              <a:buNone/>
            </a:pPr>
            <a:r>
              <a:rPr lang="en-US" sz="1500" b="1" dirty="0"/>
              <a:t>Community Planning Area:</a:t>
            </a:r>
          </a:p>
          <a:p>
            <a:pPr marL="114300" indent="0">
              <a:buNone/>
            </a:pPr>
            <a:r>
              <a:rPr lang="en-US" sz="1500" dirty="0"/>
              <a:t>La Jolla</a:t>
            </a:r>
          </a:p>
          <a:p>
            <a:pPr marL="114300" indent="0">
              <a:buNone/>
            </a:pPr>
            <a:endParaRPr lang="en-US" sz="1500" dirty="0"/>
          </a:p>
          <a:p>
            <a:pPr marL="114300" indent="0">
              <a:buNone/>
            </a:pPr>
            <a:r>
              <a:rPr lang="en-US" sz="1500" b="1" dirty="0"/>
              <a:t>Neighborhood:</a:t>
            </a:r>
          </a:p>
          <a:p>
            <a:pPr marL="114300" indent="0">
              <a:buNone/>
            </a:pPr>
            <a:r>
              <a:rPr lang="en-US" sz="1500" dirty="0"/>
              <a:t>La Jolla</a:t>
            </a:r>
          </a:p>
          <a:p>
            <a:pPr marL="114300" indent="0">
              <a:buNone/>
            </a:pPr>
            <a:endParaRPr lang="en-US" sz="1500" dirty="0"/>
          </a:p>
          <a:p>
            <a:pPr marL="114300" indent="0">
              <a:buNone/>
            </a:pPr>
            <a:r>
              <a:rPr lang="en-US" sz="1500" b="1" dirty="0"/>
              <a:t>Setting:</a:t>
            </a:r>
          </a:p>
          <a:p>
            <a:pPr marL="114300" indent="0">
              <a:buNone/>
            </a:pPr>
            <a:r>
              <a:rPr lang="en-US" sz="1500" dirty="0"/>
              <a:t>Residential</a:t>
            </a:r>
          </a:p>
          <a:p>
            <a:pPr marL="114300" indent="0">
              <a:buNone/>
            </a:pPr>
            <a:endParaRPr lang="en-US" sz="1500" b="1" dirty="0"/>
          </a:p>
        </p:txBody>
      </p:sp>
      <p:sp>
        <p:nvSpPr>
          <p:cNvPr id="5" name="Google Shape;78;p14">
            <a:extLst>
              <a:ext uri="{FF2B5EF4-FFF2-40B4-BE49-F238E27FC236}">
                <a16:creationId xmlns:a16="http://schemas.microsoft.com/office/drawing/2014/main" id="{54F7B3C9-622E-CC51-828B-C9885332AA58}"/>
              </a:ext>
            </a:extLst>
          </p:cNvPr>
          <p:cNvSpPr txBox="1">
            <a:spLocks/>
          </p:cNvSpPr>
          <p:nvPr/>
        </p:nvSpPr>
        <p:spPr>
          <a:xfrm>
            <a:off x="746440" y="247380"/>
            <a:ext cx="4045200" cy="778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eaLnBrk="1" hangingPunct="1">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t>Physical Setting</a:t>
            </a:r>
          </a:p>
        </p:txBody>
      </p:sp>
      <p:pic>
        <p:nvPicPr>
          <p:cNvPr id="14" name="Picture Placeholder 13">
            <a:extLst>
              <a:ext uri="{FF2B5EF4-FFF2-40B4-BE49-F238E27FC236}">
                <a16:creationId xmlns:a16="http://schemas.microsoft.com/office/drawing/2014/main" id="{9C646CE8-D103-A4C3-5805-506F740B4C8C}"/>
              </a:ext>
            </a:extLst>
          </p:cNvPr>
          <p:cNvPicPr>
            <a:picLocks noGrp="1" noChangeAspect="1"/>
          </p:cNvPicPr>
          <p:nvPr>
            <p:ph type="pic" sz="quarter" idx="13"/>
          </p:nvPr>
        </p:nvPicPr>
        <p:blipFill>
          <a:blip r:embed="rId3"/>
          <a:srcRect l="6474" r="6474"/>
          <a:stretch/>
        </p:blipFill>
        <p:spPr>
          <a:xfrm>
            <a:off x="366713" y="1144588"/>
            <a:ext cx="4995862" cy="3333750"/>
          </a:xfrm>
        </p:spPr>
      </p:pic>
      <p:sp>
        <p:nvSpPr>
          <p:cNvPr id="16" name="Freeform: Shape 15">
            <a:extLst>
              <a:ext uri="{FF2B5EF4-FFF2-40B4-BE49-F238E27FC236}">
                <a16:creationId xmlns:a16="http://schemas.microsoft.com/office/drawing/2014/main" id="{9CB5D09C-7D37-32B0-E9C1-B9920E6AC350}"/>
              </a:ext>
            </a:extLst>
          </p:cNvPr>
          <p:cNvSpPr/>
          <p:nvPr/>
        </p:nvSpPr>
        <p:spPr>
          <a:xfrm>
            <a:off x="1862136" y="1795463"/>
            <a:ext cx="1681163" cy="2343150"/>
          </a:xfrm>
          <a:custGeom>
            <a:avLst/>
            <a:gdLst>
              <a:gd name="connsiteX0" fmla="*/ 3314700 w 3314700"/>
              <a:gd name="connsiteY0" fmla="*/ 0 h 2590800"/>
              <a:gd name="connsiteX1" fmla="*/ 0 w 3314700"/>
              <a:gd name="connsiteY1" fmla="*/ 381000 h 2590800"/>
              <a:gd name="connsiteX2" fmla="*/ 595313 w 3314700"/>
              <a:gd name="connsiteY2" fmla="*/ 2590800 h 2590800"/>
              <a:gd name="connsiteX3" fmla="*/ 1724025 w 3314700"/>
              <a:gd name="connsiteY3" fmla="*/ 2462212 h 2590800"/>
              <a:gd name="connsiteX4" fmla="*/ 3314700 w 3314700"/>
              <a:gd name="connsiteY4" fmla="*/ 0 h 2590800"/>
              <a:gd name="connsiteX0" fmla="*/ 1138238 w 1724025"/>
              <a:gd name="connsiteY0" fmla="*/ 0 h 2343150"/>
              <a:gd name="connsiteX1" fmla="*/ 0 w 1724025"/>
              <a:gd name="connsiteY1" fmla="*/ 133350 h 2343150"/>
              <a:gd name="connsiteX2" fmla="*/ 595313 w 1724025"/>
              <a:gd name="connsiteY2" fmla="*/ 2343150 h 2343150"/>
              <a:gd name="connsiteX3" fmla="*/ 1724025 w 1724025"/>
              <a:gd name="connsiteY3" fmla="*/ 2214562 h 2343150"/>
              <a:gd name="connsiteX4" fmla="*/ 1138238 w 1724025"/>
              <a:gd name="connsiteY4" fmla="*/ 0 h 2343150"/>
              <a:gd name="connsiteX0" fmla="*/ 1090613 w 1676400"/>
              <a:gd name="connsiteY0" fmla="*/ 0 h 2343150"/>
              <a:gd name="connsiteX1" fmla="*/ 0 w 1676400"/>
              <a:gd name="connsiteY1" fmla="*/ 95250 h 2343150"/>
              <a:gd name="connsiteX2" fmla="*/ 547688 w 1676400"/>
              <a:gd name="connsiteY2" fmla="*/ 2343150 h 2343150"/>
              <a:gd name="connsiteX3" fmla="*/ 1676400 w 1676400"/>
              <a:gd name="connsiteY3" fmla="*/ 2214562 h 2343150"/>
              <a:gd name="connsiteX4" fmla="*/ 1090613 w 1676400"/>
              <a:gd name="connsiteY4" fmla="*/ 0 h 2343150"/>
              <a:gd name="connsiteX0" fmla="*/ 1095376 w 1681163"/>
              <a:gd name="connsiteY0" fmla="*/ 0 h 2343150"/>
              <a:gd name="connsiteX1" fmla="*/ 0 w 1681163"/>
              <a:gd name="connsiteY1" fmla="*/ 119062 h 2343150"/>
              <a:gd name="connsiteX2" fmla="*/ 552451 w 1681163"/>
              <a:gd name="connsiteY2" fmla="*/ 2343150 h 2343150"/>
              <a:gd name="connsiteX3" fmla="*/ 1681163 w 1681163"/>
              <a:gd name="connsiteY3" fmla="*/ 2214562 h 2343150"/>
              <a:gd name="connsiteX4" fmla="*/ 1095376 w 1681163"/>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163" h="2343150">
                <a:moveTo>
                  <a:pt x="1095376" y="0"/>
                </a:moveTo>
                <a:lnTo>
                  <a:pt x="0" y="119062"/>
                </a:lnTo>
                <a:lnTo>
                  <a:pt x="552451" y="2343150"/>
                </a:lnTo>
                <a:lnTo>
                  <a:pt x="1681163" y="2214562"/>
                </a:lnTo>
                <a:lnTo>
                  <a:pt x="1095376" y="0"/>
                </a:lnTo>
                <a:close/>
              </a:path>
            </a:pathLst>
          </a:custGeom>
          <a:noFill/>
          <a:ln>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77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03EB-CAFB-AB08-CEEA-D3CA56F9A00A}"/>
              </a:ext>
            </a:extLst>
          </p:cNvPr>
          <p:cNvSpPr>
            <a:spLocks noGrp="1"/>
          </p:cNvSpPr>
          <p:nvPr>
            <p:ph type="title"/>
          </p:nvPr>
        </p:nvSpPr>
        <p:spPr>
          <a:xfrm>
            <a:off x="87356" y="97949"/>
            <a:ext cx="2322756" cy="986057"/>
          </a:xfrm>
        </p:spPr>
        <p:txBody>
          <a:bodyPr/>
          <a:lstStyle/>
          <a:p>
            <a:r>
              <a:rPr lang="en-US" sz="2600" dirty="0"/>
              <a:t>Building Information</a:t>
            </a:r>
          </a:p>
        </p:txBody>
      </p:sp>
      <p:sp>
        <p:nvSpPr>
          <p:cNvPr id="6" name="Text Placeholder 5">
            <a:extLst>
              <a:ext uri="{FF2B5EF4-FFF2-40B4-BE49-F238E27FC236}">
                <a16:creationId xmlns:a16="http://schemas.microsoft.com/office/drawing/2014/main" id="{A36CBE6A-9003-E402-0BAF-26B0E1E0A1C5}"/>
              </a:ext>
            </a:extLst>
          </p:cNvPr>
          <p:cNvSpPr>
            <a:spLocks noGrp="1"/>
          </p:cNvSpPr>
          <p:nvPr>
            <p:ph type="body" idx="1"/>
          </p:nvPr>
        </p:nvSpPr>
        <p:spPr>
          <a:xfrm>
            <a:off x="87356" y="1084006"/>
            <a:ext cx="2322756" cy="3495138"/>
          </a:xfrm>
        </p:spPr>
        <p:txBody>
          <a:bodyPr/>
          <a:lstStyle/>
          <a:p>
            <a:pPr marL="228600" lvl="0" indent="-228600" algn="l" rtl="0">
              <a:spcBef>
                <a:spcPts val="600"/>
              </a:spcBef>
              <a:spcAft>
                <a:spcPts val="0"/>
              </a:spcAft>
              <a:buSzPts val="1600"/>
              <a:buChar char="●"/>
            </a:pPr>
            <a:r>
              <a:rPr lang="en" sz="1800" b="1" dirty="0"/>
              <a:t>Style:</a:t>
            </a:r>
          </a:p>
          <a:p>
            <a:pPr marL="228600" lvl="0" indent="0" algn="l" rtl="0">
              <a:spcAft>
                <a:spcPts val="0"/>
              </a:spcAft>
              <a:buSzPts val="1600"/>
              <a:buNone/>
            </a:pPr>
            <a:r>
              <a:rPr lang="en" sz="1800" dirty="0"/>
              <a:t>N/A</a:t>
            </a:r>
          </a:p>
          <a:p>
            <a:pPr marL="228600" lvl="0" indent="-228600" algn="l" rtl="0">
              <a:spcBef>
                <a:spcPts val="1600"/>
              </a:spcBef>
              <a:spcAft>
                <a:spcPts val="0"/>
              </a:spcAft>
              <a:buSzPts val="1600"/>
              <a:buChar char="●"/>
            </a:pPr>
            <a:r>
              <a:rPr lang="en" sz="1800" b="1" dirty="0"/>
              <a:t>Year Built:</a:t>
            </a:r>
          </a:p>
          <a:p>
            <a:pPr marL="228600" lvl="0" indent="0" algn="l" rtl="0">
              <a:spcAft>
                <a:spcPts val="0"/>
              </a:spcAft>
              <a:buSzPts val="1600"/>
              <a:buNone/>
            </a:pPr>
            <a:r>
              <a:rPr lang="en" sz="1800" dirty="0"/>
              <a:t>1928</a:t>
            </a:r>
          </a:p>
          <a:p>
            <a:pPr marL="228600" lvl="0" indent="-228600" algn="l" rtl="0">
              <a:spcBef>
                <a:spcPts val="1600"/>
              </a:spcBef>
              <a:spcAft>
                <a:spcPts val="0"/>
              </a:spcAft>
              <a:buSzPts val="1600"/>
              <a:buChar char="●"/>
            </a:pPr>
            <a:r>
              <a:rPr lang="en" sz="1800" b="1" dirty="0"/>
              <a:t>Architect:</a:t>
            </a:r>
          </a:p>
          <a:p>
            <a:pPr marL="228600" indent="0">
              <a:buSzPts val="1600"/>
              <a:buNone/>
            </a:pPr>
            <a:r>
              <a:rPr lang="en" sz="1800" dirty="0"/>
              <a:t>Unknown</a:t>
            </a:r>
          </a:p>
          <a:p>
            <a:pPr marL="228600" lvl="0" indent="-228600" algn="l" rtl="0">
              <a:spcBef>
                <a:spcPts val="1600"/>
              </a:spcBef>
              <a:spcAft>
                <a:spcPts val="0"/>
              </a:spcAft>
              <a:buSzPts val="1600"/>
              <a:buChar char="●"/>
            </a:pPr>
            <a:r>
              <a:rPr lang="en" sz="1800" b="1" dirty="0"/>
              <a:t>Builder:</a:t>
            </a:r>
          </a:p>
          <a:p>
            <a:pPr marL="228600" lvl="0" indent="0" algn="l" rtl="0">
              <a:spcAft>
                <a:spcPts val="0"/>
              </a:spcAft>
              <a:buSzPts val="1600"/>
              <a:buNone/>
            </a:pPr>
            <a:r>
              <a:rPr lang="en-US" sz="1600" dirty="0"/>
              <a:t>Judson A. Ferguson</a:t>
            </a:r>
          </a:p>
        </p:txBody>
      </p:sp>
      <p:pic>
        <p:nvPicPr>
          <p:cNvPr id="3" name="Picture Placeholder 2">
            <a:extLst>
              <a:ext uri="{FF2B5EF4-FFF2-40B4-BE49-F238E27FC236}">
                <a16:creationId xmlns:a16="http://schemas.microsoft.com/office/drawing/2014/main" id="{5DAEF721-3C0F-F688-F1A3-6CD34E1A8B69}"/>
              </a:ext>
            </a:extLst>
          </p:cNvPr>
          <p:cNvPicPr>
            <a:picLocks noGrp="1" noChangeAspect="1"/>
          </p:cNvPicPr>
          <p:nvPr>
            <p:ph type="pic" sz="quarter" idx="13"/>
          </p:nvPr>
        </p:nvPicPr>
        <p:blipFill>
          <a:blip r:embed="rId3"/>
          <a:srcRect t="9632" b="9632"/>
          <a:stretch/>
        </p:blipFill>
        <p:spPr/>
      </p:pic>
      <p:sp>
        <p:nvSpPr>
          <p:cNvPr id="8" name="Title 4">
            <a:extLst>
              <a:ext uri="{FF2B5EF4-FFF2-40B4-BE49-F238E27FC236}">
                <a16:creationId xmlns:a16="http://schemas.microsoft.com/office/drawing/2014/main" id="{B10B0A2E-D676-063B-4E8D-8A5798B7A528}"/>
              </a:ext>
            </a:extLst>
          </p:cNvPr>
          <p:cNvSpPr txBox="1">
            <a:spLocks/>
          </p:cNvSpPr>
          <p:nvPr/>
        </p:nvSpPr>
        <p:spPr>
          <a:xfrm>
            <a:off x="4283674" y="4662616"/>
            <a:ext cx="4171771" cy="48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000" b="0" dirty="0">
                <a:latin typeface="Open Sans" panose="020B0606030504020204" pitchFamily="34" charset="0"/>
                <a:ea typeface="Open Sans" panose="020B0606030504020204" pitchFamily="34" charset="0"/>
                <a:cs typeface="Open Sans" panose="020B0606030504020204" pitchFamily="34" charset="0"/>
              </a:rPr>
              <a:t>Primary Elevation (E) </a:t>
            </a:r>
            <a:r>
              <a:rPr lang="en-US" sz="1200" b="0" dirty="0">
                <a:latin typeface="Open Sans" panose="020B0606030504020204" pitchFamily="34" charset="0"/>
                <a:ea typeface="Open Sans" panose="020B0606030504020204" pitchFamily="34" charset="0"/>
                <a:cs typeface="Open Sans" panose="020B0606030504020204" pitchFamily="34" charset="0"/>
              </a:rPr>
              <a:t>(applicant photo)</a:t>
            </a:r>
            <a:endParaRPr lang="en-US" sz="20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497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03EB-CAFB-AB08-CEEA-D3CA56F9A00A}"/>
              </a:ext>
            </a:extLst>
          </p:cNvPr>
          <p:cNvSpPr>
            <a:spLocks noGrp="1"/>
          </p:cNvSpPr>
          <p:nvPr>
            <p:ph type="title"/>
          </p:nvPr>
        </p:nvSpPr>
        <p:spPr>
          <a:xfrm>
            <a:off x="87356" y="97949"/>
            <a:ext cx="2322756" cy="986057"/>
          </a:xfrm>
        </p:spPr>
        <p:txBody>
          <a:bodyPr/>
          <a:lstStyle/>
          <a:p>
            <a:r>
              <a:rPr lang="en-US" sz="2600" dirty="0"/>
              <a:t>Building Information</a:t>
            </a:r>
          </a:p>
        </p:txBody>
      </p:sp>
      <p:sp>
        <p:nvSpPr>
          <p:cNvPr id="6" name="Text Placeholder 5">
            <a:extLst>
              <a:ext uri="{FF2B5EF4-FFF2-40B4-BE49-F238E27FC236}">
                <a16:creationId xmlns:a16="http://schemas.microsoft.com/office/drawing/2014/main" id="{A36CBE6A-9003-E402-0BAF-26B0E1E0A1C5}"/>
              </a:ext>
            </a:extLst>
          </p:cNvPr>
          <p:cNvSpPr>
            <a:spLocks noGrp="1"/>
          </p:cNvSpPr>
          <p:nvPr>
            <p:ph type="body" idx="1"/>
          </p:nvPr>
        </p:nvSpPr>
        <p:spPr>
          <a:xfrm>
            <a:off x="87356" y="1084006"/>
            <a:ext cx="2322756" cy="3495138"/>
          </a:xfrm>
        </p:spPr>
        <p:txBody>
          <a:bodyPr/>
          <a:lstStyle/>
          <a:p>
            <a:pPr marL="228600" lvl="0" indent="-228600" algn="l" rtl="0">
              <a:spcBef>
                <a:spcPts val="600"/>
              </a:spcBef>
              <a:spcAft>
                <a:spcPts val="0"/>
              </a:spcAft>
              <a:buSzPts val="1600"/>
              <a:buChar char="●"/>
            </a:pPr>
            <a:r>
              <a:rPr lang="en" sz="1800" b="1" dirty="0"/>
              <a:t>Style:</a:t>
            </a:r>
          </a:p>
          <a:p>
            <a:pPr marL="228600" lvl="0" indent="0" algn="l" rtl="0">
              <a:spcAft>
                <a:spcPts val="0"/>
              </a:spcAft>
              <a:buSzPts val="1600"/>
              <a:buNone/>
            </a:pPr>
            <a:r>
              <a:rPr lang="en" sz="1800" dirty="0"/>
              <a:t>N/A</a:t>
            </a:r>
          </a:p>
          <a:p>
            <a:pPr marL="228600" lvl="0" indent="-228600" algn="l" rtl="0">
              <a:spcBef>
                <a:spcPts val="1600"/>
              </a:spcBef>
              <a:spcAft>
                <a:spcPts val="0"/>
              </a:spcAft>
              <a:buSzPts val="1600"/>
              <a:buChar char="●"/>
            </a:pPr>
            <a:r>
              <a:rPr lang="en" sz="1800" b="1" dirty="0"/>
              <a:t>Year Built:</a:t>
            </a:r>
          </a:p>
          <a:p>
            <a:pPr marL="228600" lvl="0" indent="0" algn="l" rtl="0">
              <a:spcAft>
                <a:spcPts val="0"/>
              </a:spcAft>
              <a:buSzPts val="1600"/>
              <a:buNone/>
            </a:pPr>
            <a:r>
              <a:rPr lang="en" sz="1800" dirty="0"/>
              <a:t>1928</a:t>
            </a:r>
          </a:p>
          <a:p>
            <a:pPr marL="228600" lvl="0" indent="-228600" algn="l" rtl="0">
              <a:spcBef>
                <a:spcPts val="1600"/>
              </a:spcBef>
              <a:spcAft>
                <a:spcPts val="0"/>
              </a:spcAft>
              <a:buSzPts val="1600"/>
              <a:buChar char="●"/>
            </a:pPr>
            <a:r>
              <a:rPr lang="en" sz="1800" b="1" dirty="0"/>
              <a:t>Architect:</a:t>
            </a:r>
          </a:p>
          <a:p>
            <a:pPr marL="228600" indent="0">
              <a:buSzPts val="1600"/>
              <a:buNone/>
            </a:pPr>
            <a:r>
              <a:rPr lang="en" sz="1800" dirty="0"/>
              <a:t>Unknown</a:t>
            </a:r>
          </a:p>
          <a:p>
            <a:pPr marL="228600" lvl="0" indent="-228600" algn="l" rtl="0">
              <a:spcBef>
                <a:spcPts val="1600"/>
              </a:spcBef>
              <a:spcAft>
                <a:spcPts val="0"/>
              </a:spcAft>
              <a:buSzPts val="1600"/>
              <a:buChar char="●"/>
            </a:pPr>
            <a:r>
              <a:rPr lang="en" sz="1800" b="1" dirty="0"/>
              <a:t>Builder:</a:t>
            </a:r>
          </a:p>
          <a:p>
            <a:pPr marL="228600" lvl="0" indent="0" algn="l" rtl="0">
              <a:spcAft>
                <a:spcPts val="0"/>
              </a:spcAft>
              <a:buSzPts val="1600"/>
              <a:buNone/>
            </a:pPr>
            <a:r>
              <a:rPr lang="en-US" sz="1600" dirty="0"/>
              <a:t>Judson A. Ferguson</a:t>
            </a:r>
          </a:p>
        </p:txBody>
      </p:sp>
      <p:sp>
        <p:nvSpPr>
          <p:cNvPr id="8" name="Title 4">
            <a:extLst>
              <a:ext uri="{FF2B5EF4-FFF2-40B4-BE49-F238E27FC236}">
                <a16:creationId xmlns:a16="http://schemas.microsoft.com/office/drawing/2014/main" id="{B10B0A2E-D676-063B-4E8D-8A5798B7A528}"/>
              </a:ext>
            </a:extLst>
          </p:cNvPr>
          <p:cNvSpPr txBox="1">
            <a:spLocks/>
          </p:cNvSpPr>
          <p:nvPr/>
        </p:nvSpPr>
        <p:spPr>
          <a:xfrm>
            <a:off x="4572000" y="4662616"/>
            <a:ext cx="3751243" cy="48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000" b="0" dirty="0">
                <a:latin typeface="Open Sans" panose="020B0606030504020204" pitchFamily="34" charset="0"/>
                <a:ea typeface="Open Sans" panose="020B0606030504020204" pitchFamily="34" charset="0"/>
                <a:cs typeface="Open Sans" panose="020B0606030504020204" pitchFamily="34" charset="0"/>
              </a:rPr>
              <a:t>Side Elevation (S)</a:t>
            </a:r>
            <a:endParaRPr lang="en-US" sz="1300" b="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Placeholder 10" descr="A picture containing outdoor, sky, tree, house&#10;&#10;AI-generated content may be incorrect.">
            <a:extLst>
              <a:ext uri="{FF2B5EF4-FFF2-40B4-BE49-F238E27FC236}">
                <a16:creationId xmlns:a16="http://schemas.microsoft.com/office/drawing/2014/main" id="{BED665FA-AC4E-54CF-E393-949C0DDEDE97}"/>
              </a:ext>
            </a:extLst>
          </p:cNvPr>
          <p:cNvPicPr>
            <a:picLocks noGrp="1" noChangeAspect="1"/>
          </p:cNvPicPr>
          <p:nvPr>
            <p:ph type="pic" sz="quarter" idx="13"/>
          </p:nvPr>
        </p:nvPicPr>
        <p:blipFill>
          <a:blip r:embed="rId3"/>
          <a:srcRect l="17885" t="36944" r="42316" b="28782"/>
          <a:stretch/>
        </p:blipFill>
        <p:spPr>
          <a:xfrm>
            <a:off x="2730500" y="698500"/>
            <a:ext cx="5881688" cy="3798888"/>
          </a:xfrm>
        </p:spPr>
      </p:pic>
    </p:spTree>
    <p:extLst>
      <p:ext uri="{BB962C8B-B14F-4D97-AF65-F5344CB8AC3E}">
        <p14:creationId xmlns:p14="http://schemas.microsoft.com/office/powerpoint/2010/main" val="3948084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03EB-CAFB-AB08-CEEA-D3CA56F9A00A}"/>
              </a:ext>
            </a:extLst>
          </p:cNvPr>
          <p:cNvSpPr>
            <a:spLocks noGrp="1"/>
          </p:cNvSpPr>
          <p:nvPr>
            <p:ph type="title"/>
          </p:nvPr>
        </p:nvSpPr>
        <p:spPr>
          <a:xfrm>
            <a:off x="87356" y="97949"/>
            <a:ext cx="2322756" cy="986057"/>
          </a:xfrm>
        </p:spPr>
        <p:txBody>
          <a:bodyPr/>
          <a:lstStyle/>
          <a:p>
            <a:r>
              <a:rPr lang="en-US" sz="2600" dirty="0"/>
              <a:t>Building Information</a:t>
            </a:r>
          </a:p>
        </p:txBody>
      </p:sp>
      <p:sp>
        <p:nvSpPr>
          <p:cNvPr id="6" name="Text Placeholder 5">
            <a:extLst>
              <a:ext uri="{FF2B5EF4-FFF2-40B4-BE49-F238E27FC236}">
                <a16:creationId xmlns:a16="http://schemas.microsoft.com/office/drawing/2014/main" id="{A36CBE6A-9003-E402-0BAF-26B0E1E0A1C5}"/>
              </a:ext>
            </a:extLst>
          </p:cNvPr>
          <p:cNvSpPr>
            <a:spLocks noGrp="1"/>
          </p:cNvSpPr>
          <p:nvPr>
            <p:ph type="body" idx="1"/>
          </p:nvPr>
        </p:nvSpPr>
        <p:spPr>
          <a:xfrm>
            <a:off x="87356" y="1084006"/>
            <a:ext cx="2322756" cy="3495138"/>
          </a:xfrm>
        </p:spPr>
        <p:txBody>
          <a:bodyPr/>
          <a:lstStyle/>
          <a:p>
            <a:pPr marL="228600" lvl="0" indent="-228600" algn="l" rtl="0">
              <a:spcBef>
                <a:spcPts val="600"/>
              </a:spcBef>
              <a:spcAft>
                <a:spcPts val="0"/>
              </a:spcAft>
              <a:buSzPts val="1600"/>
              <a:buChar char="●"/>
            </a:pPr>
            <a:r>
              <a:rPr lang="en" sz="1800" b="1" dirty="0"/>
              <a:t>Style:</a:t>
            </a:r>
          </a:p>
          <a:p>
            <a:pPr marL="228600" lvl="0" indent="0" algn="l" rtl="0">
              <a:spcAft>
                <a:spcPts val="0"/>
              </a:spcAft>
              <a:buSzPts val="1600"/>
              <a:buNone/>
            </a:pPr>
            <a:r>
              <a:rPr lang="en" sz="1800" dirty="0"/>
              <a:t>N/A</a:t>
            </a:r>
          </a:p>
          <a:p>
            <a:pPr marL="228600" lvl="0" indent="-228600" algn="l" rtl="0">
              <a:spcBef>
                <a:spcPts val="1600"/>
              </a:spcBef>
              <a:spcAft>
                <a:spcPts val="0"/>
              </a:spcAft>
              <a:buSzPts val="1600"/>
              <a:buChar char="●"/>
            </a:pPr>
            <a:r>
              <a:rPr lang="en" sz="1800" b="1" dirty="0"/>
              <a:t>Year Built:</a:t>
            </a:r>
          </a:p>
          <a:p>
            <a:pPr marL="228600" lvl="0" indent="0" algn="l" rtl="0">
              <a:spcAft>
                <a:spcPts val="0"/>
              </a:spcAft>
              <a:buSzPts val="1600"/>
              <a:buNone/>
            </a:pPr>
            <a:r>
              <a:rPr lang="en" sz="1800" dirty="0"/>
              <a:t>1928</a:t>
            </a:r>
          </a:p>
          <a:p>
            <a:pPr marL="228600" lvl="0" indent="-228600" algn="l" rtl="0">
              <a:spcBef>
                <a:spcPts val="1600"/>
              </a:spcBef>
              <a:spcAft>
                <a:spcPts val="0"/>
              </a:spcAft>
              <a:buSzPts val="1600"/>
              <a:buChar char="●"/>
            </a:pPr>
            <a:r>
              <a:rPr lang="en" sz="1800" b="1" dirty="0"/>
              <a:t>Architect:</a:t>
            </a:r>
          </a:p>
          <a:p>
            <a:pPr marL="228600" indent="0">
              <a:buSzPts val="1600"/>
              <a:buNone/>
            </a:pPr>
            <a:r>
              <a:rPr lang="en" sz="1800" dirty="0"/>
              <a:t>Unknown</a:t>
            </a:r>
          </a:p>
          <a:p>
            <a:pPr marL="228600" lvl="0" indent="-228600" algn="l" rtl="0">
              <a:spcBef>
                <a:spcPts val="1600"/>
              </a:spcBef>
              <a:spcAft>
                <a:spcPts val="0"/>
              </a:spcAft>
              <a:buSzPts val="1600"/>
              <a:buChar char="●"/>
            </a:pPr>
            <a:r>
              <a:rPr lang="en" sz="1800" b="1" dirty="0"/>
              <a:t>Builder:</a:t>
            </a:r>
          </a:p>
          <a:p>
            <a:pPr marL="228600" lvl="0" indent="0" algn="l" rtl="0">
              <a:spcAft>
                <a:spcPts val="0"/>
              </a:spcAft>
              <a:buSzPts val="1600"/>
              <a:buNone/>
            </a:pPr>
            <a:r>
              <a:rPr lang="en-US" sz="1600" dirty="0"/>
              <a:t>Judson A. Ferguson</a:t>
            </a:r>
          </a:p>
        </p:txBody>
      </p:sp>
      <p:sp>
        <p:nvSpPr>
          <p:cNvPr id="8" name="Title 4">
            <a:extLst>
              <a:ext uri="{FF2B5EF4-FFF2-40B4-BE49-F238E27FC236}">
                <a16:creationId xmlns:a16="http://schemas.microsoft.com/office/drawing/2014/main" id="{B10B0A2E-D676-063B-4E8D-8A5798B7A528}"/>
              </a:ext>
            </a:extLst>
          </p:cNvPr>
          <p:cNvSpPr txBox="1">
            <a:spLocks/>
          </p:cNvSpPr>
          <p:nvPr/>
        </p:nvSpPr>
        <p:spPr>
          <a:xfrm>
            <a:off x="4572000" y="4662616"/>
            <a:ext cx="3938530" cy="48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000" b="0" dirty="0">
                <a:latin typeface="Open Sans" panose="020B0606030504020204" pitchFamily="34" charset="0"/>
                <a:ea typeface="Open Sans" panose="020B0606030504020204" pitchFamily="34" charset="0"/>
                <a:cs typeface="Open Sans" panose="020B0606030504020204" pitchFamily="34" charset="0"/>
              </a:rPr>
              <a:t>Side Elevation (N)</a:t>
            </a:r>
            <a:endParaRPr lang="en-US" sz="1300" b="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Placeholder 14" descr="A picture containing outdoor, sky, tree, house&#10;&#10;AI-generated content may be incorrect.">
            <a:extLst>
              <a:ext uri="{FF2B5EF4-FFF2-40B4-BE49-F238E27FC236}">
                <a16:creationId xmlns:a16="http://schemas.microsoft.com/office/drawing/2014/main" id="{B44BF1B3-F1B6-5335-C837-B6AB425CF8A0}"/>
              </a:ext>
            </a:extLst>
          </p:cNvPr>
          <p:cNvPicPr>
            <a:picLocks noGrp="1" noChangeAspect="1"/>
          </p:cNvPicPr>
          <p:nvPr>
            <p:ph type="pic" sz="quarter" idx="13"/>
          </p:nvPr>
        </p:nvPicPr>
        <p:blipFill>
          <a:blip r:embed="rId3"/>
          <a:srcRect l="48643" t="35008" r="6480" b="26345"/>
          <a:stretch/>
        </p:blipFill>
        <p:spPr>
          <a:xfrm>
            <a:off x="2730500" y="698500"/>
            <a:ext cx="5881688" cy="3798888"/>
          </a:xfrm>
        </p:spPr>
      </p:pic>
    </p:spTree>
    <p:extLst>
      <p:ext uri="{BB962C8B-B14F-4D97-AF65-F5344CB8AC3E}">
        <p14:creationId xmlns:p14="http://schemas.microsoft.com/office/powerpoint/2010/main" val="345599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03EB-CAFB-AB08-CEEA-D3CA56F9A00A}"/>
              </a:ext>
            </a:extLst>
          </p:cNvPr>
          <p:cNvSpPr>
            <a:spLocks noGrp="1"/>
          </p:cNvSpPr>
          <p:nvPr>
            <p:ph type="title"/>
          </p:nvPr>
        </p:nvSpPr>
        <p:spPr>
          <a:xfrm>
            <a:off x="87356" y="97949"/>
            <a:ext cx="2322756" cy="986057"/>
          </a:xfrm>
        </p:spPr>
        <p:txBody>
          <a:bodyPr/>
          <a:lstStyle/>
          <a:p>
            <a:r>
              <a:rPr lang="en-US" sz="2600" dirty="0"/>
              <a:t>Building Information</a:t>
            </a:r>
          </a:p>
        </p:txBody>
      </p:sp>
      <p:sp>
        <p:nvSpPr>
          <p:cNvPr id="6" name="Text Placeholder 5">
            <a:extLst>
              <a:ext uri="{FF2B5EF4-FFF2-40B4-BE49-F238E27FC236}">
                <a16:creationId xmlns:a16="http://schemas.microsoft.com/office/drawing/2014/main" id="{A36CBE6A-9003-E402-0BAF-26B0E1E0A1C5}"/>
              </a:ext>
            </a:extLst>
          </p:cNvPr>
          <p:cNvSpPr>
            <a:spLocks noGrp="1"/>
          </p:cNvSpPr>
          <p:nvPr>
            <p:ph type="body" idx="1"/>
          </p:nvPr>
        </p:nvSpPr>
        <p:spPr>
          <a:xfrm>
            <a:off x="87356" y="1084006"/>
            <a:ext cx="2322756" cy="3495138"/>
          </a:xfrm>
        </p:spPr>
        <p:txBody>
          <a:bodyPr/>
          <a:lstStyle/>
          <a:p>
            <a:pPr marL="228600" lvl="0" indent="-228600" algn="l" rtl="0">
              <a:spcBef>
                <a:spcPts val="600"/>
              </a:spcBef>
              <a:spcAft>
                <a:spcPts val="0"/>
              </a:spcAft>
              <a:buSzPts val="1600"/>
              <a:buChar char="●"/>
            </a:pPr>
            <a:r>
              <a:rPr lang="en" sz="1800" b="1" dirty="0"/>
              <a:t>Style:</a:t>
            </a:r>
          </a:p>
          <a:p>
            <a:pPr marL="228600" lvl="0" indent="0" algn="l" rtl="0">
              <a:spcAft>
                <a:spcPts val="0"/>
              </a:spcAft>
              <a:buSzPts val="1600"/>
              <a:buNone/>
            </a:pPr>
            <a:r>
              <a:rPr lang="en" sz="1800" dirty="0"/>
              <a:t>N/A</a:t>
            </a:r>
          </a:p>
          <a:p>
            <a:pPr marL="228600" lvl="0" indent="-228600" algn="l" rtl="0">
              <a:spcBef>
                <a:spcPts val="1600"/>
              </a:spcBef>
              <a:spcAft>
                <a:spcPts val="0"/>
              </a:spcAft>
              <a:buSzPts val="1600"/>
              <a:buChar char="●"/>
            </a:pPr>
            <a:r>
              <a:rPr lang="en" sz="1800" b="1" dirty="0"/>
              <a:t>Year Built:</a:t>
            </a:r>
          </a:p>
          <a:p>
            <a:pPr marL="228600" lvl="0" indent="0" algn="l" rtl="0">
              <a:spcAft>
                <a:spcPts val="0"/>
              </a:spcAft>
              <a:buSzPts val="1600"/>
              <a:buNone/>
            </a:pPr>
            <a:r>
              <a:rPr lang="en" sz="1800" dirty="0"/>
              <a:t>1928</a:t>
            </a:r>
          </a:p>
          <a:p>
            <a:pPr marL="228600" lvl="0" indent="-228600" algn="l" rtl="0">
              <a:spcBef>
                <a:spcPts val="1600"/>
              </a:spcBef>
              <a:spcAft>
                <a:spcPts val="0"/>
              </a:spcAft>
              <a:buSzPts val="1600"/>
              <a:buChar char="●"/>
            </a:pPr>
            <a:r>
              <a:rPr lang="en" sz="1800" b="1" dirty="0"/>
              <a:t>Architect:</a:t>
            </a:r>
          </a:p>
          <a:p>
            <a:pPr marL="228600" indent="0">
              <a:buSzPts val="1600"/>
              <a:buNone/>
            </a:pPr>
            <a:r>
              <a:rPr lang="en" sz="1800" dirty="0"/>
              <a:t>Unknown</a:t>
            </a:r>
          </a:p>
          <a:p>
            <a:pPr marL="228600" lvl="0" indent="-228600" algn="l" rtl="0">
              <a:spcBef>
                <a:spcPts val="1600"/>
              </a:spcBef>
              <a:spcAft>
                <a:spcPts val="0"/>
              </a:spcAft>
              <a:buSzPts val="1600"/>
              <a:buChar char="●"/>
            </a:pPr>
            <a:r>
              <a:rPr lang="en" sz="1800" b="1" dirty="0"/>
              <a:t>Builder:</a:t>
            </a:r>
          </a:p>
          <a:p>
            <a:pPr marL="228600" lvl="0" indent="0" algn="l" rtl="0">
              <a:spcAft>
                <a:spcPts val="0"/>
              </a:spcAft>
              <a:buSzPts val="1600"/>
              <a:buNone/>
            </a:pPr>
            <a:r>
              <a:rPr lang="en-US" sz="1600" dirty="0"/>
              <a:t>Judson A. Ferguson</a:t>
            </a:r>
          </a:p>
        </p:txBody>
      </p:sp>
      <p:pic>
        <p:nvPicPr>
          <p:cNvPr id="3" name="Picture Placeholder 2">
            <a:extLst>
              <a:ext uri="{FF2B5EF4-FFF2-40B4-BE49-F238E27FC236}">
                <a16:creationId xmlns:a16="http://schemas.microsoft.com/office/drawing/2014/main" id="{712B6369-6C82-0993-C6DF-B859DDFBE1ED}"/>
              </a:ext>
            </a:extLst>
          </p:cNvPr>
          <p:cNvPicPr>
            <a:picLocks noGrp="1" noChangeAspect="1"/>
          </p:cNvPicPr>
          <p:nvPr>
            <p:ph type="pic" sz="quarter" idx="13"/>
          </p:nvPr>
        </p:nvPicPr>
        <p:blipFill>
          <a:blip r:embed="rId3"/>
          <a:srcRect t="2285" b="16979"/>
          <a:stretch/>
        </p:blipFill>
        <p:spPr>
          <a:xfrm>
            <a:off x="2730500" y="698500"/>
            <a:ext cx="5881688" cy="3798888"/>
          </a:xfrm>
        </p:spPr>
      </p:pic>
      <p:sp>
        <p:nvSpPr>
          <p:cNvPr id="8" name="Title 4">
            <a:extLst>
              <a:ext uri="{FF2B5EF4-FFF2-40B4-BE49-F238E27FC236}">
                <a16:creationId xmlns:a16="http://schemas.microsoft.com/office/drawing/2014/main" id="{B10B0A2E-D676-063B-4E8D-8A5798B7A528}"/>
              </a:ext>
            </a:extLst>
          </p:cNvPr>
          <p:cNvSpPr txBox="1">
            <a:spLocks/>
          </p:cNvSpPr>
          <p:nvPr/>
        </p:nvSpPr>
        <p:spPr>
          <a:xfrm>
            <a:off x="4572000" y="4662616"/>
            <a:ext cx="4103783" cy="48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000" b="0" dirty="0">
                <a:latin typeface="Open Sans" panose="020B0606030504020204" pitchFamily="34" charset="0"/>
                <a:ea typeface="Open Sans" panose="020B0606030504020204" pitchFamily="34" charset="0"/>
                <a:cs typeface="Open Sans" panose="020B0606030504020204" pitchFamily="34" charset="0"/>
              </a:rPr>
              <a:t>Rear Elevation (W) </a:t>
            </a:r>
            <a:r>
              <a:rPr lang="en-US" sz="1300" b="0" dirty="0">
                <a:latin typeface="Open Sans" panose="020B0606030504020204" pitchFamily="34" charset="0"/>
                <a:ea typeface="Open Sans" panose="020B0606030504020204" pitchFamily="34" charset="0"/>
                <a:cs typeface="Open Sans" panose="020B0606030504020204" pitchFamily="34" charset="0"/>
              </a:rPr>
              <a:t>(applicant photo)</a:t>
            </a:r>
          </a:p>
        </p:txBody>
      </p:sp>
    </p:spTree>
    <p:extLst>
      <p:ext uri="{BB962C8B-B14F-4D97-AF65-F5344CB8AC3E}">
        <p14:creationId xmlns:p14="http://schemas.microsoft.com/office/powerpoint/2010/main" val="245192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F02A68-22AE-2D58-A8A5-68B0E5989903}"/>
              </a:ext>
            </a:extLst>
          </p:cNvPr>
          <p:cNvSpPr>
            <a:spLocks noGrp="1"/>
          </p:cNvSpPr>
          <p:nvPr>
            <p:ph type="title"/>
          </p:nvPr>
        </p:nvSpPr>
        <p:spPr/>
        <p:txBody>
          <a:bodyPr/>
          <a:lstStyle/>
          <a:p>
            <a:r>
              <a:rPr lang="en-US" sz="2600" dirty="0"/>
              <a:t>Character Defining Features</a:t>
            </a:r>
          </a:p>
        </p:txBody>
      </p:sp>
      <p:sp>
        <p:nvSpPr>
          <p:cNvPr id="6" name="Text Placeholder 5">
            <a:extLst>
              <a:ext uri="{FF2B5EF4-FFF2-40B4-BE49-F238E27FC236}">
                <a16:creationId xmlns:a16="http://schemas.microsoft.com/office/drawing/2014/main" id="{BDCFBE6B-6932-1D29-C8A2-FC8181E624C5}"/>
              </a:ext>
            </a:extLst>
          </p:cNvPr>
          <p:cNvSpPr>
            <a:spLocks noGrp="1"/>
          </p:cNvSpPr>
          <p:nvPr>
            <p:ph type="body" idx="1"/>
          </p:nvPr>
        </p:nvSpPr>
        <p:spPr>
          <a:xfrm>
            <a:off x="87356" y="1482028"/>
            <a:ext cx="2322756" cy="2969349"/>
          </a:xfrm>
        </p:spPr>
        <p:txBody>
          <a:bodyPr/>
          <a:lstStyle/>
          <a:p>
            <a:r>
              <a:rPr lang="en-US" dirty="0"/>
              <a:t>Portico with decorative crown and columns</a:t>
            </a:r>
          </a:p>
          <a:p>
            <a:r>
              <a:rPr lang="en-US" dirty="0"/>
              <a:t>symmetrically balanced windows and doors</a:t>
            </a:r>
          </a:p>
        </p:txBody>
      </p:sp>
      <p:pic>
        <p:nvPicPr>
          <p:cNvPr id="3" name="Picture Placeholder 2" descr="A picture containing outdoor, tree, sky, house&#10;&#10;AI-generated content may be incorrect.">
            <a:extLst>
              <a:ext uri="{FF2B5EF4-FFF2-40B4-BE49-F238E27FC236}">
                <a16:creationId xmlns:a16="http://schemas.microsoft.com/office/drawing/2014/main" id="{48AFA848-B560-633B-A2EA-390122DB6BA1}"/>
              </a:ext>
            </a:extLst>
          </p:cNvPr>
          <p:cNvPicPr>
            <a:picLocks noGrp="1" noChangeAspect="1"/>
          </p:cNvPicPr>
          <p:nvPr>
            <p:ph type="pic" sz="quarter" idx="13"/>
          </p:nvPr>
        </p:nvPicPr>
        <p:blipFill>
          <a:blip r:embed="rId3"/>
          <a:srcRect l="39483" t="36312" r="23664" b="31039"/>
          <a:stretch/>
        </p:blipFill>
        <p:spPr>
          <a:xfrm>
            <a:off x="2627406" y="556614"/>
            <a:ext cx="2852282" cy="1895658"/>
          </a:xfrm>
        </p:spPr>
      </p:pic>
      <p:pic>
        <p:nvPicPr>
          <p:cNvPr id="11" name="Picture Placeholder 10">
            <a:extLst>
              <a:ext uri="{FF2B5EF4-FFF2-40B4-BE49-F238E27FC236}">
                <a16:creationId xmlns:a16="http://schemas.microsoft.com/office/drawing/2014/main" id="{52D7CC3B-C015-4F30-D73E-3CEE179EF613}"/>
              </a:ext>
            </a:extLst>
          </p:cNvPr>
          <p:cNvPicPr>
            <a:picLocks noGrp="1" noChangeAspect="1"/>
          </p:cNvPicPr>
          <p:nvPr>
            <p:ph type="pic" sz="quarter" idx="14"/>
          </p:nvPr>
        </p:nvPicPr>
        <p:blipFill>
          <a:blip r:embed="rId4"/>
          <a:srcRect t="8472" b="8472"/>
          <a:stretch/>
        </p:blipFill>
        <p:spPr/>
      </p:pic>
      <p:sp>
        <p:nvSpPr>
          <p:cNvPr id="9" name="Picture Placeholder 8">
            <a:extLst>
              <a:ext uri="{FF2B5EF4-FFF2-40B4-BE49-F238E27FC236}">
                <a16:creationId xmlns:a16="http://schemas.microsoft.com/office/drawing/2014/main" id="{B5BFD42B-4B22-97C0-B9EC-3DF89122E785}"/>
              </a:ext>
            </a:extLst>
          </p:cNvPr>
          <p:cNvSpPr>
            <a:spLocks noGrp="1"/>
          </p:cNvSpPr>
          <p:nvPr>
            <p:ph type="pic" sz="quarter" idx="15"/>
          </p:nvPr>
        </p:nvSpPr>
        <p:spPr/>
        <p:txBody>
          <a:bodyPr/>
          <a:lstStyle/>
          <a:p>
            <a:endParaRPr lang="en-US"/>
          </a:p>
        </p:txBody>
      </p:sp>
      <p:sp>
        <p:nvSpPr>
          <p:cNvPr id="10" name="Picture Placeholder 9">
            <a:extLst>
              <a:ext uri="{FF2B5EF4-FFF2-40B4-BE49-F238E27FC236}">
                <a16:creationId xmlns:a16="http://schemas.microsoft.com/office/drawing/2014/main" id="{FCC5452B-0593-E00D-057E-2BFB03F315A6}"/>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79714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03EB-CAFB-AB08-CEEA-D3CA56F9A00A}"/>
              </a:ext>
            </a:extLst>
          </p:cNvPr>
          <p:cNvSpPr>
            <a:spLocks noGrp="1"/>
          </p:cNvSpPr>
          <p:nvPr>
            <p:ph type="title"/>
          </p:nvPr>
        </p:nvSpPr>
        <p:spPr>
          <a:xfrm>
            <a:off x="87356" y="97949"/>
            <a:ext cx="2322756" cy="986057"/>
          </a:xfrm>
        </p:spPr>
        <p:txBody>
          <a:bodyPr/>
          <a:lstStyle/>
          <a:p>
            <a:r>
              <a:rPr lang="en-US" sz="2600" dirty="0"/>
              <a:t>Alterations</a:t>
            </a:r>
          </a:p>
        </p:txBody>
      </p:sp>
      <p:sp>
        <p:nvSpPr>
          <p:cNvPr id="6" name="Text Placeholder 5">
            <a:extLst>
              <a:ext uri="{FF2B5EF4-FFF2-40B4-BE49-F238E27FC236}">
                <a16:creationId xmlns:a16="http://schemas.microsoft.com/office/drawing/2014/main" id="{A36CBE6A-9003-E402-0BAF-26B0E1E0A1C5}"/>
              </a:ext>
            </a:extLst>
          </p:cNvPr>
          <p:cNvSpPr>
            <a:spLocks noGrp="1"/>
          </p:cNvSpPr>
          <p:nvPr>
            <p:ph type="body" idx="1"/>
          </p:nvPr>
        </p:nvSpPr>
        <p:spPr>
          <a:xfrm>
            <a:off x="87356" y="698500"/>
            <a:ext cx="2322756" cy="3880644"/>
          </a:xfrm>
        </p:spPr>
        <p:txBody>
          <a:bodyPr/>
          <a:lstStyle/>
          <a:p>
            <a:pPr marL="460375" lvl="1" indent="-228600">
              <a:spcBef>
                <a:spcPts val="1000"/>
              </a:spcBef>
              <a:buSzPts val="1600"/>
              <a:buFont typeface="Lato"/>
              <a:buChar char="●"/>
            </a:pPr>
            <a:r>
              <a:rPr lang="en" dirty="0"/>
              <a:t>Cobble planter, 1992</a:t>
            </a:r>
          </a:p>
          <a:p>
            <a:pPr marL="460375" lvl="1" indent="-228600">
              <a:spcBef>
                <a:spcPts val="1000"/>
              </a:spcBef>
              <a:buSzPts val="1600"/>
              <a:buChar char="●"/>
            </a:pPr>
            <a:r>
              <a:rPr lang="en" dirty="0"/>
              <a:t>WH enclosure, 1992</a:t>
            </a:r>
          </a:p>
          <a:p>
            <a:pPr marL="460375" lvl="1" indent="-228600">
              <a:spcBef>
                <a:spcPts val="1000"/>
              </a:spcBef>
              <a:buSzPts val="1600"/>
              <a:buChar char="●"/>
            </a:pPr>
            <a:r>
              <a:rPr lang="en" dirty="0"/>
              <a:t>Window-to-door opening conversion, 1992</a:t>
            </a:r>
          </a:p>
        </p:txBody>
      </p:sp>
      <p:pic>
        <p:nvPicPr>
          <p:cNvPr id="3" name="Picture Placeholder 2">
            <a:extLst>
              <a:ext uri="{FF2B5EF4-FFF2-40B4-BE49-F238E27FC236}">
                <a16:creationId xmlns:a16="http://schemas.microsoft.com/office/drawing/2014/main" id="{9EFF9E76-B22A-ED15-FDED-63164FDC2CDA}"/>
              </a:ext>
            </a:extLst>
          </p:cNvPr>
          <p:cNvPicPr>
            <a:picLocks noGrp="1" noChangeAspect="1"/>
          </p:cNvPicPr>
          <p:nvPr>
            <p:ph type="pic" sz="quarter" idx="13"/>
          </p:nvPr>
        </p:nvPicPr>
        <p:blipFill>
          <a:blip r:embed="rId3"/>
          <a:srcRect l="8675" r="8675"/>
          <a:stretch/>
        </p:blipFill>
        <p:spPr/>
      </p:pic>
      <p:sp>
        <p:nvSpPr>
          <p:cNvPr id="4" name="Freeform: Shape 3">
            <a:extLst>
              <a:ext uri="{FF2B5EF4-FFF2-40B4-BE49-F238E27FC236}">
                <a16:creationId xmlns:a16="http://schemas.microsoft.com/office/drawing/2014/main" id="{1598B1F4-C7D3-8339-93F7-98BAD0BF98D9}"/>
              </a:ext>
            </a:extLst>
          </p:cNvPr>
          <p:cNvSpPr/>
          <p:nvPr/>
        </p:nvSpPr>
        <p:spPr>
          <a:xfrm>
            <a:off x="3403600" y="1508760"/>
            <a:ext cx="4271010" cy="2448560"/>
          </a:xfrm>
          <a:custGeom>
            <a:avLst/>
            <a:gdLst>
              <a:gd name="connsiteX0" fmla="*/ 0 w 4366260"/>
              <a:gd name="connsiteY0" fmla="*/ 1036320 h 2461260"/>
              <a:gd name="connsiteX1" fmla="*/ 4008120 w 4366260"/>
              <a:gd name="connsiteY1" fmla="*/ 0 h 2461260"/>
              <a:gd name="connsiteX2" fmla="*/ 4366260 w 4366260"/>
              <a:gd name="connsiteY2" fmla="*/ 1409700 h 2461260"/>
              <a:gd name="connsiteX3" fmla="*/ 365760 w 4366260"/>
              <a:gd name="connsiteY3" fmla="*/ 2461260 h 2461260"/>
              <a:gd name="connsiteX4" fmla="*/ 0 w 4366260"/>
              <a:gd name="connsiteY4" fmla="*/ 1036320 h 2461260"/>
              <a:gd name="connsiteX0" fmla="*/ 135890 w 4000500"/>
              <a:gd name="connsiteY0" fmla="*/ 896620 h 2461260"/>
              <a:gd name="connsiteX1" fmla="*/ 3642360 w 4000500"/>
              <a:gd name="connsiteY1" fmla="*/ 0 h 2461260"/>
              <a:gd name="connsiteX2" fmla="*/ 4000500 w 4000500"/>
              <a:gd name="connsiteY2" fmla="*/ 1409700 h 2461260"/>
              <a:gd name="connsiteX3" fmla="*/ 0 w 4000500"/>
              <a:gd name="connsiteY3" fmla="*/ 2461260 h 2461260"/>
              <a:gd name="connsiteX4" fmla="*/ 135890 w 4000500"/>
              <a:gd name="connsiteY4" fmla="*/ 896620 h 2461260"/>
              <a:gd name="connsiteX0" fmla="*/ 0 w 4334510"/>
              <a:gd name="connsiteY0" fmla="*/ 1055370 h 2461260"/>
              <a:gd name="connsiteX1" fmla="*/ 3976370 w 4334510"/>
              <a:gd name="connsiteY1" fmla="*/ 0 h 2461260"/>
              <a:gd name="connsiteX2" fmla="*/ 4334510 w 4334510"/>
              <a:gd name="connsiteY2" fmla="*/ 1409700 h 2461260"/>
              <a:gd name="connsiteX3" fmla="*/ 334010 w 4334510"/>
              <a:gd name="connsiteY3" fmla="*/ 2461260 h 2461260"/>
              <a:gd name="connsiteX4" fmla="*/ 0 w 4334510"/>
              <a:gd name="connsiteY4" fmla="*/ 1055370 h 2461260"/>
              <a:gd name="connsiteX0" fmla="*/ 0 w 4334510"/>
              <a:gd name="connsiteY0" fmla="*/ 1055370 h 2448560"/>
              <a:gd name="connsiteX1" fmla="*/ 3976370 w 4334510"/>
              <a:gd name="connsiteY1" fmla="*/ 0 h 2448560"/>
              <a:gd name="connsiteX2" fmla="*/ 4334510 w 4334510"/>
              <a:gd name="connsiteY2" fmla="*/ 1409700 h 2448560"/>
              <a:gd name="connsiteX3" fmla="*/ 429260 w 4334510"/>
              <a:gd name="connsiteY3" fmla="*/ 2448560 h 2448560"/>
              <a:gd name="connsiteX4" fmla="*/ 0 w 4334510"/>
              <a:gd name="connsiteY4" fmla="*/ 1055370 h 2448560"/>
              <a:gd name="connsiteX0" fmla="*/ 0 w 4277360"/>
              <a:gd name="connsiteY0" fmla="*/ 1042670 h 2448560"/>
              <a:gd name="connsiteX1" fmla="*/ 3919220 w 4277360"/>
              <a:gd name="connsiteY1" fmla="*/ 0 h 2448560"/>
              <a:gd name="connsiteX2" fmla="*/ 4277360 w 4277360"/>
              <a:gd name="connsiteY2" fmla="*/ 1409700 h 2448560"/>
              <a:gd name="connsiteX3" fmla="*/ 372110 w 4277360"/>
              <a:gd name="connsiteY3" fmla="*/ 2448560 h 2448560"/>
              <a:gd name="connsiteX4" fmla="*/ 0 w 4277360"/>
              <a:gd name="connsiteY4" fmla="*/ 1042670 h 2448560"/>
              <a:gd name="connsiteX0" fmla="*/ 0 w 4271010"/>
              <a:gd name="connsiteY0" fmla="*/ 1042670 h 2448560"/>
              <a:gd name="connsiteX1" fmla="*/ 3919220 w 4271010"/>
              <a:gd name="connsiteY1" fmla="*/ 0 h 2448560"/>
              <a:gd name="connsiteX2" fmla="*/ 4271010 w 4271010"/>
              <a:gd name="connsiteY2" fmla="*/ 1384300 h 2448560"/>
              <a:gd name="connsiteX3" fmla="*/ 372110 w 4271010"/>
              <a:gd name="connsiteY3" fmla="*/ 2448560 h 2448560"/>
              <a:gd name="connsiteX4" fmla="*/ 0 w 4271010"/>
              <a:gd name="connsiteY4" fmla="*/ 1042670 h 2448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010" h="2448560">
                <a:moveTo>
                  <a:pt x="0" y="1042670"/>
                </a:moveTo>
                <a:lnTo>
                  <a:pt x="3919220" y="0"/>
                </a:lnTo>
                <a:lnTo>
                  <a:pt x="4271010" y="1384300"/>
                </a:lnTo>
                <a:lnTo>
                  <a:pt x="372110" y="2448560"/>
                </a:lnTo>
                <a:lnTo>
                  <a:pt x="0" y="1042670"/>
                </a:lnTo>
                <a:close/>
              </a:path>
            </a:pathLst>
          </a:custGeom>
          <a:noFill/>
          <a:ln>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Freeform: Shape 7">
            <a:extLst>
              <a:ext uri="{FF2B5EF4-FFF2-40B4-BE49-F238E27FC236}">
                <a16:creationId xmlns:a16="http://schemas.microsoft.com/office/drawing/2014/main" id="{C1D4196A-4265-A1D0-E0EE-725049586AF5}"/>
              </a:ext>
            </a:extLst>
          </p:cNvPr>
          <p:cNvSpPr/>
          <p:nvPr/>
        </p:nvSpPr>
        <p:spPr>
          <a:xfrm>
            <a:off x="5287167" y="1812925"/>
            <a:ext cx="1678781" cy="1289843"/>
          </a:xfrm>
          <a:custGeom>
            <a:avLst/>
            <a:gdLst>
              <a:gd name="connsiteX0" fmla="*/ 0 w 1746250"/>
              <a:gd name="connsiteY0" fmla="*/ 387350 h 1384300"/>
              <a:gd name="connsiteX1" fmla="*/ 1346200 w 1746250"/>
              <a:gd name="connsiteY1" fmla="*/ 0 h 1384300"/>
              <a:gd name="connsiteX2" fmla="*/ 1428750 w 1746250"/>
              <a:gd name="connsiteY2" fmla="*/ 323850 h 1384300"/>
              <a:gd name="connsiteX3" fmla="*/ 1638300 w 1746250"/>
              <a:gd name="connsiteY3" fmla="*/ 247650 h 1384300"/>
              <a:gd name="connsiteX4" fmla="*/ 1746250 w 1746250"/>
              <a:gd name="connsiteY4" fmla="*/ 654050 h 1384300"/>
              <a:gd name="connsiteX5" fmla="*/ 1524000 w 1746250"/>
              <a:gd name="connsiteY5" fmla="*/ 711200 h 1384300"/>
              <a:gd name="connsiteX6" fmla="*/ 1625600 w 1746250"/>
              <a:gd name="connsiteY6" fmla="*/ 1022350 h 1384300"/>
              <a:gd name="connsiteX7" fmla="*/ 266700 w 1746250"/>
              <a:gd name="connsiteY7" fmla="*/ 1384300 h 1384300"/>
              <a:gd name="connsiteX8" fmla="*/ 0 w 1746250"/>
              <a:gd name="connsiteY8" fmla="*/ 387350 h 1384300"/>
              <a:gd name="connsiteX0" fmla="*/ 0 w 1727200"/>
              <a:gd name="connsiteY0" fmla="*/ 434975 h 1384300"/>
              <a:gd name="connsiteX1" fmla="*/ 1327150 w 1727200"/>
              <a:gd name="connsiteY1" fmla="*/ 0 h 1384300"/>
              <a:gd name="connsiteX2" fmla="*/ 1409700 w 1727200"/>
              <a:gd name="connsiteY2" fmla="*/ 323850 h 1384300"/>
              <a:gd name="connsiteX3" fmla="*/ 1619250 w 1727200"/>
              <a:gd name="connsiteY3" fmla="*/ 247650 h 1384300"/>
              <a:gd name="connsiteX4" fmla="*/ 1727200 w 1727200"/>
              <a:gd name="connsiteY4" fmla="*/ 654050 h 1384300"/>
              <a:gd name="connsiteX5" fmla="*/ 1504950 w 1727200"/>
              <a:gd name="connsiteY5" fmla="*/ 711200 h 1384300"/>
              <a:gd name="connsiteX6" fmla="*/ 1606550 w 1727200"/>
              <a:gd name="connsiteY6" fmla="*/ 1022350 h 1384300"/>
              <a:gd name="connsiteX7" fmla="*/ 247650 w 1727200"/>
              <a:gd name="connsiteY7" fmla="*/ 1384300 h 1384300"/>
              <a:gd name="connsiteX8" fmla="*/ 0 w 1727200"/>
              <a:gd name="connsiteY8" fmla="*/ 434975 h 1384300"/>
              <a:gd name="connsiteX0" fmla="*/ 0 w 1727200"/>
              <a:gd name="connsiteY0" fmla="*/ 368300 h 1317625"/>
              <a:gd name="connsiteX1" fmla="*/ 1349375 w 1727200"/>
              <a:gd name="connsiteY1" fmla="*/ 0 h 1317625"/>
              <a:gd name="connsiteX2" fmla="*/ 1409700 w 1727200"/>
              <a:gd name="connsiteY2" fmla="*/ 257175 h 1317625"/>
              <a:gd name="connsiteX3" fmla="*/ 1619250 w 1727200"/>
              <a:gd name="connsiteY3" fmla="*/ 180975 h 1317625"/>
              <a:gd name="connsiteX4" fmla="*/ 1727200 w 1727200"/>
              <a:gd name="connsiteY4" fmla="*/ 587375 h 1317625"/>
              <a:gd name="connsiteX5" fmla="*/ 1504950 w 1727200"/>
              <a:gd name="connsiteY5" fmla="*/ 644525 h 1317625"/>
              <a:gd name="connsiteX6" fmla="*/ 1606550 w 1727200"/>
              <a:gd name="connsiteY6" fmla="*/ 955675 h 1317625"/>
              <a:gd name="connsiteX7" fmla="*/ 247650 w 1727200"/>
              <a:gd name="connsiteY7" fmla="*/ 1317625 h 1317625"/>
              <a:gd name="connsiteX8" fmla="*/ 0 w 1727200"/>
              <a:gd name="connsiteY8" fmla="*/ 368300 h 1317625"/>
              <a:gd name="connsiteX0" fmla="*/ 0 w 1730375"/>
              <a:gd name="connsiteY0" fmla="*/ 358775 h 1317625"/>
              <a:gd name="connsiteX1" fmla="*/ 1352550 w 1730375"/>
              <a:gd name="connsiteY1" fmla="*/ 0 h 1317625"/>
              <a:gd name="connsiteX2" fmla="*/ 1412875 w 1730375"/>
              <a:gd name="connsiteY2" fmla="*/ 257175 h 1317625"/>
              <a:gd name="connsiteX3" fmla="*/ 1622425 w 1730375"/>
              <a:gd name="connsiteY3" fmla="*/ 180975 h 1317625"/>
              <a:gd name="connsiteX4" fmla="*/ 1730375 w 1730375"/>
              <a:gd name="connsiteY4" fmla="*/ 587375 h 1317625"/>
              <a:gd name="connsiteX5" fmla="*/ 1508125 w 1730375"/>
              <a:gd name="connsiteY5" fmla="*/ 644525 h 1317625"/>
              <a:gd name="connsiteX6" fmla="*/ 1609725 w 1730375"/>
              <a:gd name="connsiteY6" fmla="*/ 955675 h 1317625"/>
              <a:gd name="connsiteX7" fmla="*/ 250825 w 1730375"/>
              <a:gd name="connsiteY7" fmla="*/ 1317625 h 1317625"/>
              <a:gd name="connsiteX8" fmla="*/ 0 w 1730375"/>
              <a:gd name="connsiteY8" fmla="*/ 358775 h 1317625"/>
              <a:gd name="connsiteX0" fmla="*/ 0 w 1730375"/>
              <a:gd name="connsiteY0" fmla="*/ 358775 h 1317625"/>
              <a:gd name="connsiteX1" fmla="*/ 1352550 w 1730375"/>
              <a:gd name="connsiteY1" fmla="*/ 0 h 1317625"/>
              <a:gd name="connsiteX2" fmla="*/ 1412875 w 1730375"/>
              <a:gd name="connsiteY2" fmla="*/ 257175 h 1317625"/>
              <a:gd name="connsiteX3" fmla="*/ 1622425 w 1730375"/>
              <a:gd name="connsiteY3" fmla="*/ 209550 h 1317625"/>
              <a:gd name="connsiteX4" fmla="*/ 1730375 w 1730375"/>
              <a:gd name="connsiteY4" fmla="*/ 587375 h 1317625"/>
              <a:gd name="connsiteX5" fmla="*/ 1508125 w 1730375"/>
              <a:gd name="connsiteY5" fmla="*/ 644525 h 1317625"/>
              <a:gd name="connsiteX6" fmla="*/ 1609725 w 1730375"/>
              <a:gd name="connsiteY6" fmla="*/ 955675 h 1317625"/>
              <a:gd name="connsiteX7" fmla="*/ 250825 w 1730375"/>
              <a:gd name="connsiteY7" fmla="*/ 1317625 h 1317625"/>
              <a:gd name="connsiteX8" fmla="*/ 0 w 1730375"/>
              <a:gd name="connsiteY8" fmla="*/ 358775 h 1317625"/>
              <a:gd name="connsiteX0" fmla="*/ 0 w 1701800"/>
              <a:gd name="connsiteY0" fmla="*/ 358775 h 1317625"/>
              <a:gd name="connsiteX1" fmla="*/ 1352550 w 1701800"/>
              <a:gd name="connsiteY1" fmla="*/ 0 h 1317625"/>
              <a:gd name="connsiteX2" fmla="*/ 1412875 w 1701800"/>
              <a:gd name="connsiteY2" fmla="*/ 257175 h 1317625"/>
              <a:gd name="connsiteX3" fmla="*/ 1622425 w 1701800"/>
              <a:gd name="connsiteY3" fmla="*/ 209550 h 1317625"/>
              <a:gd name="connsiteX4" fmla="*/ 1701800 w 1701800"/>
              <a:gd name="connsiteY4" fmla="*/ 587375 h 1317625"/>
              <a:gd name="connsiteX5" fmla="*/ 1508125 w 1701800"/>
              <a:gd name="connsiteY5" fmla="*/ 644525 h 1317625"/>
              <a:gd name="connsiteX6" fmla="*/ 1609725 w 1701800"/>
              <a:gd name="connsiteY6" fmla="*/ 955675 h 1317625"/>
              <a:gd name="connsiteX7" fmla="*/ 250825 w 1701800"/>
              <a:gd name="connsiteY7" fmla="*/ 1317625 h 1317625"/>
              <a:gd name="connsiteX8" fmla="*/ 0 w 1701800"/>
              <a:gd name="connsiteY8" fmla="*/ 358775 h 1317625"/>
              <a:gd name="connsiteX0" fmla="*/ 0 w 1701800"/>
              <a:gd name="connsiteY0" fmla="*/ 358775 h 1317625"/>
              <a:gd name="connsiteX1" fmla="*/ 1352550 w 1701800"/>
              <a:gd name="connsiteY1" fmla="*/ 0 h 1317625"/>
              <a:gd name="connsiteX2" fmla="*/ 1412875 w 1701800"/>
              <a:gd name="connsiteY2" fmla="*/ 257175 h 1317625"/>
              <a:gd name="connsiteX3" fmla="*/ 1622425 w 1701800"/>
              <a:gd name="connsiteY3" fmla="*/ 209550 h 1317625"/>
              <a:gd name="connsiteX4" fmla="*/ 1701800 w 1701800"/>
              <a:gd name="connsiteY4" fmla="*/ 587375 h 1317625"/>
              <a:gd name="connsiteX5" fmla="*/ 1508125 w 1701800"/>
              <a:gd name="connsiteY5" fmla="*/ 644525 h 1317625"/>
              <a:gd name="connsiteX6" fmla="*/ 1590675 w 1701800"/>
              <a:gd name="connsiteY6" fmla="*/ 942975 h 1317625"/>
              <a:gd name="connsiteX7" fmla="*/ 250825 w 1701800"/>
              <a:gd name="connsiteY7" fmla="*/ 1317625 h 1317625"/>
              <a:gd name="connsiteX8" fmla="*/ 0 w 1701800"/>
              <a:gd name="connsiteY8" fmla="*/ 358775 h 1317625"/>
              <a:gd name="connsiteX0" fmla="*/ 0 w 1701800"/>
              <a:gd name="connsiteY0" fmla="*/ 358775 h 1276350"/>
              <a:gd name="connsiteX1" fmla="*/ 1352550 w 1701800"/>
              <a:gd name="connsiteY1" fmla="*/ 0 h 1276350"/>
              <a:gd name="connsiteX2" fmla="*/ 1412875 w 1701800"/>
              <a:gd name="connsiteY2" fmla="*/ 257175 h 1276350"/>
              <a:gd name="connsiteX3" fmla="*/ 1622425 w 1701800"/>
              <a:gd name="connsiteY3" fmla="*/ 209550 h 1276350"/>
              <a:gd name="connsiteX4" fmla="*/ 1701800 w 1701800"/>
              <a:gd name="connsiteY4" fmla="*/ 587375 h 1276350"/>
              <a:gd name="connsiteX5" fmla="*/ 1508125 w 1701800"/>
              <a:gd name="connsiteY5" fmla="*/ 644525 h 1276350"/>
              <a:gd name="connsiteX6" fmla="*/ 1590675 w 1701800"/>
              <a:gd name="connsiteY6" fmla="*/ 942975 h 1276350"/>
              <a:gd name="connsiteX7" fmla="*/ 282575 w 1701800"/>
              <a:gd name="connsiteY7" fmla="*/ 1276350 h 1276350"/>
              <a:gd name="connsiteX8" fmla="*/ 0 w 1701800"/>
              <a:gd name="connsiteY8" fmla="*/ 358775 h 1276350"/>
              <a:gd name="connsiteX0" fmla="*/ 0 w 1701800"/>
              <a:gd name="connsiteY0" fmla="*/ 358775 h 1276350"/>
              <a:gd name="connsiteX1" fmla="*/ 1352550 w 1701800"/>
              <a:gd name="connsiteY1" fmla="*/ 0 h 1276350"/>
              <a:gd name="connsiteX2" fmla="*/ 1412875 w 1701800"/>
              <a:gd name="connsiteY2" fmla="*/ 257175 h 1276350"/>
              <a:gd name="connsiteX3" fmla="*/ 1622425 w 1701800"/>
              <a:gd name="connsiteY3" fmla="*/ 209550 h 1276350"/>
              <a:gd name="connsiteX4" fmla="*/ 1701800 w 1701800"/>
              <a:gd name="connsiteY4" fmla="*/ 587375 h 1276350"/>
              <a:gd name="connsiteX5" fmla="*/ 1508125 w 1701800"/>
              <a:gd name="connsiteY5" fmla="*/ 644525 h 1276350"/>
              <a:gd name="connsiteX6" fmla="*/ 1581150 w 1701800"/>
              <a:gd name="connsiteY6" fmla="*/ 923925 h 1276350"/>
              <a:gd name="connsiteX7" fmla="*/ 282575 w 1701800"/>
              <a:gd name="connsiteY7" fmla="*/ 1276350 h 1276350"/>
              <a:gd name="connsiteX8" fmla="*/ 0 w 1701800"/>
              <a:gd name="connsiteY8" fmla="*/ 358775 h 1276350"/>
              <a:gd name="connsiteX0" fmla="*/ 0 w 1701800"/>
              <a:gd name="connsiteY0" fmla="*/ 358775 h 1276350"/>
              <a:gd name="connsiteX1" fmla="*/ 1352550 w 1701800"/>
              <a:gd name="connsiteY1" fmla="*/ 0 h 1276350"/>
              <a:gd name="connsiteX2" fmla="*/ 1412875 w 1701800"/>
              <a:gd name="connsiteY2" fmla="*/ 257175 h 1276350"/>
              <a:gd name="connsiteX3" fmla="*/ 1622425 w 1701800"/>
              <a:gd name="connsiteY3" fmla="*/ 209550 h 1276350"/>
              <a:gd name="connsiteX4" fmla="*/ 1701800 w 1701800"/>
              <a:gd name="connsiteY4" fmla="*/ 587375 h 1276350"/>
              <a:gd name="connsiteX5" fmla="*/ 1489075 w 1701800"/>
              <a:gd name="connsiteY5" fmla="*/ 638175 h 1276350"/>
              <a:gd name="connsiteX6" fmla="*/ 1581150 w 1701800"/>
              <a:gd name="connsiteY6" fmla="*/ 923925 h 1276350"/>
              <a:gd name="connsiteX7" fmla="*/ 282575 w 1701800"/>
              <a:gd name="connsiteY7" fmla="*/ 1276350 h 1276350"/>
              <a:gd name="connsiteX8" fmla="*/ 0 w 1701800"/>
              <a:gd name="connsiteY8" fmla="*/ 358775 h 1276350"/>
              <a:gd name="connsiteX0" fmla="*/ 0 w 1701800"/>
              <a:gd name="connsiteY0" fmla="*/ 358775 h 1276350"/>
              <a:gd name="connsiteX1" fmla="*/ 1352550 w 1701800"/>
              <a:gd name="connsiteY1" fmla="*/ 0 h 1276350"/>
              <a:gd name="connsiteX2" fmla="*/ 1412875 w 1701800"/>
              <a:gd name="connsiteY2" fmla="*/ 257175 h 1276350"/>
              <a:gd name="connsiteX3" fmla="*/ 1622425 w 1701800"/>
              <a:gd name="connsiteY3" fmla="*/ 209550 h 1276350"/>
              <a:gd name="connsiteX4" fmla="*/ 1701800 w 1701800"/>
              <a:gd name="connsiteY4" fmla="*/ 587375 h 1276350"/>
              <a:gd name="connsiteX5" fmla="*/ 1498600 w 1701800"/>
              <a:gd name="connsiteY5" fmla="*/ 628650 h 1276350"/>
              <a:gd name="connsiteX6" fmla="*/ 1581150 w 1701800"/>
              <a:gd name="connsiteY6" fmla="*/ 923925 h 1276350"/>
              <a:gd name="connsiteX7" fmla="*/ 282575 w 1701800"/>
              <a:gd name="connsiteY7" fmla="*/ 1276350 h 1276350"/>
              <a:gd name="connsiteX8" fmla="*/ 0 w 1701800"/>
              <a:gd name="connsiteY8" fmla="*/ 358775 h 1276350"/>
              <a:gd name="connsiteX0" fmla="*/ 0 w 1701800"/>
              <a:gd name="connsiteY0" fmla="*/ 355600 h 1273175"/>
              <a:gd name="connsiteX1" fmla="*/ 1317625 w 1701800"/>
              <a:gd name="connsiteY1" fmla="*/ 0 h 1273175"/>
              <a:gd name="connsiteX2" fmla="*/ 1412875 w 1701800"/>
              <a:gd name="connsiteY2" fmla="*/ 254000 h 1273175"/>
              <a:gd name="connsiteX3" fmla="*/ 1622425 w 1701800"/>
              <a:gd name="connsiteY3" fmla="*/ 206375 h 1273175"/>
              <a:gd name="connsiteX4" fmla="*/ 1701800 w 1701800"/>
              <a:gd name="connsiteY4" fmla="*/ 5842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71600 w 1701800"/>
              <a:gd name="connsiteY2" fmla="*/ 260350 h 1273175"/>
              <a:gd name="connsiteX3" fmla="*/ 1622425 w 1701800"/>
              <a:gd name="connsiteY3" fmla="*/ 206375 h 1273175"/>
              <a:gd name="connsiteX4" fmla="*/ 1701800 w 1701800"/>
              <a:gd name="connsiteY4" fmla="*/ 5842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93825 w 1701800"/>
              <a:gd name="connsiteY2" fmla="*/ 257175 h 1273175"/>
              <a:gd name="connsiteX3" fmla="*/ 1622425 w 1701800"/>
              <a:gd name="connsiteY3" fmla="*/ 206375 h 1273175"/>
              <a:gd name="connsiteX4" fmla="*/ 1701800 w 1701800"/>
              <a:gd name="connsiteY4" fmla="*/ 5842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93825 w 1701800"/>
              <a:gd name="connsiteY2" fmla="*/ 257175 h 1273175"/>
              <a:gd name="connsiteX3" fmla="*/ 1622425 w 1701800"/>
              <a:gd name="connsiteY3" fmla="*/ 206375 h 1273175"/>
              <a:gd name="connsiteX4" fmla="*/ 1701800 w 1701800"/>
              <a:gd name="connsiteY4" fmla="*/ 5715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93825 w 1701800"/>
              <a:gd name="connsiteY2" fmla="*/ 257175 h 1273175"/>
              <a:gd name="connsiteX3" fmla="*/ 1609725 w 1701800"/>
              <a:gd name="connsiteY3" fmla="*/ 222250 h 1273175"/>
              <a:gd name="connsiteX4" fmla="*/ 1701800 w 1701800"/>
              <a:gd name="connsiteY4" fmla="*/ 5715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93825 w 1701800"/>
              <a:gd name="connsiteY2" fmla="*/ 279400 h 1273175"/>
              <a:gd name="connsiteX3" fmla="*/ 1609725 w 1701800"/>
              <a:gd name="connsiteY3" fmla="*/ 222250 h 1273175"/>
              <a:gd name="connsiteX4" fmla="*/ 1701800 w 1701800"/>
              <a:gd name="connsiteY4" fmla="*/ 5715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55600 h 1273175"/>
              <a:gd name="connsiteX1" fmla="*/ 1317625 w 1701800"/>
              <a:gd name="connsiteY1" fmla="*/ 0 h 1273175"/>
              <a:gd name="connsiteX2" fmla="*/ 1393825 w 1701800"/>
              <a:gd name="connsiteY2" fmla="*/ 269875 h 1273175"/>
              <a:gd name="connsiteX3" fmla="*/ 1609725 w 1701800"/>
              <a:gd name="connsiteY3" fmla="*/ 222250 h 1273175"/>
              <a:gd name="connsiteX4" fmla="*/ 1701800 w 1701800"/>
              <a:gd name="connsiteY4" fmla="*/ 571500 h 1273175"/>
              <a:gd name="connsiteX5" fmla="*/ 1498600 w 1701800"/>
              <a:gd name="connsiteY5" fmla="*/ 625475 h 1273175"/>
              <a:gd name="connsiteX6" fmla="*/ 1581150 w 1701800"/>
              <a:gd name="connsiteY6" fmla="*/ 920750 h 1273175"/>
              <a:gd name="connsiteX7" fmla="*/ 282575 w 1701800"/>
              <a:gd name="connsiteY7" fmla="*/ 1273175 h 1273175"/>
              <a:gd name="connsiteX8" fmla="*/ 0 w 1701800"/>
              <a:gd name="connsiteY8" fmla="*/ 355600 h 1273175"/>
              <a:gd name="connsiteX0" fmla="*/ 0 w 1701800"/>
              <a:gd name="connsiteY0" fmla="*/ 365125 h 1282700"/>
              <a:gd name="connsiteX1" fmla="*/ 1323975 w 1701800"/>
              <a:gd name="connsiteY1" fmla="*/ 0 h 1282700"/>
              <a:gd name="connsiteX2" fmla="*/ 1393825 w 1701800"/>
              <a:gd name="connsiteY2" fmla="*/ 279400 h 1282700"/>
              <a:gd name="connsiteX3" fmla="*/ 1609725 w 1701800"/>
              <a:gd name="connsiteY3" fmla="*/ 231775 h 1282700"/>
              <a:gd name="connsiteX4" fmla="*/ 1701800 w 1701800"/>
              <a:gd name="connsiteY4" fmla="*/ 581025 h 1282700"/>
              <a:gd name="connsiteX5" fmla="*/ 1498600 w 1701800"/>
              <a:gd name="connsiteY5" fmla="*/ 635000 h 1282700"/>
              <a:gd name="connsiteX6" fmla="*/ 1581150 w 1701800"/>
              <a:gd name="connsiteY6" fmla="*/ 930275 h 1282700"/>
              <a:gd name="connsiteX7" fmla="*/ 282575 w 1701800"/>
              <a:gd name="connsiteY7" fmla="*/ 1282700 h 1282700"/>
              <a:gd name="connsiteX8" fmla="*/ 0 w 1701800"/>
              <a:gd name="connsiteY8" fmla="*/ 365125 h 1282700"/>
              <a:gd name="connsiteX0" fmla="*/ 0 w 1701800"/>
              <a:gd name="connsiteY0" fmla="*/ 365125 h 1282700"/>
              <a:gd name="connsiteX1" fmla="*/ 1323975 w 1701800"/>
              <a:gd name="connsiteY1" fmla="*/ 0 h 1282700"/>
              <a:gd name="connsiteX2" fmla="*/ 1406525 w 1701800"/>
              <a:gd name="connsiteY2" fmla="*/ 288925 h 1282700"/>
              <a:gd name="connsiteX3" fmla="*/ 1609725 w 1701800"/>
              <a:gd name="connsiteY3" fmla="*/ 231775 h 1282700"/>
              <a:gd name="connsiteX4" fmla="*/ 1701800 w 1701800"/>
              <a:gd name="connsiteY4" fmla="*/ 581025 h 1282700"/>
              <a:gd name="connsiteX5" fmla="*/ 1498600 w 1701800"/>
              <a:gd name="connsiteY5" fmla="*/ 635000 h 1282700"/>
              <a:gd name="connsiteX6" fmla="*/ 1581150 w 1701800"/>
              <a:gd name="connsiteY6" fmla="*/ 930275 h 1282700"/>
              <a:gd name="connsiteX7" fmla="*/ 282575 w 1701800"/>
              <a:gd name="connsiteY7" fmla="*/ 1282700 h 1282700"/>
              <a:gd name="connsiteX8" fmla="*/ 0 w 1701800"/>
              <a:gd name="connsiteY8" fmla="*/ 365125 h 1282700"/>
              <a:gd name="connsiteX0" fmla="*/ 0 w 1701800"/>
              <a:gd name="connsiteY0" fmla="*/ 365125 h 1282700"/>
              <a:gd name="connsiteX1" fmla="*/ 1323975 w 1701800"/>
              <a:gd name="connsiteY1" fmla="*/ 0 h 1282700"/>
              <a:gd name="connsiteX2" fmla="*/ 1406525 w 1701800"/>
              <a:gd name="connsiteY2" fmla="*/ 276225 h 1282700"/>
              <a:gd name="connsiteX3" fmla="*/ 1609725 w 1701800"/>
              <a:gd name="connsiteY3" fmla="*/ 231775 h 1282700"/>
              <a:gd name="connsiteX4" fmla="*/ 1701800 w 1701800"/>
              <a:gd name="connsiteY4" fmla="*/ 581025 h 1282700"/>
              <a:gd name="connsiteX5" fmla="*/ 1498600 w 1701800"/>
              <a:gd name="connsiteY5" fmla="*/ 635000 h 1282700"/>
              <a:gd name="connsiteX6" fmla="*/ 1581150 w 1701800"/>
              <a:gd name="connsiteY6" fmla="*/ 930275 h 1282700"/>
              <a:gd name="connsiteX7" fmla="*/ 282575 w 1701800"/>
              <a:gd name="connsiteY7" fmla="*/ 1282700 h 1282700"/>
              <a:gd name="connsiteX8" fmla="*/ 0 w 1701800"/>
              <a:gd name="connsiteY8" fmla="*/ 365125 h 1282700"/>
              <a:gd name="connsiteX0" fmla="*/ 0 w 1701800"/>
              <a:gd name="connsiteY0" fmla="*/ 365125 h 1282700"/>
              <a:gd name="connsiteX1" fmla="*/ 1323975 w 1701800"/>
              <a:gd name="connsiteY1" fmla="*/ 0 h 1282700"/>
              <a:gd name="connsiteX2" fmla="*/ 1406525 w 1701800"/>
              <a:gd name="connsiteY2" fmla="*/ 276225 h 1282700"/>
              <a:gd name="connsiteX3" fmla="*/ 1600200 w 1701800"/>
              <a:gd name="connsiteY3" fmla="*/ 219075 h 1282700"/>
              <a:gd name="connsiteX4" fmla="*/ 1701800 w 1701800"/>
              <a:gd name="connsiteY4" fmla="*/ 581025 h 1282700"/>
              <a:gd name="connsiteX5" fmla="*/ 1498600 w 1701800"/>
              <a:gd name="connsiteY5" fmla="*/ 635000 h 1282700"/>
              <a:gd name="connsiteX6" fmla="*/ 1581150 w 1701800"/>
              <a:gd name="connsiteY6" fmla="*/ 930275 h 1282700"/>
              <a:gd name="connsiteX7" fmla="*/ 282575 w 1701800"/>
              <a:gd name="connsiteY7" fmla="*/ 1282700 h 1282700"/>
              <a:gd name="connsiteX8" fmla="*/ 0 w 1701800"/>
              <a:gd name="connsiteY8" fmla="*/ 365125 h 1282700"/>
              <a:gd name="connsiteX0" fmla="*/ 0 w 1685925"/>
              <a:gd name="connsiteY0" fmla="*/ 365125 h 1282700"/>
              <a:gd name="connsiteX1" fmla="*/ 1323975 w 1685925"/>
              <a:gd name="connsiteY1" fmla="*/ 0 h 1282700"/>
              <a:gd name="connsiteX2" fmla="*/ 1406525 w 1685925"/>
              <a:gd name="connsiteY2" fmla="*/ 276225 h 1282700"/>
              <a:gd name="connsiteX3" fmla="*/ 1600200 w 1685925"/>
              <a:gd name="connsiteY3" fmla="*/ 219075 h 1282700"/>
              <a:gd name="connsiteX4" fmla="*/ 1685925 w 1685925"/>
              <a:gd name="connsiteY4" fmla="*/ 568325 h 1282700"/>
              <a:gd name="connsiteX5" fmla="*/ 1498600 w 1685925"/>
              <a:gd name="connsiteY5" fmla="*/ 635000 h 1282700"/>
              <a:gd name="connsiteX6" fmla="*/ 1581150 w 1685925"/>
              <a:gd name="connsiteY6" fmla="*/ 930275 h 1282700"/>
              <a:gd name="connsiteX7" fmla="*/ 282575 w 1685925"/>
              <a:gd name="connsiteY7" fmla="*/ 1282700 h 1282700"/>
              <a:gd name="connsiteX8" fmla="*/ 0 w 1685925"/>
              <a:gd name="connsiteY8" fmla="*/ 365125 h 1282700"/>
              <a:gd name="connsiteX0" fmla="*/ 0 w 1685925"/>
              <a:gd name="connsiteY0" fmla="*/ 365125 h 1282700"/>
              <a:gd name="connsiteX1" fmla="*/ 1323975 w 1685925"/>
              <a:gd name="connsiteY1" fmla="*/ 0 h 1282700"/>
              <a:gd name="connsiteX2" fmla="*/ 1406525 w 1685925"/>
              <a:gd name="connsiteY2" fmla="*/ 276225 h 1282700"/>
              <a:gd name="connsiteX3" fmla="*/ 1600200 w 1685925"/>
              <a:gd name="connsiteY3" fmla="*/ 219075 h 1282700"/>
              <a:gd name="connsiteX4" fmla="*/ 1685925 w 1685925"/>
              <a:gd name="connsiteY4" fmla="*/ 587375 h 1282700"/>
              <a:gd name="connsiteX5" fmla="*/ 1498600 w 1685925"/>
              <a:gd name="connsiteY5" fmla="*/ 635000 h 1282700"/>
              <a:gd name="connsiteX6" fmla="*/ 1581150 w 1685925"/>
              <a:gd name="connsiteY6" fmla="*/ 930275 h 1282700"/>
              <a:gd name="connsiteX7" fmla="*/ 282575 w 1685925"/>
              <a:gd name="connsiteY7" fmla="*/ 1282700 h 1282700"/>
              <a:gd name="connsiteX8" fmla="*/ 0 w 1685925"/>
              <a:gd name="connsiteY8" fmla="*/ 365125 h 1282700"/>
              <a:gd name="connsiteX0" fmla="*/ 0 w 1685925"/>
              <a:gd name="connsiteY0" fmla="*/ 365125 h 1296987"/>
              <a:gd name="connsiteX1" fmla="*/ 1323975 w 1685925"/>
              <a:gd name="connsiteY1" fmla="*/ 0 h 1296987"/>
              <a:gd name="connsiteX2" fmla="*/ 1406525 w 1685925"/>
              <a:gd name="connsiteY2" fmla="*/ 276225 h 1296987"/>
              <a:gd name="connsiteX3" fmla="*/ 1600200 w 1685925"/>
              <a:gd name="connsiteY3" fmla="*/ 219075 h 1296987"/>
              <a:gd name="connsiteX4" fmla="*/ 1685925 w 1685925"/>
              <a:gd name="connsiteY4" fmla="*/ 587375 h 1296987"/>
              <a:gd name="connsiteX5" fmla="*/ 1498600 w 1685925"/>
              <a:gd name="connsiteY5" fmla="*/ 635000 h 1296987"/>
              <a:gd name="connsiteX6" fmla="*/ 1581150 w 1685925"/>
              <a:gd name="connsiteY6" fmla="*/ 930275 h 1296987"/>
              <a:gd name="connsiteX7" fmla="*/ 249238 w 1685925"/>
              <a:gd name="connsiteY7" fmla="*/ 1296987 h 1296987"/>
              <a:gd name="connsiteX8" fmla="*/ 0 w 1685925"/>
              <a:gd name="connsiteY8" fmla="*/ 365125 h 1296987"/>
              <a:gd name="connsiteX0" fmla="*/ 0 w 1678781"/>
              <a:gd name="connsiteY0" fmla="*/ 357981 h 1296987"/>
              <a:gd name="connsiteX1" fmla="*/ 1316831 w 1678781"/>
              <a:gd name="connsiteY1" fmla="*/ 0 h 1296987"/>
              <a:gd name="connsiteX2" fmla="*/ 1399381 w 1678781"/>
              <a:gd name="connsiteY2" fmla="*/ 276225 h 1296987"/>
              <a:gd name="connsiteX3" fmla="*/ 1593056 w 1678781"/>
              <a:gd name="connsiteY3" fmla="*/ 219075 h 1296987"/>
              <a:gd name="connsiteX4" fmla="*/ 1678781 w 1678781"/>
              <a:gd name="connsiteY4" fmla="*/ 587375 h 1296987"/>
              <a:gd name="connsiteX5" fmla="*/ 1491456 w 1678781"/>
              <a:gd name="connsiteY5" fmla="*/ 635000 h 1296987"/>
              <a:gd name="connsiteX6" fmla="*/ 1574006 w 1678781"/>
              <a:gd name="connsiteY6" fmla="*/ 930275 h 1296987"/>
              <a:gd name="connsiteX7" fmla="*/ 242094 w 1678781"/>
              <a:gd name="connsiteY7" fmla="*/ 1296987 h 1296987"/>
              <a:gd name="connsiteX8" fmla="*/ 0 w 1678781"/>
              <a:gd name="connsiteY8" fmla="*/ 357981 h 1296987"/>
              <a:gd name="connsiteX0" fmla="*/ 0 w 1678781"/>
              <a:gd name="connsiteY0" fmla="*/ 357981 h 1289843"/>
              <a:gd name="connsiteX1" fmla="*/ 1316831 w 1678781"/>
              <a:gd name="connsiteY1" fmla="*/ 0 h 1289843"/>
              <a:gd name="connsiteX2" fmla="*/ 1399381 w 1678781"/>
              <a:gd name="connsiteY2" fmla="*/ 276225 h 1289843"/>
              <a:gd name="connsiteX3" fmla="*/ 1593056 w 1678781"/>
              <a:gd name="connsiteY3" fmla="*/ 219075 h 1289843"/>
              <a:gd name="connsiteX4" fmla="*/ 1678781 w 1678781"/>
              <a:gd name="connsiteY4" fmla="*/ 587375 h 1289843"/>
              <a:gd name="connsiteX5" fmla="*/ 1491456 w 1678781"/>
              <a:gd name="connsiteY5" fmla="*/ 635000 h 1289843"/>
              <a:gd name="connsiteX6" fmla="*/ 1574006 w 1678781"/>
              <a:gd name="connsiteY6" fmla="*/ 930275 h 1289843"/>
              <a:gd name="connsiteX7" fmla="*/ 244476 w 1678781"/>
              <a:gd name="connsiteY7" fmla="*/ 1289843 h 1289843"/>
              <a:gd name="connsiteX8" fmla="*/ 0 w 1678781"/>
              <a:gd name="connsiteY8" fmla="*/ 357981 h 128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81" h="1289843">
                <a:moveTo>
                  <a:pt x="0" y="357981"/>
                </a:moveTo>
                <a:lnTo>
                  <a:pt x="1316831" y="0"/>
                </a:lnTo>
                <a:lnTo>
                  <a:pt x="1399381" y="276225"/>
                </a:lnTo>
                <a:lnTo>
                  <a:pt x="1593056" y="219075"/>
                </a:lnTo>
                <a:lnTo>
                  <a:pt x="1678781" y="587375"/>
                </a:lnTo>
                <a:lnTo>
                  <a:pt x="1491456" y="635000"/>
                </a:lnTo>
                <a:lnTo>
                  <a:pt x="1574006" y="930275"/>
                </a:lnTo>
                <a:lnTo>
                  <a:pt x="244476" y="1289843"/>
                </a:lnTo>
                <a:lnTo>
                  <a:pt x="0" y="357981"/>
                </a:lnTo>
                <a:close/>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B1782BE0-7D37-8184-4B46-BF7FD60711AA}"/>
              </a:ext>
            </a:extLst>
          </p:cNvPr>
          <p:cNvSpPr txBox="1">
            <a:spLocks/>
          </p:cNvSpPr>
          <p:nvPr/>
        </p:nvSpPr>
        <p:spPr>
          <a:xfrm>
            <a:off x="4572000" y="4662616"/>
            <a:ext cx="4375150" cy="48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Open Sans Extrabold" panose="020B0606030504020204" pitchFamily="34" charset="0"/>
                <a:ea typeface="Open Sans Extrabold" panose="020B0606030504020204" pitchFamily="34" charset="0"/>
                <a:cs typeface="Open Sans Extrabold" panose="020B0606030504020204" pitchFamily="34" charset="0"/>
                <a:sym typeface="Raleway"/>
              </a:defRPr>
            </a:lvl1pPr>
            <a:lvl2pPr marR="0" lvl="1"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sz="2000" b="0" dirty="0">
                <a:latin typeface="Open Sans" panose="020B0606030504020204" pitchFamily="34" charset="0"/>
                <a:ea typeface="Open Sans" panose="020B0606030504020204" pitchFamily="34" charset="0"/>
                <a:cs typeface="Open Sans" panose="020B0606030504020204" pitchFamily="34" charset="0"/>
              </a:rPr>
              <a:t>Aerial </a:t>
            </a:r>
            <a:r>
              <a:rPr lang="en-US" sz="1400" b="0" dirty="0">
                <a:latin typeface="Open Sans" panose="020B0606030504020204" pitchFamily="34" charset="0"/>
                <a:ea typeface="Open Sans" panose="020B0606030504020204" pitchFamily="34" charset="0"/>
                <a:cs typeface="Open Sans" panose="020B0606030504020204" pitchFamily="34" charset="0"/>
              </a:rPr>
              <a:t>(Yellow is footprint; red is addition)</a:t>
            </a:r>
            <a:endParaRPr lang="en-US" sz="1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9">
            <a:extLst>
              <a:ext uri="{FF2B5EF4-FFF2-40B4-BE49-F238E27FC236}">
                <a16:creationId xmlns:a16="http://schemas.microsoft.com/office/drawing/2014/main" id="{A44F44DC-1826-444E-183E-1D5208E6DDC8}"/>
              </a:ext>
            </a:extLst>
          </p:cNvPr>
          <p:cNvSpPr/>
          <p:nvPr/>
        </p:nvSpPr>
        <p:spPr>
          <a:xfrm>
            <a:off x="5970589" y="1893092"/>
            <a:ext cx="118268" cy="88106"/>
          </a:xfrm>
          <a:custGeom>
            <a:avLst/>
            <a:gdLst>
              <a:gd name="connsiteX0" fmla="*/ 120650 w 120650"/>
              <a:gd name="connsiteY0" fmla="*/ 60325 h 76200"/>
              <a:gd name="connsiteX1" fmla="*/ 101600 w 120650"/>
              <a:gd name="connsiteY1" fmla="*/ 0 h 76200"/>
              <a:gd name="connsiteX2" fmla="*/ 0 w 120650"/>
              <a:gd name="connsiteY2" fmla="*/ 25400 h 76200"/>
              <a:gd name="connsiteX3" fmla="*/ 15875 w 120650"/>
              <a:gd name="connsiteY3" fmla="*/ 76200 h 76200"/>
              <a:gd name="connsiteX4" fmla="*/ 120650 w 120650"/>
              <a:gd name="connsiteY4" fmla="*/ 60325 h 76200"/>
              <a:gd name="connsiteX0" fmla="*/ 120650 w 120650"/>
              <a:gd name="connsiteY0" fmla="*/ 60325 h 90487"/>
              <a:gd name="connsiteX1" fmla="*/ 101600 w 120650"/>
              <a:gd name="connsiteY1" fmla="*/ 0 h 90487"/>
              <a:gd name="connsiteX2" fmla="*/ 0 w 120650"/>
              <a:gd name="connsiteY2" fmla="*/ 25400 h 90487"/>
              <a:gd name="connsiteX3" fmla="*/ 18256 w 120650"/>
              <a:gd name="connsiteY3" fmla="*/ 90487 h 90487"/>
              <a:gd name="connsiteX4" fmla="*/ 120650 w 120650"/>
              <a:gd name="connsiteY4" fmla="*/ 60325 h 90487"/>
              <a:gd name="connsiteX0" fmla="*/ 113506 w 113506"/>
              <a:gd name="connsiteY0" fmla="*/ 53182 h 90487"/>
              <a:gd name="connsiteX1" fmla="*/ 101600 w 113506"/>
              <a:gd name="connsiteY1" fmla="*/ 0 h 90487"/>
              <a:gd name="connsiteX2" fmla="*/ 0 w 113506"/>
              <a:gd name="connsiteY2" fmla="*/ 25400 h 90487"/>
              <a:gd name="connsiteX3" fmla="*/ 18256 w 113506"/>
              <a:gd name="connsiteY3" fmla="*/ 90487 h 90487"/>
              <a:gd name="connsiteX4" fmla="*/ 113506 w 113506"/>
              <a:gd name="connsiteY4" fmla="*/ 53182 h 90487"/>
              <a:gd name="connsiteX0" fmla="*/ 130175 w 130175"/>
              <a:gd name="connsiteY0" fmla="*/ 57945 h 90487"/>
              <a:gd name="connsiteX1" fmla="*/ 101600 w 130175"/>
              <a:gd name="connsiteY1" fmla="*/ 0 h 90487"/>
              <a:gd name="connsiteX2" fmla="*/ 0 w 130175"/>
              <a:gd name="connsiteY2" fmla="*/ 25400 h 90487"/>
              <a:gd name="connsiteX3" fmla="*/ 18256 w 130175"/>
              <a:gd name="connsiteY3" fmla="*/ 90487 h 90487"/>
              <a:gd name="connsiteX4" fmla="*/ 130175 w 130175"/>
              <a:gd name="connsiteY4" fmla="*/ 57945 h 90487"/>
              <a:gd name="connsiteX0" fmla="*/ 130175 w 130175"/>
              <a:gd name="connsiteY0" fmla="*/ 57945 h 85725"/>
              <a:gd name="connsiteX1" fmla="*/ 101600 w 130175"/>
              <a:gd name="connsiteY1" fmla="*/ 0 h 85725"/>
              <a:gd name="connsiteX2" fmla="*/ 0 w 130175"/>
              <a:gd name="connsiteY2" fmla="*/ 25400 h 85725"/>
              <a:gd name="connsiteX3" fmla="*/ 6349 w 130175"/>
              <a:gd name="connsiteY3" fmla="*/ 85725 h 85725"/>
              <a:gd name="connsiteX4" fmla="*/ 130175 w 130175"/>
              <a:gd name="connsiteY4" fmla="*/ 57945 h 85725"/>
              <a:gd name="connsiteX0" fmla="*/ 115887 w 115887"/>
              <a:gd name="connsiteY0" fmla="*/ 53182 h 85725"/>
              <a:gd name="connsiteX1" fmla="*/ 101600 w 115887"/>
              <a:gd name="connsiteY1" fmla="*/ 0 h 85725"/>
              <a:gd name="connsiteX2" fmla="*/ 0 w 115887"/>
              <a:gd name="connsiteY2" fmla="*/ 25400 h 85725"/>
              <a:gd name="connsiteX3" fmla="*/ 6349 w 115887"/>
              <a:gd name="connsiteY3" fmla="*/ 85725 h 85725"/>
              <a:gd name="connsiteX4" fmla="*/ 115887 w 115887"/>
              <a:gd name="connsiteY4" fmla="*/ 53182 h 85725"/>
              <a:gd name="connsiteX0" fmla="*/ 123031 w 123031"/>
              <a:gd name="connsiteY0" fmla="*/ 60326 h 85725"/>
              <a:gd name="connsiteX1" fmla="*/ 101600 w 123031"/>
              <a:gd name="connsiteY1" fmla="*/ 0 h 85725"/>
              <a:gd name="connsiteX2" fmla="*/ 0 w 123031"/>
              <a:gd name="connsiteY2" fmla="*/ 25400 h 85725"/>
              <a:gd name="connsiteX3" fmla="*/ 6349 w 123031"/>
              <a:gd name="connsiteY3" fmla="*/ 85725 h 85725"/>
              <a:gd name="connsiteX4" fmla="*/ 123031 w 123031"/>
              <a:gd name="connsiteY4" fmla="*/ 60326 h 85725"/>
              <a:gd name="connsiteX0" fmla="*/ 123031 w 123031"/>
              <a:gd name="connsiteY0" fmla="*/ 60326 h 85725"/>
              <a:gd name="connsiteX1" fmla="*/ 101600 w 123031"/>
              <a:gd name="connsiteY1" fmla="*/ 0 h 85725"/>
              <a:gd name="connsiteX2" fmla="*/ 0 w 123031"/>
              <a:gd name="connsiteY2" fmla="*/ 25400 h 85725"/>
              <a:gd name="connsiteX3" fmla="*/ 13493 w 123031"/>
              <a:gd name="connsiteY3" fmla="*/ 85725 h 85725"/>
              <a:gd name="connsiteX4" fmla="*/ 123031 w 123031"/>
              <a:gd name="connsiteY4" fmla="*/ 60326 h 85725"/>
              <a:gd name="connsiteX0" fmla="*/ 118268 w 118268"/>
              <a:gd name="connsiteY0" fmla="*/ 53182 h 85725"/>
              <a:gd name="connsiteX1" fmla="*/ 101600 w 118268"/>
              <a:gd name="connsiteY1" fmla="*/ 0 h 85725"/>
              <a:gd name="connsiteX2" fmla="*/ 0 w 118268"/>
              <a:gd name="connsiteY2" fmla="*/ 25400 h 85725"/>
              <a:gd name="connsiteX3" fmla="*/ 13493 w 118268"/>
              <a:gd name="connsiteY3" fmla="*/ 85725 h 85725"/>
              <a:gd name="connsiteX4" fmla="*/ 118268 w 118268"/>
              <a:gd name="connsiteY4" fmla="*/ 53182 h 85725"/>
              <a:gd name="connsiteX0" fmla="*/ 118268 w 118268"/>
              <a:gd name="connsiteY0" fmla="*/ 55563 h 88106"/>
              <a:gd name="connsiteX1" fmla="*/ 101600 w 118268"/>
              <a:gd name="connsiteY1" fmla="*/ 0 h 88106"/>
              <a:gd name="connsiteX2" fmla="*/ 0 w 118268"/>
              <a:gd name="connsiteY2" fmla="*/ 27781 h 88106"/>
              <a:gd name="connsiteX3" fmla="*/ 13493 w 118268"/>
              <a:gd name="connsiteY3" fmla="*/ 88106 h 88106"/>
              <a:gd name="connsiteX4" fmla="*/ 118268 w 118268"/>
              <a:gd name="connsiteY4" fmla="*/ 55563 h 88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68" h="88106">
                <a:moveTo>
                  <a:pt x="118268" y="55563"/>
                </a:moveTo>
                <a:lnTo>
                  <a:pt x="101600" y="0"/>
                </a:lnTo>
                <a:lnTo>
                  <a:pt x="0" y="27781"/>
                </a:lnTo>
                <a:lnTo>
                  <a:pt x="13493" y="88106"/>
                </a:lnTo>
                <a:lnTo>
                  <a:pt x="118268" y="55563"/>
                </a:ln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32353"/>
      </p:ext>
    </p:extLst>
  </p:cSld>
  <p:clrMapOvr>
    <a:masterClrMapping/>
  </p:clrMapOvr>
</p:sld>
</file>

<file path=ppt/theme/theme1.xml><?xml version="1.0" encoding="utf-8"?>
<a:theme xmlns:a="http://schemas.openxmlformats.org/drawingml/2006/main" name="City of San Diego 1">
  <a:themeElements>
    <a:clrScheme name="City of San Diego 1">
      <a:dk1>
        <a:srgbClr val="298ABF"/>
      </a:dk1>
      <a:lt1>
        <a:srgbClr val="FFFFFF"/>
      </a:lt1>
      <a:dk2>
        <a:srgbClr val="194A88"/>
      </a:dk2>
      <a:lt2>
        <a:srgbClr val="60ACD2"/>
      </a:lt2>
      <a:accent1>
        <a:srgbClr val="01579B"/>
      </a:accent1>
      <a:accent2>
        <a:srgbClr val="EC9731"/>
      </a:accent2>
      <a:accent3>
        <a:srgbClr val="298ABF"/>
      </a:accent3>
      <a:accent4>
        <a:srgbClr val="20AEA0"/>
      </a:accent4>
      <a:accent5>
        <a:srgbClr val="FDE520"/>
      </a:accent5>
      <a:accent6>
        <a:srgbClr val="194A88"/>
      </a:accent6>
      <a:hlink>
        <a:srgbClr val="0277BD"/>
      </a:hlink>
      <a:folHlink>
        <a:srgbClr val="0277B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RB_Docket_Planning_PPT" id="{E7AC1D69-F801-45F0-B85D-9EB18F859A6E}" vid="{EAB1F55B-1C1D-4E3E-AF95-1143D2CDDCA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EEA5654D9D5742AE22D3437DFAC89C" ma:contentTypeVersion="19" ma:contentTypeDescription="Create a new document." ma:contentTypeScope="" ma:versionID="c43fb827b7e3738dd6e82872a06070b5">
  <xsd:schema xmlns:xsd="http://www.w3.org/2001/XMLSchema" xmlns:xs="http://www.w3.org/2001/XMLSchema" xmlns:p="http://schemas.microsoft.com/office/2006/metadata/properties" xmlns:ns2="99e329d5-e50b-4e49-a43b-ca3440c212e3" xmlns:ns3="9757006b-d8b4-4de5-9d4c-5f23f1be2ba8" targetNamespace="http://schemas.microsoft.com/office/2006/metadata/properties" ma:root="true" ma:fieldsID="c5eeabea1171c5fe9d5e254b5d11a750" ns2:_="" ns3:_="">
    <xsd:import namespace="99e329d5-e50b-4e49-a43b-ca3440c212e3"/>
    <xsd:import namespace="9757006b-d8b4-4de5-9d4c-5f23f1be2b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DateModified" minOccurs="0"/>
                <xsd:element ref="ns2: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329d5-e50b-4e49-a43b-ca3440c212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DateModified" ma:index="18" nillable="true" ma:displayName="Date Modified" ma:format="DateTime" ma:internalName="DateModified">
      <xsd:simpleType>
        <xsd:restriction base="dms:DateTime"/>
      </xsd:simpleType>
    </xsd:element>
    <xsd:element name="Date" ma:index="19" nillable="true" ma:displayName="Date" ma:format="DateOnly" ma:internalName="Date">
      <xsd:simpleType>
        <xsd:restriction base="dms:DateTim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d174f9a-d9c2-49e9-b05c-597e952d22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57006b-d8b4-4de5-9d4c-5f23f1be2ba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7cd0f3d-9ccb-4352-bf9d-d9f037ad0903}" ma:internalName="TaxCatchAll" ma:showField="CatchAllData" ma:web="9757006b-d8b4-4de5-9d4c-5f23f1be2b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e329d5-e50b-4e49-a43b-ca3440c212e3">
      <Terms xmlns="http://schemas.microsoft.com/office/infopath/2007/PartnerControls"/>
    </lcf76f155ced4ddcb4097134ff3c332f>
    <DateModified xmlns="99e329d5-e50b-4e49-a43b-ca3440c212e3" xsi:nil="true"/>
    <TaxCatchAll xmlns="9757006b-d8b4-4de5-9d4c-5f23f1be2ba8" xsi:nil="true"/>
    <Date xmlns="99e329d5-e50b-4e49-a43b-ca3440c212e3" xsi:nil="true"/>
  </documentManagement>
</p:properties>
</file>

<file path=customXml/itemProps1.xml><?xml version="1.0" encoding="utf-8"?>
<ds:datastoreItem xmlns:ds="http://schemas.openxmlformats.org/officeDocument/2006/customXml" ds:itemID="{40F4F0AA-4541-4B4B-B300-17D66AB09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329d5-e50b-4e49-a43b-ca3440c212e3"/>
    <ds:schemaRef ds:uri="9757006b-d8b4-4de5-9d4c-5f23f1be2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C06932-6E67-4FBC-8AEF-69D8CE568707}">
  <ds:schemaRefs>
    <ds:schemaRef ds:uri="http://schemas.microsoft.com/sharepoint/v3/contenttype/forms"/>
  </ds:schemaRefs>
</ds:datastoreItem>
</file>

<file path=customXml/itemProps3.xml><?xml version="1.0" encoding="utf-8"?>
<ds:datastoreItem xmlns:ds="http://schemas.openxmlformats.org/officeDocument/2006/customXml" ds:itemID="{64AB8136-34FE-43FC-9AF4-589BB7EF5B46}">
  <ds:schemaRefs>
    <ds:schemaRef ds:uri="http://purl.org/dc/terms/"/>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infopath/2007/PartnerControls"/>
    <ds:schemaRef ds:uri="http://schemas.microsoft.com/office/2006/documentManagement/types"/>
    <ds:schemaRef ds:uri="9757006b-d8b4-4de5-9d4c-5f23f1be2ba8"/>
    <ds:schemaRef ds:uri="99e329d5-e50b-4e49-a43b-ca3440c212e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HRB_Docket_Planning_PPT</Template>
  <TotalTime>160</TotalTime>
  <Words>1067</Words>
  <Application>Microsoft Office PowerPoint</Application>
  <PresentationFormat>On-screen Show (16:9)</PresentationFormat>
  <Paragraphs>121</Paragraphs>
  <Slides>15</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Lato</vt:lpstr>
      <vt:lpstr>Raleway</vt:lpstr>
      <vt:lpstr>Arial</vt:lpstr>
      <vt:lpstr>Open Sans Extrabold</vt:lpstr>
      <vt:lpstr>Open Sans</vt:lpstr>
      <vt:lpstr>Aptos</vt:lpstr>
      <vt:lpstr>City of San Diego 1</vt:lpstr>
      <vt:lpstr>Historical Resources Board</vt:lpstr>
      <vt:lpstr>Overview</vt:lpstr>
      <vt:lpstr>PowerPoint Presentation</vt:lpstr>
      <vt:lpstr>Building Information</vt:lpstr>
      <vt:lpstr>Building Information</vt:lpstr>
      <vt:lpstr>Building Information</vt:lpstr>
      <vt:lpstr>Building Information</vt:lpstr>
      <vt:lpstr>Character Defining Features</vt:lpstr>
      <vt:lpstr>Alterations</vt:lpstr>
      <vt:lpstr>Alterations</vt:lpstr>
      <vt:lpstr>Nominated Designation Criteria</vt:lpstr>
      <vt:lpstr>Integrity Analysis</vt:lpstr>
      <vt:lpstr>Staff Recommendation</vt:lpstr>
      <vt:lpstr>Staff Recommendation</vt:lpstr>
      <vt:lpstr>PowerPoint Presentation</vt:lpstr>
    </vt:vector>
  </TitlesOfParts>
  <Company>City of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 Alvin</dc:creator>
  <cp:lastModifiedBy>Lin, Alvin</cp:lastModifiedBy>
  <cp:revision>6</cp:revision>
  <dcterms:created xsi:type="dcterms:W3CDTF">2026-01-21T16:54:11Z</dcterms:created>
  <dcterms:modified xsi:type="dcterms:W3CDTF">2026-01-22T18:08:24Z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0x0101000AEEA5654D9D5742AE22D3437DFAC89C</vt:lpwstr>
  </property>
  <property fmtid="{D5CDD505-2E9C-101B-9397-08002B2CF9AE}" pid="3" name="MediaServiceImageTags">
    <vt:lpwstr/>
  </property>
</Properties>
</file>