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5"/>
    <p:sldMasterId id="2147483813" r:id="rId6"/>
    <p:sldMasterId id="2147483829" r:id="rId7"/>
    <p:sldMasterId id="2147483843" r:id="rId8"/>
    <p:sldMasterId id="2147483856" r:id="rId9"/>
    <p:sldMasterId id="2147483872" r:id="rId10"/>
  </p:sldMasterIdLst>
  <p:notesMasterIdLst>
    <p:notesMasterId r:id="rId24"/>
  </p:notesMasterIdLst>
  <p:sldIdLst>
    <p:sldId id="2141411129" r:id="rId11"/>
    <p:sldId id="1429" r:id="rId12"/>
    <p:sldId id="1430" r:id="rId13"/>
    <p:sldId id="1992" r:id="rId14"/>
    <p:sldId id="1432" r:id="rId15"/>
    <p:sldId id="2019" r:id="rId16"/>
    <p:sldId id="1434" r:id="rId17"/>
    <p:sldId id="2015" r:id="rId18"/>
    <p:sldId id="2016" r:id="rId19"/>
    <p:sldId id="2017" r:id="rId20"/>
    <p:sldId id="2014" r:id="rId21"/>
    <p:sldId id="491" r:id="rId22"/>
    <p:sldId id="533" r:id="rId23"/>
  </p:sldIdLst>
  <p:sldSz cx="12192000" cy="6858000"/>
  <p:notesSz cx="7086600" cy="93726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5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pers, Jessica" initials="AJ" lastIdx="0" clrIdx="0">
    <p:extLst>
      <p:ext uri="{19B8F6BF-5375-455C-9EA6-DF929625EA0E}">
        <p15:presenceInfo xmlns:p15="http://schemas.microsoft.com/office/powerpoint/2012/main" userId="Alpers, Jessica" providerId="None"/>
      </p:ext>
    </p:extLst>
  </p:cmAuthor>
  <p:cmAuthor id="2" name="Mian Wang" initials="MW" lastIdx="0" clrIdx="1">
    <p:extLst>
      <p:ext uri="{19B8F6BF-5375-455C-9EA6-DF929625EA0E}">
        <p15:presenceInfo xmlns:p15="http://schemas.microsoft.com/office/powerpoint/2012/main" userId="f5394569009b6e69" providerId="Windows Live"/>
      </p:ext>
    </p:extLst>
  </p:cmAuthor>
  <p:cmAuthor id="3" name="Kevin McGrath" initials="KM" lastIdx="0" clrIdx="2">
    <p:extLst>
      <p:ext uri="{19B8F6BF-5375-455C-9EA6-DF929625EA0E}">
        <p15:presenceInfo xmlns:p15="http://schemas.microsoft.com/office/powerpoint/2012/main" userId="287063e7e2b897e5" providerId="Windows Live"/>
      </p:ext>
    </p:extLst>
  </p:cmAuthor>
  <p:cmAuthor id="4" name="Olivia (Xunzi) Liu" initials="OL" lastIdx="0" clrIdx="3">
    <p:extLst>
      <p:ext uri="{19B8F6BF-5375-455C-9EA6-DF929625EA0E}">
        <p15:presenceInfo xmlns:p15="http://schemas.microsoft.com/office/powerpoint/2012/main" userId="Olivia (Xunzi) Li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1598" autoAdjust="0"/>
  </p:normalViewPr>
  <p:slideViewPr>
    <p:cSldViewPr snapToGrid="0">
      <p:cViewPr varScale="1">
        <p:scale>
          <a:sx n="122" d="100"/>
          <a:sy n="122" d="100"/>
        </p:scale>
        <p:origin x="4044" y="330"/>
      </p:cViewPr>
      <p:guideLst>
        <p:guide orient="horz" pos="816"/>
        <p:guide pos="512"/>
      </p:guideLst>
    </p:cSldViewPr>
  </p:slideViewPr>
  <p:notesTextViewPr>
    <p:cViewPr>
      <p:scale>
        <a:sx n="200" d="100"/>
        <a:sy n="2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djaja, Joseph" userId="21e5bd59-2e15-4942-ad96-fbd0a64d2098" providerId="ADAL" clId="{6A5573B1-8E2B-4A98-80EE-DA12C6E3A02A}"/>
    <pc:docChg chg="custSel modSld">
      <pc:chgData name="Widjaja, Joseph" userId="21e5bd59-2e15-4942-ad96-fbd0a64d2098" providerId="ADAL" clId="{6A5573B1-8E2B-4A98-80EE-DA12C6E3A02A}" dt="2026-02-19T00:47:52.095" v="11" actId="368"/>
      <pc:docMkLst>
        <pc:docMk/>
      </pc:docMkLst>
      <pc:sldChg chg="modNotes">
        <pc:chgData name="Widjaja, Joseph" userId="21e5bd59-2e15-4942-ad96-fbd0a64d2098" providerId="ADAL" clId="{6A5573B1-8E2B-4A98-80EE-DA12C6E3A02A}" dt="2026-02-19T00:47:52.079" v="1" actId="368"/>
        <pc:sldMkLst>
          <pc:docMk/>
          <pc:sldMk cId="3424773066" sldId="1429"/>
        </pc:sldMkLst>
      </pc:sldChg>
      <pc:sldChg chg="modNotes">
        <pc:chgData name="Widjaja, Joseph" userId="21e5bd59-2e15-4942-ad96-fbd0a64d2098" providerId="ADAL" clId="{6A5573B1-8E2B-4A98-80EE-DA12C6E3A02A}" dt="2026-02-19T00:47:52.079" v="3" actId="368"/>
        <pc:sldMkLst>
          <pc:docMk/>
          <pc:sldMk cId="498411681" sldId="1992"/>
        </pc:sldMkLst>
      </pc:sldChg>
      <pc:sldChg chg="modNotes">
        <pc:chgData name="Widjaja, Joseph" userId="21e5bd59-2e15-4942-ad96-fbd0a64d2098" providerId="ADAL" clId="{6A5573B1-8E2B-4A98-80EE-DA12C6E3A02A}" dt="2026-02-19T00:47:52.079" v="7" actId="368"/>
        <pc:sldMkLst>
          <pc:docMk/>
          <pc:sldMk cId="512309012" sldId="2015"/>
        </pc:sldMkLst>
      </pc:sldChg>
      <pc:sldChg chg="modNotes">
        <pc:chgData name="Widjaja, Joseph" userId="21e5bd59-2e15-4942-ad96-fbd0a64d2098" providerId="ADAL" clId="{6A5573B1-8E2B-4A98-80EE-DA12C6E3A02A}" dt="2026-02-19T00:47:52.079" v="9" actId="368"/>
        <pc:sldMkLst>
          <pc:docMk/>
          <pc:sldMk cId="2555225939" sldId="2016"/>
        </pc:sldMkLst>
      </pc:sldChg>
      <pc:sldChg chg="modNotes">
        <pc:chgData name="Widjaja, Joseph" userId="21e5bd59-2e15-4942-ad96-fbd0a64d2098" providerId="ADAL" clId="{6A5573B1-8E2B-4A98-80EE-DA12C6E3A02A}" dt="2026-02-19T00:47:52.095" v="11" actId="368"/>
        <pc:sldMkLst>
          <pc:docMk/>
          <pc:sldMk cId="44074699" sldId="2017"/>
        </pc:sldMkLst>
      </pc:sldChg>
      <pc:sldChg chg="modNotes">
        <pc:chgData name="Widjaja, Joseph" userId="21e5bd59-2e15-4942-ad96-fbd0a64d2098" providerId="ADAL" clId="{6A5573B1-8E2B-4A98-80EE-DA12C6E3A02A}" dt="2026-02-19T00:47:52.079" v="5" actId="368"/>
        <pc:sldMkLst>
          <pc:docMk/>
          <pc:sldMk cId="3389278597" sldId="20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000664FC-4014-42BB-98E1-75403AEF9E7D}" type="datetimeFigureOut">
              <a:rPr lang="en-US" smtClean="0"/>
              <a:t>2/18/2026</a:t>
            </a:fld>
            <a:endParaRPr lang="en-US"/>
          </a:p>
        </p:txBody>
      </p:sp>
      <p:sp>
        <p:nvSpPr>
          <p:cNvPr id="4" name="Slide Image Placeholder 3"/>
          <p:cNvSpPr>
            <a:spLocks noGrp="1" noRot="1" noChangeAspect="1"/>
          </p:cNvSpPr>
          <p:nvPr>
            <p:ph type="sldImg" idx="2"/>
          </p:nvPr>
        </p:nvSpPr>
        <p:spPr>
          <a:xfrm>
            <a:off x="419100" y="703263"/>
            <a:ext cx="6248400" cy="3514725"/>
          </a:xfrm>
          <a:prstGeom prst="rect">
            <a:avLst/>
          </a:prstGeom>
          <a:noFill/>
          <a:ln w="12700">
            <a:solidFill>
              <a:prstClr val="black"/>
            </a:solidFill>
          </a:ln>
        </p:spPr>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E2731FE9-F90D-409B-BFAC-39D681C90CF9}" type="slidenum">
              <a:rPr lang="en-US" smtClean="0"/>
              <a:t>‹#›</a:t>
            </a:fld>
            <a:endParaRPr lang="en-US"/>
          </a:p>
        </p:txBody>
      </p:sp>
    </p:spTree>
    <p:extLst>
      <p:ext uri="{BB962C8B-B14F-4D97-AF65-F5344CB8AC3E}">
        <p14:creationId xmlns:p14="http://schemas.microsoft.com/office/powerpoint/2010/main" val="40470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1D24FC-B6DA-4E80-B230-1C59846DE70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307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95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98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731FE9-F90D-409B-BFAC-39D681C90CF9}" type="slidenum">
              <a:rPr lang="en-US" smtClean="0"/>
              <a:t>13</a:t>
            </a:fld>
            <a:endParaRPr lang="en-US"/>
          </a:p>
        </p:txBody>
      </p:sp>
    </p:spTree>
    <p:extLst>
      <p:ext uri="{BB962C8B-B14F-4D97-AF65-F5344CB8AC3E}">
        <p14:creationId xmlns:p14="http://schemas.microsoft.com/office/powerpoint/2010/main" val="192326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36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15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AA4BA77-D21C-451A-B625-92BE0498F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17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26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331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13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80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15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www.crowe.com/disclosure" TargetMode="External"/><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Master" Target="../slideMasters/slideMaster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endParaRPr lang="en-US"/>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1980000"/>
            <a:ext cx="5088014" cy="1538883"/>
          </a:xfrm>
        </p:spPr>
        <p:txBody>
          <a:bodyPr wrap="square">
            <a:spAutoFit/>
          </a:bodyPr>
          <a:lstStyle>
            <a:lvl1pPr>
              <a:lnSpc>
                <a:spcPts val="6000"/>
              </a:lnSpc>
              <a:defRPr sz="6000">
                <a:solidFill>
                  <a:schemeClr val="tx1"/>
                </a:solidFill>
              </a:defRPr>
            </a:lvl1pPr>
          </a:lstStyle>
          <a:p>
            <a:r>
              <a:rPr lang="en-US"/>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1" y="3420000"/>
            <a:ext cx="5088014" cy="369332"/>
          </a:xfrm>
        </p:spPr>
        <p:txBody>
          <a:bodyPr wrap="square">
            <a:spAutoFit/>
          </a:bodyPr>
          <a:lstStyle>
            <a:lvl1pPr marL="0" indent="0">
              <a:buNone/>
              <a:defRPr sz="2400">
                <a:solidFill>
                  <a:schemeClr val="tx1"/>
                </a:solidFill>
              </a:defRPr>
            </a:lvl1pPr>
          </a:lstStyle>
          <a:p>
            <a:pPr lvl="0"/>
            <a:r>
              <a:rPr lang="en-US"/>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1" y="4680000"/>
            <a:ext cx="5088014" cy="369332"/>
          </a:xfrm>
        </p:spPr>
        <p:txBody>
          <a:bodyPr wrap="square">
            <a:spAutoFit/>
          </a:bodyPr>
          <a:lstStyle>
            <a:lvl1pPr marL="0" indent="0">
              <a:buNone/>
              <a:defRPr sz="2400">
                <a:solidFill>
                  <a:schemeClr val="tx1"/>
                </a:solidFill>
              </a:defRPr>
            </a:lvl1pPr>
          </a:lstStyle>
          <a:p>
            <a:pPr lvl="0"/>
            <a:r>
              <a:rPr lang="en-US"/>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220000"/>
            <a:ext cx="5088015" cy="369332"/>
          </a:xfrm>
        </p:spPr>
        <p:txBody>
          <a:bodyPr wrap="square">
            <a:spAutoFit/>
          </a:bodyPr>
          <a:lstStyle>
            <a:lvl1pPr marL="0" indent="0">
              <a:buNone/>
              <a:defRPr sz="2400">
                <a:solidFill>
                  <a:schemeClr val="tx1"/>
                </a:solidFill>
              </a:defRPr>
            </a:lvl1pPr>
          </a:lstStyle>
          <a:p>
            <a:pPr lvl="0"/>
            <a:r>
              <a:rPr lang="en-US"/>
              <a:t>Month/Day/Year</a:t>
            </a:r>
          </a:p>
        </p:txBody>
      </p:sp>
    </p:spTree>
    <p:extLst>
      <p:ext uri="{BB962C8B-B14F-4D97-AF65-F5344CB8AC3E}">
        <p14:creationId xmlns:p14="http://schemas.microsoft.com/office/powerpoint/2010/main" val="18902162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O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6F074-7F5E-4657-9B4B-D806B60AEF14}"/>
              </a:ext>
            </a:extLst>
          </p:cNvPr>
          <p:cNvSpPr txBox="1"/>
          <p:nvPr userDrawn="1"/>
        </p:nvSpPr>
        <p:spPr>
          <a:xfrm>
            <a:off x="540000" y="6523912"/>
            <a:ext cx="809517" cy="230832"/>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2025 Crowe LLP</a:t>
            </a:r>
          </a:p>
          <a:p>
            <a:pPr rtl="0"/>
            <a:endParaRPr lang="en-US" sz="750" b="0" i="0" u="none" strike="noStrike" kern="1200" baseline="0">
              <a:solidFill>
                <a:schemeClr val="tx1"/>
              </a:solidFill>
              <a:latin typeface="+mn-lt"/>
              <a:ea typeface="+mn-ea"/>
              <a:cs typeface="+mn-cs"/>
            </a:endParaRPr>
          </a:p>
        </p:txBody>
      </p:sp>
      <p:sp>
        <p:nvSpPr>
          <p:cNvPr id="7" name="TextBox 6">
            <a:extLst>
              <a:ext uri="{FF2B5EF4-FFF2-40B4-BE49-F238E27FC236}">
                <a16:creationId xmlns:a16="http://schemas.microsoft.com/office/drawing/2014/main" id="{83683CB2-E51F-42B5-B557-7A5A10960F21}"/>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2863688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Break Standar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457200" y="2514600"/>
            <a:ext cx="11277600" cy="1600200"/>
          </a:xfrm>
          <a:prstGeom prst="rect">
            <a:avLst/>
          </a:prstGeom>
        </p:spPr>
        <p:txBody>
          <a:bodyPr/>
          <a:lstStyle>
            <a:lvl1pPr marL="0" indent="0">
              <a:buFontTx/>
              <a:buNone/>
              <a:defRPr sz="6000"/>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pic>
        <p:nvPicPr>
          <p:cNvPr id="10" name="Picture Placeholder 3"/>
          <p:cNvPicPr>
            <a:picLocks noChangeAspect="1"/>
          </p:cNvPicPr>
          <p:nvPr userDrawn="1"/>
        </p:nvPicPr>
        <p:blipFill>
          <a:blip r:embed="rId2" cstate="print">
            <a:extLst>
              <a:ext uri="{28A0092B-C50C-407E-A947-70E740481C1C}">
                <a14:useLocalDpi xmlns:a14="http://schemas.microsoft.com/office/drawing/2010/main" val="0"/>
              </a:ext>
            </a:extLst>
          </a:blip>
          <a:srcRect l="-78"/>
          <a:stretch>
            <a:fillRect/>
          </a:stretch>
        </p:blipFill>
        <p:spPr>
          <a:xfrm>
            <a:off x="-19049" y="0"/>
            <a:ext cx="12220574" cy="2514600"/>
          </a:xfrm>
          <a:prstGeom prst="rect">
            <a:avLst/>
          </a:prstGeom>
        </p:spPr>
      </p:pic>
    </p:spTree>
    <p:extLst>
      <p:ext uri="{BB962C8B-B14F-4D97-AF65-F5344CB8AC3E}">
        <p14:creationId xmlns:p14="http://schemas.microsoft.com/office/powerpoint/2010/main" val="35029257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ank You p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80B490-0F08-4584-BEF0-5F1E43B78BB4}"/>
              </a:ext>
            </a:extLst>
          </p:cNvPr>
          <p:cNvSpPr>
            <a:spLocks noGrp="1"/>
          </p:cNvSpPr>
          <p:nvPr>
            <p:ph type="body" sz="quarter" idx="13"/>
          </p:nvPr>
        </p:nvSpPr>
        <p:spPr>
          <a:xfrm>
            <a:off x="700088" y="3671596"/>
            <a:ext cx="3259137" cy="295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3F84206E-6439-4461-A300-13F5BFE3D9CE}"/>
              </a:ext>
            </a:extLst>
          </p:cNvPr>
          <p:cNvSpPr>
            <a:spLocks noGrp="1"/>
          </p:cNvSpPr>
          <p:nvPr>
            <p:ph type="body" sz="quarter" idx="14"/>
          </p:nvPr>
        </p:nvSpPr>
        <p:spPr>
          <a:xfrm>
            <a:off x="7872000" y="3671596"/>
            <a:ext cx="3259137" cy="295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B1CE34F5-5A9B-468C-8C42-4397B5B441F8}"/>
              </a:ext>
            </a:extLst>
          </p:cNvPr>
          <p:cNvSpPr>
            <a:spLocks noGrp="1"/>
          </p:cNvSpPr>
          <p:nvPr>
            <p:ph type="body" sz="quarter" idx="15"/>
          </p:nvPr>
        </p:nvSpPr>
        <p:spPr>
          <a:xfrm>
            <a:off x="4301339" y="3671596"/>
            <a:ext cx="3259137" cy="295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6049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12" name="Text Placeholder 2">
            <a:extLst>
              <a:ext uri="{FF2B5EF4-FFF2-40B4-BE49-F238E27FC236}">
                <a16:creationId xmlns:a16="http://schemas.microsoft.com/office/drawing/2014/main" id="{7C314E8C-7EAE-4369-B1EC-F45BC06CC47A}"/>
              </a:ext>
            </a:extLst>
          </p:cNvPr>
          <p:cNvSpPr>
            <a:spLocks noGrp="1"/>
          </p:cNvSpPr>
          <p:nvPr>
            <p:ph type="body" sz="quarter" idx="11"/>
          </p:nvPr>
        </p:nvSpPr>
        <p:spPr>
          <a:xfrm>
            <a:off x="457200" y="1474788"/>
            <a:ext cx="10941114" cy="4843462"/>
          </a:xfrm>
        </p:spPr>
        <p:txBody>
          <a:bodyPr/>
          <a:lstStyle>
            <a:lvl1pPr marL="0" marR="0" indent="0" algn="l" defTabSz="1097280" rtl="0" eaLnBrk="1" fontAlgn="auto" latinLnBrk="0" hangingPunct="1">
              <a:lnSpc>
                <a:spcPct val="100000"/>
              </a:lnSpc>
              <a:spcBef>
                <a:spcPct val="0"/>
              </a:spcBef>
              <a:spcAft>
                <a:spcPts val="600"/>
              </a:spcAft>
              <a:buClr>
                <a:srgbClr val="FFC000"/>
              </a:buClr>
              <a:buSzPct val="170000"/>
              <a:buFontTx/>
              <a:buNone/>
              <a:defRPr sz="1250"/>
            </a:lvl1pPr>
          </a:lstStyle>
          <a:p>
            <a:pPr>
              <a:lnSpc>
                <a:spcPct val="100000"/>
              </a:lnSpc>
              <a:spcAft>
                <a:spcPts val="600"/>
              </a:spcAft>
            </a:pPr>
            <a:endParaRPr lang="en-US"/>
          </a:p>
        </p:txBody>
      </p:sp>
    </p:spTree>
    <p:extLst>
      <p:ext uri="{BB962C8B-B14F-4D97-AF65-F5344CB8AC3E}">
        <p14:creationId xmlns:p14="http://schemas.microsoft.com/office/powerpoint/2010/main" val="7539129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F856B3-208A-41FD-8C8A-D164C376E034}"/>
              </a:ext>
            </a:extLst>
          </p:cNvPr>
          <p:cNvSpPr>
            <a:spLocks noGrp="1"/>
          </p:cNvSpPr>
          <p:nvPr>
            <p:ph type="pic" sz="quarter" idx="10"/>
          </p:nvPr>
        </p:nvSpPr>
        <p:spPr>
          <a:xfrm>
            <a:off x="0" y="0"/>
            <a:ext cx="12192000" cy="6858000"/>
          </a:xfrm>
          <a:solidFill>
            <a:schemeClr val="bg1">
              <a:lumMod val="85000"/>
            </a:schemeClr>
          </a:solidFill>
        </p:spPr>
        <p:txBody>
          <a:bodyPr/>
          <a:lstStyle/>
          <a:p>
            <a:endParaRPr lang="en-US"/>
          </a:p>
        </p:txBody>
      </p:sp>
      <p:sp>
        <p:nvSpPr>
          <p:cNvPr id="13" name="Text Placeholder 12">
            <a:extLst>
              <a:ext uri="{FF2B5EF4-FFF2-40B4-BE49-F238E27FC236}">
                <a16:creationId xmlns:a16="http://schemas.microsoft.com/office/drawing/2014/main" id="{28C54BD3-51B1-482D-BD44-5F2548F0A02E}"/>
              </a:ext>
            </a:extLst>
          </p:cNvPr>
          <p:cNvSpPr>
            <a:spLocks noGrp="1"/>
          </p:cNvSpPr>
          <p:nvPr>
            <p:ph type="body" sz="quarter" idx="12" hasCustomPrompt="1"/>
          </p:nvPr>
        </p:nvSpPr>
        <p:spPr>
          <a:xfrm>
            <a:off x="795338" y="3543695"/>
            <a:ext cx="4552950" cy="846138"/>
          </a:xfrm>
        </p:spPr>
        <p:txBody>
          <a:bodyPr/>
          <a:lstStyle>
            <a:lvl1pPr marL="0" indent="0">
              <a:buFontTx/>
              <a:buNone/>
              <a:defRPr sz="2700"/>
            </a:lvl1pPr>
          </a:lstStyle>
          <a:p>
            <a:pPr lvl="0"/>
            <a:r>
              <a:rPr lang="en-US"/>
              <a:t>Subtitle goes here</a:t>
            </a:r>
          </a:p>
        </p:txBody>
      </p:sp>
      <p:sp>
        <p:nvSpPr>
          <p:cNvPr id="15" name="Text Placeholder 14">
            <a:extLst>
              <a:ext uri="{FF2B5EF4-FFF2-40B4-BE49-F238E27FC236}">
                <a16:creationId xmlns:a16="http://schemas.microsoft.com/office/drawing/2014/main" id="{F6337E3D-5D3E-44BE-9318-9596175DCDF4}"/>
              </a:ext>
            </a:extLst>
          </p:cNvPr>
          <p:cNvSpPr>
            <a:spLocks noGrp="1"/>
          </p:cNvSpPr>
          <p:nvPr>
            <p:ph type="body" sz="quarter" idx="13" hasCustomPrompt="1"/>
          </p:nvPr>
        </p:nvSpPr>
        <p:spPr>
          <a:xfrm>
            <a:off x="795338" y="5975350"/>
            <a:ext cx="3694113" cy="307975"/>
          </a:xfrm>
        </p:spPr>
        <p:txBody>
          <a:bodyPr/>
          <a:lstStyle>
            <a:lvl1pPr marL="0" indent="0">
              <a:buNone/>
              <a:defRPr sz="2000"/>
            </a:lvl1pPr>
          </a:lstStyle>
          <a:p>
            <a:pPr lvl="0"/>
            <a:r>
              <a:rPr lang="en-US"/>
              <a:t>Month, Day, Year</a:t>
            </a:r>
          </a:p>
        </p:txBody>
      </p:sp>
      <p:sp>
        <p:nvSpPr>
          <p:cNvPr id="6" name="Text Placeholder 5">
            <a:extLst>
              <a:ext uri="{FF2B5EF4-FFF2-40B4-BE49-F238E27FC236}">
                <a16:creationId xmlns:a16="http://schemas.microsoft.com/office/drawing/2014/main" id="{BA93FBCE-5E95-48F7-AAAE-0D75033C77ED}"/>
              </a:ext>
            </a:extLst>
          </p:cNvPr>
          <p:cNvSpPr>
            <a:spLocks noGrp="1"/>
          </p:cNvSpPr>
          <p:nvPr>
            <p:ph type="body" sz="quarter" idx="11" hasCustomPrompt="1"/>
          </p:nvPr>
        </p:nvSpPr>
        <p:spPr>
          <a:xfrm>
            <a:off x="795338" y="1918893"/>
            <a:ext cx="6892925" cy="1395413"/>
          </a:xfrm>
        </p:spPr>
        <p:txBody>
          <a:bodyPr/>
          <a:lstStyle>
            <a:lvl1pPr marL="0" indent="0">
              <a:buFontTx/>
              <a:buNone/>
              <a:defRPr sz="5400" b="1"/>
            </a:lvl1pPr>
          </a:lstStyle>
          <a:p>
            <a:pPr lvl="0"/>
            <a:r>
              <a:rPr lang="en-US"/>
              <a:t>Title goes here</a:t>
            </a:r>
          </a:p>
        </p:txBody>
      </p:sp>
    </p:spTree>
    <p:extLst>
      <p:ext uri="{BB962C8B-B14F-4D97-AF65-F5344CB8AC3E}">
        <p14:creationId xmlns:p14="http://schemas.microsoft.com/office/powerpoint/2010/main" val="30099426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7" name="Text Placeholder 6">
            <a:extLst>
              <a:ext uri="{FF2B5EF4-FFF2-40B4-BE49-F238E27FC236}">
                <a16:creationId xmlns:a16="http://schemas.microsoft.com/office/drawing/2014/main" id="{C739906D-EA40-4DFF-A950-FE50F251E3C4}"/>
              </a:ext>
            </a:extLst>
          </p:cNvPr>
          <p:cNvSpPr>
            <a:spLocks noGrp="1"/>
          </p:cNvSpPr>
          <p:nvPr>
            <p:ph type="body" sz="quarter" idx="10"/>
          </p:nvPr>
        </p:nvSpPr>
        <p:spPr>
          <a:xfrm>
            <a:off x="457200" y="1828800"/>
            <a:ext cx="11274425" cy="4489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5027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parator P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77EC18B-2395-4C3A-A8D2-F0A37FD4BCFF}"/>
              </a:ext>
            </a:extLst>
          </p:cNvPr>
          <p:cNvSpPr>
            <a:spLocks noGrp="1"/>
          </p:cNvSpPr>
          <p:nvPr>
            <p:ph type="pic" sz="quarter" idx="10"/>
          </p:nvPr>
        </p:nvSpPr>
        <p:spPr>
          <a:xfrm>
            <a:off x="0" y="0"/>
            <a:ext cx="12192000" cy="6858000"/>
          </a:xfrm>
        </p:spPr>
        <p:txBody>
          <a:bodyPr/>
          <a:lstStyle/>
          <a:p>
            <a:endParaRPr lang="en-US"/>
          </a:p>
        </p:txBody>
      </p:sp>
      <p:sp>
        <p:nvSpPr>
          <p:cNvPr id="7" name="Text Placeholder 6">
            <a:extLst>
              <a:ext uri="{FF2B5EF4-FFF2-40B4-BE49-F238E27FC236}">
                <a16:creationId xmlns:a16="http://schemas.microsoft.com/office/drawing/2014/main" id="{CD164E3A-49F4-41DA-8A48-85F67F3A404A}"/>
              </a:ext>
            </a:extLst>
          </p:cNvPr>
          <p:cNvSpPr>
            <a:spLocks noGrp="1"/>
          </p:cNvSpPr>
          <p:nvPr>
            <p:ph type="body" sz="quarter" idx="11" hasCustomPrompt="1"/>
          </p:nvPr>
        </p:nvSpPr>
        <p:spPr>
          <a:xfrm>
            <a:off x="1069848" y="1905000"/>
            <a:ext cx="5715000" cy="1860755"/>
          </a:xfrm>
        </p:spPr>
        <p:txBody>
          <a:bodyPr/>
          <a:lstStyle>
            <a:lvl1pPr marL="0" indent="0">
              <a:lnSpc>
                <a:spcPts val="4500"/>
              </a:lnSpc>
              <a:spcBef>
                <a:spcPct val="0"/>
              </a:spcBef>
              <a:buFont typeface="Arial" pitchFamily="34" charset="0"/>
              <a:buNone/>
              <a:defRPr sz="5400" b="1"/>
            </a:lvl1pPr>
          </a:lstStyle>
          <a:p>
            <a:pPr marL="0" indent="0">
              <a:lnSpc>
                <a:spcPts val="4500"/>
              </a:lnSpc>
              <a:spcBef>
                <a:spcPct val="0"/>
              </a:spcBef>
              <a:buFont typeface="Arial" pitchFamily="34" charset="0"/>
              <a:buNone/>
            </a:pPr>
            <a:r>
              <a:rPr lang="en-US"/>
              <a:t>Separator page</a:t>
            </a:r>
          </a:p>
        </p:txBody>
      </p:sp>
    </p:spTree>
    <p:extLst>
      <p:ext uri="{BB962C8B-B14F-4D97-AF65-F5344CB8AC3E}">
        <p14:creationId xmlns:p14="http://schemas.microsoft.com/office/powerpoint/2010/main" val="910401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tro P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D5060-ABAC-4E1F-BEED-7A3DC533BE08}"/>
              </a:ext>
            </a:extLst>
          </p:cNvPr>
          <p:cNvSpPr>
            <a:spLocks noGrp="1"/>
          </p:cNvSpPr>
          <p:nvPr>
            <p:ph type="body" sz="quarter" idx="10"/>
          </p:nvPr>
        </p:nvSpPr>
        <p:spPr>
          <a:xfrm>
            <a:off x="1246188" y="2167731"/>
            <a:ext cx="9699625" cy="252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9564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member pa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6F179CE-89D1-4E9B-BAFB-55138EC6FB7D}"/>
              </a:ext>
            </a:extLst>
          </p:cNvPr>
          <p:cNvSpPr>
            <a:spLocks noGrp="1"/>
          </p:cNvSpPr>
          <p:nvPr>
            <p:ph type="pic" sz="quarter" idx="13"/>
          </p:nvPr>
        </p:nvSpPr>
        <p:spPr>
          <a:xfrm>
            <a:off x="539750" y="1697038"/>
            <a:ext cx="1441450" cy="1431925"/>
          </a:xfrm>
          <a:solidFill>
            <a:schemeClr val="bg1">
              <a:lumMod val="85000"/>
            </a:schemeClr>
          </a:solidFill>
        </p:spPr>
        <p:txBody>
          <a:bodyPr/>
          <a:lstStyle/>
          <a:p>
            <a:endParaRPr lang="en-US"/>
          </a:p>
        </p:txBody>
      </p:sp>
      <p:sp>
        <p:nvSpPr>
          <p:cNvPr id="3" name="Text Placeholder 2">
            <a:extLst>
              <a:ext uri="{FF2B5EF4-FFF2-40B4-BE49-F238E27FC236}">
                <a16:creationId xmlns:a16="http://schemas.microsoft.com/office/drawing/2014/main" id="{557B39FC-57F1-4889-AA5A-6BEA18A05B09}"/>
              </a:ext>
            </a:extLst>
          </p:cNvPr>
          <p:cNvSpPr>
            <a:spLocks noGrp="1"/>
          </p:cNvSpPr>
          <p:nvPr>
            <p:ph type="body" sz="quarter" idx="11" hasCustomPrompt="1"/>
          </p:nvPr>
        </p:nvSpPr>
        <p:spPr>
          <a:xfrm>
            <a:off x="457200" y="539496"/>
            <a:ext cx="11242675" cy="566738"/>
          </a:xfrm>
        </p:spPr>
        <p:txBody>
          <a:bodyPr/>
          <a:lstStyle>
            <a:lvl1pPr marL="0" indent="0">
              <a:buFontTx/>
              <a:buNone/>
              <a:defRPr sz="2800" b="1"/>
            </a:lvl1pPr>
          </a:lstStyle>
          <a:p>
            <a:pPr lvl="0"/>
            <a:r>
              <a:rPr lang="en-US"/>
              <a:t>Team members</a:t>
            </a:r>
          </a:p>
        </p:txBody>
      </p:sp>
      <p:sp>
        <p:nvSpPr>
          <p:cNvPr id="17" name="Text Placeholder 16">
            <a:extLst>
              <a:ext uri="{FF2B5EF4-FFF2-40B4-BE49-F238E27FC236}">
                <a16:creationId xmlns:a16="http://schemas.microsoft.com/office/drawing/2014/main" id="{857E2709-70A7-4569-971B-73F4DBFC2DE8}"/>
              </a:ext>
            </a:extLst>
          </p:cNvPr>
          <p:cNvSpPr>
            <a:spLocks noGrp="1"/>
          </p:cNvSpPr>
          <p:nvPr>
            <p:ph type="body" sz="quarter" idx="12" hasCustomPrompt="1"/>
          </p:nvPr>
        </p:nvSpPr>
        <p:spPr>
          <a:xfrm>
            <a:off x="2114248" y="1697038"/>
            <a:ext cx="2359281" cy="1258580"/>
          </a:xfrm>
        </p:spPr>
        <p:txBody>
          <a:bodyPr/>
          <a:lstStyle>
            <a:lvl1pPr marL="0" indent="0">
              <a:spcBef>
                <a:spcPct val="0"/>
              </a:spcBef>
              <a:buFontTx/>
              <a:buNone/>
              <a:defRPr sz="1800" b="0">
                <a:latin typeface="+mn-lt"/>
                <a:cs typeface="Arial" pitchFamily="34" charset="0"/>
              </a:defRPr>
            </a:lvl1pPr>
            <a:lvl2pPr marL="155575" indent="0">
              <a:buFontTx/>
              <a:buNone/>
              <a:defRPr sz="1800"/>
            </a:lvl2pPr>
            <a:lvl3pPr marL="301625" indent="0">
              <a:buFontTx/>
              <a:buNone/>
              <a:defRPr sz="1800"/>
            </a:lvl3pPr>
            <a:lvl4pPr marL="429768" indent="0">
              <a:buFontTx/>
              <a:buNone/>
              <a:defRPr sz="1800"/>
            </a:lvl4pPr>
            <a:lvl5pPr marL="557784" indent="0">
              <a:buFontTx/>
              <a:buNone/>
              <a:defRPr sz="1800"/>
            </a:lvl5pPr>
          </a:lstStyle>
          <a:p>
            <a:r>
              <a:rPr lang="en-US" b="1"/>
              <a:t>John Doe</a:t>
            </a:r>
          </a:p>
          <a:p>
            <a:r>
              <a:rPr lang="en-US"/>
              <a:t>Partner</a:t>
            </a:r>
          </a:p>
          <a:p>
            <a:r>
              <a:rPr lang="en-US" sz="1800"/>
              <a:t>+1 234 234 2345</a:t>
            </a:r>
          </a:p>
          <a:p>
            <a:r>
              <a:rPr lang="en-US" sz="1800"/>
              <a:t>john.doe@crowe.com</a:t>
            </a:r>
          </a:p>
        </p:txBody>
      </p:sp>
      <p:sp>
        <p:nvSpPr>
          <p:cNvPr id="21" name="Picture Placeholder 18">
            <a:extLst>
              <a:ext uri="{FF2B5EF4-FFF2-40B4-BE49-F238E27FC236}">
                <a16:creationId xmlns:a16="http://schemas.microsoft.com/office/drawing/2014/main" id="{94080992-77D8-430F-8D4F-A106AA28E24C}"/>
              </a:ext>
            </a:extLst>
          </p:cNvPr>
          <p:cNvSpPr>
            <a:spLocks noGrp="1"/>
          </p:cNvSpPr>
          <p:nvPr>
            <p:ph type="pic" sz="quarter" idx="14"/>
          </p:nvPr>
        </p:nvSpPr>
        <p:spPr>
          <a:xfrm>
            <a:off x="539750" y="3728014"/>
            <a:ext cx="1441450" cy="1431925"/>
          </a:xfrm>
          <a:solidFill>
            <a:schemeClr val="bg1">
              <a:lumMod val="85000"/>
            </a:schemeClr>
          </a:solidFill>
        </p:spPr>
        <p:txBody>
          <a:bodyPr/>
          <a:lstStyle/>
          <a:p>
            <a:endParaRPr lang="en-US"/>
          </a:p>
        </p:txBody>
      </p:sp>
      <p:sp>
        <p:nvSpPr>
          <p:cNvPr id="22" name="Text Placeholder 16">
            <a:extLst>
              <a:ext uri="{FF2B5EF4-FFF2-40B4-BE49-F238E27FC236}">
                <a16:creationId xmlns:a16="http://schemas.microsoft.com/office/drawing/2014/main" id="{206EA76E-C094-49C5-9AE2-512259A5C208}"/>
              </a:ext>
            </a:extLst>
          </p:cNvPr>
          <p:cNvSpPr>
            <a:spLocks noGrp="1"/>
          </p:cNvSpPr>
          <p:nvPr>
            <p:ph type="body" sz="quarter" idx="15" hasCustomPrompt="1"/>
          </p:nvPr>
        </p:nvSpPr>
        <p:spPr>
          <a:xfrm>
            <a:off x="2114248" y="3728014"/>
            <a:ext cx="2359281" cy="1258580"/>
          </a:xfrm>
        </p:spPr>
        <p:txBody>
          <a:bodyPr/>
          <a:lstStyle>
            <a:lvl1pPr marL="0" indent="0">
              <a:spcBef>
                <a:spcPct val="0"/>
              </a:spcBef>
              <a:buFontTx/>
              <a:buNone/>
              <a:defRPr sz="1800" b="0">
                <a:latin typeface="+mn-lt"/>
                <a:cs typeface="Arial" pitchFamily="34" charset="0"/>
              </a:defRPr>
            </a:lvl1pPr>
            <a:lvl2pPr marL="155575" indent="0">
              <a:buFontTx/>
              <a:buNone/>
              <a:defRPr sz="1800"/>
            </a:lvl2pPr>
            <a:lvl3pPr marL="301625" indent="0">
              <a:buFontTx/>
              <a:buNone/>
              <a:defRPr sz="1800"/>
            </a:lvl3pPr>
            <a:lvl4pPr marL="429768" indent="0">
              <a:buFontTx/>
              <a:buNone/>
              <a:defRPr sz="1800"/>
            </a:lvl4pPr>
            <a:lvl5pPr marL="557784" indent="0">
              <a:buFontTx/>
              <a:buNone/>
              <a:defRPr sz="1800"/>
            </a:lvl5pPr>
          </a:lstStyle>
          <a:p>
            <a:r>
              <a:rPr lang="en-US" b="1"/>
              <a:t>John Doe</a:t>
            </a:r>
          </a:p>
          <a:p>
            <a:r>
              <a:rPr lang="en-US"/>
              <a:t>Partner</a:t>
            </a:r>
          </a:p>
          <a:p>
            <a:r>
              <a:rPr lang="en-US" sz="1800"/>
              <a:t>+1 234 234 2345</a:t>
            </a:r>
          </a:p>
          <a:p>
            <a:r>
              <a:rPr lang="en-US" sz="1800"/>
              <a:t>john.doe@crowe.com</a:t>
            </a:r>
          </a:p>
        </p:txBody>
      </p:sp>
      <p:sp>
        <p:nvSpPr>
          <p:cNvPr id="23" name="Picture Placeholder 18">
            <a:extLst>
              <a:ext uri="{FF2B5EF4-FFF2-40B4-BE49-F238E27FC236}">
                <a16:creationId xmlns:a16="http://schemas.microsoft.com/office/drawing/2014/main" id="{91FEBEC3-8FC9-4F25-B0BB-21996F573B9E}"/>
              </a:ext>
            </a:extLst>
          </p:cNvPr>
          <p:cNvSpPr>
            <a:spLocks noGrp="1"/>
          </p:cNvSpPr>
          <p:nvPr>
            <p:ph type="pic" sz="quarter" idx="16"/>
          </p:nvPr>
        </p:nvSpPr>
        <p:spPr>
          <a:xfrm>
            <a:off x="5226009" y="1697038"/>
            <a:ext cx="1441450" cy="1431925"/>
          </a:xfrm>
          <a:solidFill>
            <a:schemeClr val="bg1">
              <a:lumMod val="85000"/>
            </a:schemeClr>
          </a:solidFill>
        </p:spPr>
        <p:txBody>
          <a:bodyPr/>
          <a:lstStyle/>
          <a:p>
            <a:endParaRPr lang="en-US"/>
          </a:p>
        </p:txBody>
      </p:sp>
      <p:sp>
        <p:nvSpPr>
          <p:cNvPr id="24" name="Text Placeholder 16">
            <a:extLst>
              <a:ext uri="{FF2B5EF4-FFF2-40B4-BE49-F238E27FC236}">
                <a16:creationId xmlns:a16="http://schemas.microsoft.com/office/drawing/2014/main" id="{9511BC10-3ADD-4CC0-861C-34AE0EC9F8D6}"/>
              </a:ext>
            </a:extLst>
          </p:cNvPr>
          <p:cNvSpPr>
            <a:spLocks noGrp="1"/>
          </p:cNvSpPr>
          <p:nvPr>
            <p:ph type="body" sz="quarter" idx="17" hasCustomPrompt="1"/>
          </p:nvPr>
        </p:nvSpPr>
        <p:spPr>
          <a:xfrm>
            <a:off x="6800507" y="1697038"/>
            <a:ext cx="2359281" cy="1258580"/>
          </a:xfrm>
        </p:spPr>
        <p:txBody>
          <a:bodyPr/>
          <a:lstStyle>
            <a:lvl1pPr marL="0" indent="0">
              <a:spcBef>
                <a:spcPct val="0"/>
              </a:spcBef>
              <a:buFontTx/>
              <a:buNone/>
              <a:defRPr sz="1800" b="0">
                <a:latin typeface="+mn-lt"/>
                <a:cs typeface="Arial" pitchFamily="34" charset="0"/>
              </a:defRPr>
            </a:lvl1pPr>
            <a:lvl2pPr marL="155575" indent="0">
              <a:buFontTx/>
              <a:buNone/>
              <a:defRPr sz="1800"/>
            </a:lvl2pPr>
            <a:lvl3pPr marL="301625" indent="0">
              <a:buFontTx/>
              <a:buNone/>
              <a:defRPr sz="1800"/>
            </a:lvl3pPr>
            <a:lvl4pPr marL="429768" indent="0">
              <a:buFontTx/>
              <a:buNone/>
              <a:defRPr sz="1800"/>
            </a:lvl4pPr>
            <a:lvl5pPr marL="557784" indent="0">
              <a:buFontTx/>
              <a:buNone/>
              <a:defRPr sz="1800"/>
            </a:lvl5pPr>
          </a:lstStyle>
          <a:p>
            <a:r>
              <a:rPr lang="en-US" b="1"/>
              <a:t>John Doe</a:t>
            </a:r>
          </a:p>
          <a:p>
            <a:r>
              <a:rPr lang="en-US"/>
              <a:t>Partner</a:t>
            </a:r>
          </a:p>
          <a:p>
            <a:r>
              <a:rPr lang="en-US" sz="1800"/>
              <a:t>+1 234 234 2345</a:t>
            </a:r>
          </a:p>
          <a:p>
            <a:r>
              <a:rPr lang="en-US" sz="1800"/>
              <a:t>john.doe@crowe.com</a:t>
            </a:r>
          </a:p>
        </p:txBody>
      </p:sp>
      <p:sp>
        <p:nvSpPr>
          <p:cNvPr id="25" name="Picture Placeholder 18">
            <a:extLst>
              <a:ext uri="{FF2B5EF4-FFF2-40B4-BE49-F238E27FC236}">
                <a16:creationId xmlns:a16="http://schemas.microsoft.com/office/drawing/2014/main" id="{DA47E9E5-DC68-4BFE-99DF-3D9F209C4B71}"/>
              </a:ext>
            </a:extLst>
          </p:cNvPr>
          <p:cNvSpPr>
            <a:spLocks noGrp="1"/>
          </p:cNvSpPr>
          <p:nvPr>
            <p:ph type="pic" sz="quarter" idx="18"/>
          </p:nvPr>
        </p:nvSpPr>
        <p:spPr>
          <a:xfrm>
            <a:off x="5226009" y="3728014"/>
            <a:ext cx="1441450" cy="1431925"/>
          </a:xfrm>
          <a:solidFill>
            <a:schemeClr val="bg1">
              <a:lumMod val="85000"/>
            </a:schemeClr>
          </a:solidFill>
        </p:spPr>
        <p:txBody>
          <a:bodyPr/>
          <a:lstStyle/>
          <a:p>
            <a:endParaRPr lang="en-US"/>
          </a:p>
        </p:txBody>
      </p:sp>
      <p:sp>
        <p:nvSpPr>
          <p:cNvPr id="26" name="Text Placeholder 16">
            <a:extLst>
              <a:ext uri="{FF2B5EF4-FFF2-40B4-BE49-F238E27FC236}">
                <a16:creationId xmlns:a16="http://schemas.microsoft.com/office/drawing/2014/main" id="{5687B2F0-9956-4448-9101-D9DB3BEE9B78}"/>
              </a:ext>
            </a:extLst>
          </p:cNvPr>
          <p:cNvSpPr>
            <a:spLocks noGrp="1"/>
          </p:cNvSpPr>
          <p:nvPr>
            <p:ph type="body" sz="quarter" idx="19" hasCustomPrompt="1"/>
          </p:nvPr>
        </p:nvSpPr>
        <p:spPr>
          <a:xfrm>
            <a:off x="6800507" y="3728014"/>
            <a:ext cx="2359281" cy="1258580"/>
          </a:xfrm>
        </p:spPr>
        <p:txBody>
          <a:bodyPr/>
          <a:lstStyle>
            <a:lvl1pPr marL="0" indent="0">
              <a:spcBef>
                <a:spcPct val="0"/>
              </a:spcBef>
              <a:buFontTx/>
              <a:buNone/>
              <a:defRPr sz="1800" b="0">
                <a:latin typeface="+mn-lt"/>
                <a:cs typeface="Arial" pitchFamily="34" charset="0"/>
              </a:defRPr>
            </a:lvl1pPr>
            <a:lvl2pPr marL="155575" indent="0">
              <a:buFontTx/>
              <a:buNone/>
              <a:defRPr sz="1800"/>
            </a:lvl2pPr>
            <a:lvl3pPr marL="301625" indent="0">
              <a:buFontTx/>
              <a:buNone/>
              <a:defRPr sz="1800"/>
            </a:lvl3pPr>
            <a:lvl4pPr marL="429768" indent="0">
              <a:buFontTx/>
              <a:buNone/>
              <a:defRPr sz="1800"/>
            </a:lvl4pPr>
            <a:lvl5pPr marL="557784" indent="0">
              <a:buFontTx/>
              <a:buNone/>
              <a:defRPr sz="1800"/>
            </a:lvl5pPr>
          </a:lstStyle>
          <a:p>
            <a:r>
              <a:rPr lang="en-US" b="1"/>
              <a:t>John Doe</a:t>
            </a:r>
          </a:p>
          <a:p>
            <a:r>
              <a:rPr lang="en-US"/>
              <a:t>Partner</a:t>
            </a:r>
          </a:p>
          <a:p>
            <a:r>
              <a:rPr lang="en-US" sz="1800"/>
              <a:t>+1 234 234 2345</a:t>
            </a:r>
          </a:p>
          <a:p>
            <a:r>
              <a:rPr lang="en-US" sz="1800"/>
              <a:t>john.doe@crowe.com</a:t>
            </a:r>
          </a:p>
        </p:txBody>
      </p:sp>
    </p:spTree>
    <p:extLst>
      <p:ext uri="{BB962C8B-B14F-4D97-AF65-F5344CB8AC3E}">
        <p14:creationId xmlns:p14="http://schemas.microsoft.com/office/powerpoint/2010/main" val="86391514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forma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40F3CF6E-280E-4B4F-AA51-CB95AECF060D}"/>
              </a:ext>
            </a:extLst>
          </p:cNvPr>
          <p:cNvSpPr>
            <a:spLocks noGrp="1"/>
          </p:cNvSpPr>
          <p:nvPr>
            <p:ph type="body" sz="quarter" idx="10"/>
          </p:nvPr>
        </p:nvSpPr>
        <p:spPr>
          <a:xfrm>
            <a:off x="6094476" y="1474788"/>
            <a:ext cx="5303838" cy="4843462"/>
          </a:xfrm>
        </p:spPr>
        <p:txBody>
          <a:bodyPr/>
          <a:lstStyle>
            <a:lvl1pPr marL="0" marR="0" indent="0" algn="l" defTabSz="1097280" rtl="0" eaLnBrk="1" fontAlgn="auto" latinLnBrk="0" hangingPunct="1">
              <a:lnSpc>
                <a:spcPct val="100000"/>
              </a:lnSpc>
              <a:spcBef>
                <a:spcPct val="0"/>
              </a:spcBef>
              <a:spcAft>
                <a:spcPts val="600"/>
              </a:spcAft>
              <a:buClrTx/>
              <a:buSzTx/>
              <a:buFontTx/>
              <a:buNone/>
              <a:defRPr sz="1250"/>
            </a:lvl1pPr>
          </a:lstStyle>
          <a:p>
            <a:pPr marL="0" marR="0" lvl="0" indent="0" algn="l" defTabSz="1097280" rtl="0" eaLnBrk="1" fontAlgn="auto" latinLnBrk="0" hangingPunct="1">
              <a:lnSpc>
                <a:spcPct val="100000"/>
              </a:lnSpc>
              <a:spcBef>
                <a:spcPct val="0"/>
              </a:spcBef>
              <a:spcAft>
                <a:spcPts val="600"/>
              </a:spcAft>
              <a:buClrTx/>
              <a:buSzTx/>
              <a:buFontTx/>
              <a:buNone/>
              <a:defRPr/>
            </a:pPr>
            <a:endParaRPr lang="en-US" sz="1200" spc="40">
              <a:latin typeface="+mn-lt"/>
            </a:endParaRPr>
          </a:p>
        </p:txBody>
      </p:sp>
      <p:sp>
        <p:nvSpPr>
          <p:cNvPr id="12" name="Text Placeholder 2">
            <a:extLst>
              <a:ext uri="{FF2B5EF4-FFF2-40B4-BE49-F238E27FC236}">
                <a16:creationId xmlns:a16="http://schemas.microsoft.com/office/drawing/2014/main" id="{7C314E8C-7EAE-4369-B1EC-F45BC06CC47A}"/>
              </a:ext>
            </a:extLst>
          </p:cNvPr>
          <p:cNvSpPr>
            <a:spLocks noGrp="1"/>
          </p:cNvSpPr>
          <p:nvPr>
            <p:ph type="body" sz="quarter" idx="11"/>
          </p:nvPr>
        </p:nvSpPr>
        <p:spPr>
          <a:xfrm>
            <a:off x="457200" y="1474788"/>
            <a:ext cx="5303838" cy="4843462"/>
          </a:xfrm>
        </p:spPr>
        <p:txBody>
          <a:bodyPr/>
          <a:lstStyle>
            <a:lvl1pPr marL="0" marR="0" indent="0" algn="l" defTabSz="1097280" rtl="0" eaLnBrk="1" fontAlgn="auto" latinLnBrk="0" hangingPunct="1">
              <a:lnSpc>
                <a:spcPct val="100000"/>
              </a:lnSpc>
              <a:spcBef>
                <a:spcPct val="0"/>
              </a:spcBef>
              <a:spcAft>
                <a:spcPts val="600"/>
              </a:spcAft>
              <a:buClr>
                <a:srgbClr val="FFC000"/>
              </a:buClr>
              <a:buSzPct val="170000"/>
              <a:buFontTx/>
              <a:buNone/>
              <a:defRPr sz="1250"/>
            </a:lvl1pPr>
          </a:lstStyle>
          <a:p>
            <a:pPr>
              <a:lnSpc>
                <a:spcPct val="100000"/>
              </a:lnSpc>
              <a:spcAft>
                <a:spcPts val="600"/>
              </a:spcAft>
            </a:pPr>
            <a:endParaRPr lang="en-US"/>
          </a:p>
        </p:txBody>
      </p:sp>
    </p:spTree>
    <p:extLst>
      <p:ext uri="{BB962C8B-B14F-4D97-AF65-F5344CB8AC3E}">
        <p14:creationId xmlns:p14="http://schemas.microsoft.com/office/powerpoint/2010/main" val="10504105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540000" y="1435608"/>
            <a:ext cx="11160000" cy="45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7690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with Blurb">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353154D-5B93-42BA-B039-EB2E2F8ED201}"/>
              </a:ext>
            </a:extLst>
          </p:cNvPr>
          <p:cNvSpPr>
            <a:spLocks noGrp="1"/>
          </p:cNvSpPr>
          <p:nvPr>
            <p:ph type="body" sz="quarter" idx="11"/>
          </p:nvPr>
        </p:nvSpPr>
        <p:spPr>
          <a:xfrm>
            <a:off x="8048625" y="1908175"/>
            <a:ext cx="3008313" cy="324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9FD6D3A1-48B2-4CEE-8257-BC2644338AA3}"/>
              </a:ext>
            </a:extLst>
          </p:cNvPr>
          <p:cNvGrpSpPr/>
          <p:nvPr userDrawn="1"/>
        </p:nvGrpSpPr>
        <p:grpSpPr>
          <a:xfrm>
            <a:off x="1407885" y="1785257"/>
            <a:ext cx="6122281" cy="4136572"/>
            <a:chOff x="1407885" y="1785257"/>
            <a:chExt cx="6122281" cy="4136572"/>
          </a:xfrm>
        </p:grpSpPr>
        <p:cxnSp>
          <p:nvCxnSpPr>
            <p:cNvPr id="12" name="Straight Connector 11">
              <a:extLst>
                <a:ext uri="{FF2B5EF4-FFF2-40B4-BE49-F238E27FC236}">
                  <a16:creationId xmlns:a16="http://schemas.microsoft.com/office/drawing/2014/main" id="{501465FD-955A-42E0-96F2-7D537E371203}"/>
                </a:ext>
              </a:extLst>
            </p:cNvPr>
            <p:cNvCxnSpPr/>
            <p:nvPr/>
          </p:nvCxnSpPr>
          <p:spPr>
            <a:xfrm flipH="1">
              <a:off x="1407886" y="1785257"/>
              <a:ext cx="0" cy="41365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C6D854-72AC-47C1-A23D-BEE97DE67FAC}"/>
                </a:ext>
              </a:extLst>
            </p:cNvPr>
            <p:cNvCxnSpPr/>
            <p:nvPr/>
          </p:nvCxnSpPr>
          <p:spPr>
            <a:xfrm>
              <a:off x="1407886" y="5921829"/>
              <a:ext cx="589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D9CE1A8-B6B1-43E9-AF79-E0E5A42AD395}"/>
                </a:ext>
              </a:extLst>
            </p:cNvPr>
            <p:cNvGrpSpPr/>
            <p:nvPr/>
          </p:nvGrpSpPr>
          <p:grpSpPr>
            <a:xfrm>
              <a:off x="1407886" y="5150644"/>
              <a:ext cx="3619138" cy="538956"/>
              <a:chOff x="1407886" y="5150644"/>
              <a:chExt cx="3619138" cy="538956"/>
            </a:xfrm>
            <a:solidFill>
              <a:schemeClr val="accent2"/>
            </a:solidFill>
            <a:effectLst/>
          </p:grpSpPr>
          <p:sp>
            <p:nvSpPr>
              <p:cNvPr id="50" name="Rectangle 49">
                <a:extLst>
                  <a:ext uri="{FF2B5EF4-FFF2-40B4-BE49-F238E27FC236}">
                    <a16:creationId xmlns:a16="http://schemas.microsoft.com/office/drawing/2014/main" id="{2BD78299-A67B-4020-A0A2-7F5007A5F458}"/>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015BD09C-34F3-494A-AC7A-D17E5601B252}"/>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13BABF1A-92C2-41B9-BF42-D75EAAD5A9BB}"/>
                </a:ext>
              </a:extLst>
            </p:cNvPr>
            <p:cNvGrpSpPr/>
            <p:nvPr/>
          </p:nvGrpSpPr>
          <p:grpSpPr>
            <a:xfrm>
              <a:off x="1407885" y="4504268"/>
              <a:ext cx="2925989" cy="538956"/>
              <a:chOff x="1407886" y="5150644"/>
              <a:chExt cx="3619138" cy="538956"/>
            </a:xfrm>
            <a:solidFill>
              <a:schemeClr val="accent2"/>
            </a:solidFill>
            <a:effectLst/>
          </p:grpSpPr>
          <p:sp>
            <p:nvSpPr>
              <p:cNvPr id="48" name="Rectangle 47">
                <a:extLst>
                  <a:ext uri="{FF2B5EF4-FFF2-40B4-BE49-F238E27FC236}">
                    <a16:creationId xmlns:a16="http://schemas.microsoft.com/office/drawing/2014/main" id="{82926630-E381-4D18-9CF0-48AE374946E0}"/>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123DDAD5-881A-499A-8598-1F4BF1421C2B}"/>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0184909B-EDD6-4CA4-89F5-2FF8395435E6}"/>
                </a:ext>
              </a:extLst>
            </p:cNvPr>
            <p:cNvGrpSpPr/>
            <p:nvPr/>
          </p:nvGrpSpPr>
          <p:grpSpPr>
            <a:xfrm>
              <a:off x="1407885" y="3857893"/>
              <a:ext cx="3758823" cy="538956"/>
              <a:chOff x="1407886" y="5150644"/>
              <a:chExt cx="3619138" cy="538956"/>
            </a:xfrm>
            <a:solidFill>
              <a:schemeClr val="accent2"/>
            </a:solidFill>
            <a:effectLst/>
          </p:grpSpPr>
          <p:sp>
            <p:nvSpPr>
              <p:cNvPr id="46" name="Rectangle 45">
                <a:extLst>
                  <a:ext uri="{FF2B5EF4-FFF2-40B4-BE49-F238E27FC236}">
                    <a16:creationId xmlns:a16="http://schemas.microsoft.com/office/drawing/2014/main" id="{EC2D888C-D985-4832-941D-597CEE298B16}"/>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761D4A99-17C3-43DE-A5CF-E76ACAFB78F0}"/>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4121CA6E-EF22-462B-948E-4A4D94533693}"/>
                </a:ext>
              </a:extLst>
            </p:cNvPr>
            <p:cNvGrpSpPr/>
            <p:nvPr/>
          </p:nvGrpSpPr>
          <p:grpSpPr>
            <a:xfrm>
              <a:off x="1407885" y="3211518"/>
              <a:ext cx="5145314" cy="538956"/>
              <a:chOff x="1407886" y="5150644"/>
              <a:chExt cx="3619138" cy="538956"/>
            </a:xfrm>
            <a:solidFill>
              <a:schemeClr val="accent2"/>
            </a:solidFill>
            <a:effectLst/>
          </p:grpSpPr>
          <p:sp>
            <p:nvSpPr>
              <p:cNvPr id="44" name="Rectangle 43">
                <a:extLst>
                  <a:ext uri="{FF2B5EF4-FFF2-40B4-BE49-F238E27FC236}">
                    <a16:creationId xmlns:a16="http://schemas.microsoft.com/office/drawing/2014/main" id="{01E21170-AC9D-428F-85E6-91D8C0C71908}"/>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44DA466F-C07D-4D9D-8CC6-963E2C6F2837}"/>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977819E4-F375-467F-A80C-8380CAC8E8E4}"/>
                </a:ext>
              </a:extLst>
            </p:cNvPr>
            <p:cNvGrpSpPr/>
            <p:nvPr/>
          </p:nvGrpSpPr>
          <p:grpSpPr>
            <a:xfrm>
              <a:off x="1407887" y="2565143"/>
              <a:ext cx="4548414" cy="538956"/>
              <a:chOff x="1407886" y="5150644"/>
              <a:chExt cx="3619138" cy="538956"/>
            </a:xfrm>
            <a:solidFill>
              <a:schemeClr val="accent2"/>
            </a:solidFill>
            <a:effectLst/>
          </p:grpSpPr>
          <p:sp>
            <p:nvSpPr>
              <p:cNvPr id="42" name="Rectangle 41">
                <a:extLst>
                  <a:ext uri="{FF2B5EF4-FFF2-40B4-BE49-F238E27FC236}">
                    <a16:creationId xmlns:a16="http://schemas.microsoft.com/office/drawing/2014/main" id="{E2E18247-D109-454C-BD63-C493D8C2D0A1}"/>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49E4680C-D323-41C1-8F19-0A373BBD3038}"/>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E1470C87-8B7A-4BB4-A34B-649341C45A3A}"/>
                </a:ext>
              </a:extLst>
            </p:cNvPr>
            <p:cNvGrpSpPr/>
            <p:nvPr/>
          </p:nvGrpSpPr>
          <p:grpSpPr>
            <a:xfrm>
              <a:off x="1407887" y="1918768"/>
              <a:ext cx="5412013" cy="538956"/>
              <a:chOff x="1407886" y="5150644"/>
              <a:chExt cx="3619138" cy="538956"/>
            </a:xfrm>
            <a:solidFill>
              <a:schemeClr val="accent2"/>
            </a:solidFill>
            <a:effectLst/>
          </p:grpSpPr>
          <p:sp>
            <p:nvSpPr>
              <p:cNvPr id="40" name="Rectangle 39">
                <a:extLst>
                  <a:ext uri="{FF2B5EF4-FFF2-40B4-BE49-F238E27FC236}">
                    <a16:creationId xmlns:a16="http://schemas.microsoft.com/office/drawing/2014/main" id="{3A3F80DC-3794-4DD4-A016-44B4717CFBE2}"/>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00F08DE7-59C0-4D91-9454-32F9BE0FA35A}"/>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3A24625D-304A-4CD9-9250-048E940C42C2}"/>
                </a:ext>
              </a:extLst>
            </p:cNvPr>
            <p:cNvSpPr txBox="1"/>
            <p:nvPr/>
          </p:nvSpPr>
          <p:spPr>
            <a:xfrm>
              <a:off x="1538642" y="5280850"/>
              <a:ext cx="712054" cy="307777"/>
            </a:xfrm>
            <a:prstGeom prst="rect">
              <a:avLst/>
            </a:prstGeom>
            <a:noFill/>
          </p:spPr>
          <p:txBody>
            <a:bodyPr wrap="none" rtlCol="0">
              <a:spAutoFit/>
            </a:bodyPr>
            <a:lstStyle/>
            <a:p>
              <a:r>
                <a:rPr lang="en-GB" sz="1400" b="1" err="1">
                  <a:solidFill>
                    <a:schemeClr val="bg1"/>
                  </a:solidFill>
                </a:rPr>
                <a:t>Aufert</a:t>
              </a:r>
              <a:endParaRPr lang="en-GB" sz="1400" b="1">
                <a:solidFill>
                  <a:schemeClr val="bg1"/>
                </a:solidFill>
              </a:endParaRPr>
            </a:p>
          </p:txBody>
        </p:sp>
        <p:sp>
          <p:nvSpPr>
            <p:cNvPr id="29" name="TextBox 28">
              <a:extLst>
                <a:ext uri="{FF2B5EF4-FFF2-40B4-BE49-F238E27FC236}">
                  <a16:creationId xmlns:a16="http://schemas.microsoft.com/office/drawing/2014/main" id="{24A177F7-FF18-4DFC-A7DD-71187556A7D2}"/>
                </a:ext>
              </a:extLst>
            </p:cNvPr>
            <p:cNvSpPr txBox="1"/>
            <p:nvPr/>
          </p:nvSpPr>
          <p:spPr>
            <a:xfrm>
              <a:off x="1538642" y="4628096"/>
              <a:ext cx="513282" cy="307777"/>
            </a:xfrm>
            <a:prstGeom prst="rect">
              <a:avLst/>
            </a:prstGeom>
            <a:noFill/>
          </p:spPr>
          <p:txBody>
            <a:bodyPr wrap="none" rtlCol="0">
              <a:spAutoFit/>
            </a:bodyPr>
            <a:lstStyle/>
            <a:p>
              <a:r>
                <a:rPr lang="en-GB" sz="1400" b="1" err="1">
                  <a:solidFill>
                    <a:schemeClr val="bg1"/>
                  </a:solidFill>
                </a:rPr>
                <a:t>Sed</a:t>
              </a:r>
              <a:endParaRPr lang="en-GB" sz="1400" b="1">
                <a:solidFill>
                  <a:schemeClr val="bg1"/>
                </a:solidFill>
              </a:endParaRPr>
            </a:p>
          </p:txBody>
        </p:sp>
        <p:sp>
          <p:nvSpPr>
            <p:cNvPr id="30" name="TextBox 29">
              <a:extLst>
                <a:ext uri="{FF2B5EF4-FFF2-40B4-BE49-F238E27FC236}">
                  <a16:creationId xmlns:a16="http://schemas.microsoft.com/office/drawing/2014/main" id="{FF8FAE18-1794-4F13-9F48-DA70836C5AE9}"/>
                </a:ext>
              </a:extLst>
            </p:cNvPr>
            <p:cNvSpPr txBox="1"/>
            <p:nvPr/>
          </p:nvSpPr>
          <p:spPr>
            <a:xfrm>
              <a:off x="1568179" y="3975344"/>
              <a:ext cx="413896" cy="307777"/>
            </a:xfrm>
            <a:prstGeom prst="rect">
              <a:avLst/>
            </a:prstGeom>
            <a:noFill/>
          </p:spPr>
          <p:txBody>
            <a:bodyPr wrap="none" rtlCol="0">
              <a:spAutoFit/>
            </a:bodyPr>
            <a:lstStyle/>
            <a:p>
              <a:r>
                <a:rPr lang="en-GB" sz="1400" b="1">
                  <a:solidFill>
                    <a:schemeClr val="bg1"/>
                  </a:solidFill>
                </a:rPr>
                <a:t>Sit</a:t>
              </a:r>
            </a:p>
          </p:txBody>
        </p:sp>
        <p:sp>
          <p:nvSpPr>
            <p:cNvPr id="31" name="TextBox 30">
              <a:extLst>
                <a:ext uri="{FF2B5EF4-FFF2-40B4-BE49-F238E27FC236}">
                  <a16:creationId xmlns:a16="http://schemas.microsoft.com/office/drawing/2014/main" id="{84539544-1F88-4123-AA12-EE64B0E9B0FA}"/>
                </a:ext>
              </a:extLst>
            </p:cNvPr>
            <p:cNvSpPr txBox="1"/>
            <p:nvPr/>
          </p:nvSpPr>
          <p:spPr>
            <a:xfrm>
              <a:off x="1568179" y="3322592"/>
              <a:ext cx="652743" cy="307777"/>
            </a:xfrm>
            <a:prstGeom prst="rect">
              <a:avLst/>
            </a:prstGeom>
            <a:noFill/>
          </p:spPr>
          <p:txBody>
            <a:bodyPr wrap="none" rtlCol="0">
              <a:spAutoFit/>
            </a:bodyPr>
            <a:lstStyle/>
            <a:p>
              <a:r>
                <a:rPr lang="en-GB" sz="1400" b="1" err="1">
                  <a:solidFill>
                    <a:schemeClr val="bg1"/>
                  </a:solidFill>
                </a:rPr>
                <a:t>Dolor</a:t>
              </a:r>
              <a:endParaRPr lang="en-GB" sz="1400" b="1">
                <a:solidFill>
                  <a:schemeClr val="bg1"/>
                </a:solidFill>
              </a:endParaRPr>
            </a:p>
          </p:txBody>
        </p:sp>
        <p:sp>
          <p:nvSpPr>
            <p:cNvPr id="32" name="TextBox 31">
              <a:extLst>
                <a:ext uri="{FF2B5EF4-FFF2-40B4-BE49-F238E27FC236}">
                  <a16:creationId xmlns:a16="http://schemas.microsoft.com/office/drawing/2014/main" id="{918D4592-A2DC-478A-9302-E0602BA7528F}"/>
                </a:ext>
              </a:extLst>
            </p:cNvPr>
            <p:cNvSpPr txBox="1"/>
            <p:nvPr/>
          </p:nvSpPr>
          <p:spPr>
            <a:xfrm>
              <a:off x="1568178" y="2669840"/>
              <a:ext cx="712054" cy="307777"/>
            </a:xfrm>
            <a:prstGeom prst="rect">
              <a:avLst/>
            </a:prstGeom>
            <a:noFill/>
          </p:spPr>
          <p:txBody>
            <a:bodyPr wrap="none" rtlCol="0">
              <a:spAutoFit/>
            </a:bodyPr>
            <a:lstStyle/>
            <a:p>
              <a:r>
                <a:rPr lang="en-GB" sz="1400" b="1">
                  <a:solidFill>
                    <a:schemeClr val="bg1"/>
                  </a:solidFill>
                </a:rPr>
                <a:t>Ipsum</a:t>
              </a:r>
            </a:p>
          </p:txBody>
        </p:sp>
        <p:sp>
          <p:nvSpPr>
            <p:cNvPr id="33" name="TextBox 32">
              <a:extLst>
                <a:ext uri="{FF2B5EF4-FFF2-40B4-BE49-F238E27FC236}">
                  <a16:creationId xmlns:a16="http://schemas.microsoft.com/office/drawing/2014/main" id="{390D45F9-D25B-4734-BF06-82CE01BF7FAA}"/>
                </a:ext>
              </a:extLst>
            </p:cNvPr>
            <p:cNvSpPr txBox="1"/>
            <p:nvPr/>
          </p:nvSpPr>
          <p:spPr>
            <a:xfrm>
              <a:off x="1536756" y="2017088"/>
              <a:ext cx="732893" cy="307777"/>
            </a:xfrm>
            <a:prstGeom prst="rect">
              <a:avLst/>
            </a:prstGeom>
            <a:noFill/>
          </p:spPr>
          <p:txBody>
            <a:bodyPr wrap="none" rtlCol="0">
              <a:spAutoFit/>
            </a:bodyPr>
            <a:lstStyle/>
            <a:p>
              <a:r>
                <a:rPr lang="en-GB" sz="1400" b="1">
                  <a:solidFill>
                    <a:schemeClr val="bg1"/>
                  </a:solidFill>
                </a:rPr>
                <a:t>Lorem</a:t>
              </a:r>
            </a:p>
          </p:txBody>
        </p:sp>
        <p:sp>
          <p:nvSpPr>
            <p:cNvPr id="34" name="TextBox 33">
              <a:extLst>
                <a:ext uri="{FF2B5EF4-FFF2-40B4-BE49-F238E27FC236}">
                  <a16:creationId xmlns:a16="http://schemas.microsoft.com/office/drawing/2014/main" id="{3E0E7C3A-3FAA-418F-90C2-48754CB921AD}"/>
                </a:ext>
              </a:extLst>
            </p:cNvPr>
            <p:cNvSpPr txBox="1"/>
            <p:nvPr/>
          </p:nvSpPr>
          <p:spPr>
            <a:xfrm>
              <a:off x="5166708" y="5234684"/>
              <a:ext cx="698499" cy="369332"/>
            </a:xfrm>
            <a:prstGeom prst="rect">
              <a:avLst/>
            </a:prstGeom>
            <a:noFill/>
          </p:spPr>
          <p:txBody>
            <a:bodyPr wrap="square" rtlCol="0">
              <a:spAutoFit/>
            </a:bodyPr>
            <a:lstStyle/>
            <a:p>
              <a:r>
                <a:rPr lang="en-GB" b="1">
                  <a:solidFill>
                    <a:schemeClr val="tx1">
                      <a:lumMod val="75000"/>
                      <a:lumOff val="25000"/>
                    </a:schemeClr>
                  </a:solidFill>
                </a:rPr>
                <a:t>65%</a:t>
              </a:r>
            </a:p>
          </p:txBody>
        </p:sp>
        <p:sp>
          <p:nvSpPr>
            <p:cNvPr id="35" name="TextBox 34">
              <a:extLst>
                <a:ext uri="{FF2B5EF4-FFF2-40B4-BE49-F238E27FC236}">
                  <a16:creationId xmlns:a16="http://schemas.microsoft.com/office/drawing/2014/main" id="{59EEB19A-16C9-4A6D-AB33-1563DD0FC094}"/>
                </a:ext>
              </a:extLst>
            </p:cNvPr>
            <p:cNvSpPr txBox="1"/>
            <p:nvPr/>
          </p:nvSpPr>
          <p:spPr>
            <a:xfrm>
              <a:off x="4427385" y="4587623"/>
              <a:ext cx="698499" cy="369332"/>
            </a:xfrm>
            <a:prstGeom prst="rect">
              <a:avLst/>
            </a:prstGeom>
            <a:noFill/>
          </p:spPr>
          <p:txBody>
            <a:bodyPr wrap="square" rtlCol="0">
              <a:spAutoFit/>
            </a:bodyPr>
            <a:lstStyle/>
            <a:p>
              <a:r>
                <a:rPr lang="en-GB" b="1">
                  <a:solidFill>
                    <a:schemeClr val="tx1">
                      <a:lumMod val="75000"/>
                      <a:lumOff val="25000"/>
                    </a:schemeClr>
                  </a:solidFill>
                </a:rPr>
                <a:t>52%</a:t>
              </a:r>
            </a:p>
          </p:txBody>
        </p:sp>
        <p:sp>
          <p:nvSpPr>
            <p:cNvPr id="36" name="TextBox 35">
              <a:extLst>
                <a:ext uri="{FF2B5EF4-FFF2-40B4-BE49-F238E27FC236}">
                  <a16:creationId xmlns:a16="http://schemas.microsoft.com/office/drawing/2014/main" id="{5A0F1CB2-DF38-43FE-9280-636D215F6CE6}"/>
                </a:ext>
              </a:extLst>
            </p:cNvPr>
            <p:cNvSpPr txBox="1"/>
            <p:nvPr/>
          </p:nvSpPr>
          <p:spPr>
            <a:xfrm>
              <a:off x="5341706" y="3940560"/>
              <a:ext cx="698499" cy="369332"/>
            </a:xfrm>
            <a:prstGeom prst="rect">
              <a:avLst/>
            </a:prstGeom>
            <a:noFill/>
          </p:spPr>
          <p:txBody>
            <a:bodyPr wrap="square" rtlCol="0">
              <a:spAutoFit/>
            </a:bodyPr>
            <a:lstStyle/>
            <a:p>
              <a:r>
                <a:rPr lang="en-GB" b="1">
                  <a:solidFill>
                    <a:schemeClr val="tx1">
                      <a:lumMod val="75000"/>
                      <a:lumOff val="25000"/>
                    </a:schemeClr>
                  </a:solidFill>
                </a:rPr>
                <a:t>65%</a:t>
              </a:r>
            </a:p>
          </p:txBody>
        </p:sp>
        <p:sp>
          <p:nvSpPr>
            <p:cNvPr id="37" name="TextBox 36">
              <a:extLst>
                <a:ext uri="{FF2B5EF4-FFF2-40B4-BE49-F238E27FC236}">
                  <a16:creationId xmlns:a16="http://schemas.microsoft.com/office/drawing/2014/main" id="{E40D1844-124B-48F7-8CC6-7DD4A11CCB48}"/>
                </a:ext>
              </a:extLst>
            </p:cNvPr>
            <p:cNvSpPr txBox="1"/>
            <p:nvPr/>
          </p:nvSpPr>
          <p:spPr>
            <a:xfrm>
              <a:off x="6553199" y="3293497"/>
              <a:ext cx="698499" cy="369332"/>
            </a:xfrm>
            <a:prstGeom prst="rect">
              <a:avLst/>
            </a:prstGeom>
            <a:noFill/>
          </p:spPr>
          <p:txBody>
            <a:bodyPr wrap="square" rtlCol="0">
              <a:spAutoFit/>
            </a:bodyPr>
            <a:lstStyle/>
            <a:p>
              <a:r>
                <a:rPr lang="en-GB" b="1">
                  <a:solidFill>
                    <a:schemeClr val="tx1">
                      <a:lumMod val="75000"/>
                      <a:lumOff val="25000"/>
                    </a:schemeClr>
                  </a:solidFill>
                </a:rPr>
                <a:t>78%</a:t>
              </a:r>
            </a:p>
          </p:txBody>
        </p:sp>
        <p:sp>
          <p:nvSpPr>
            <p:cNvPr id="38" name="TextBox 37">
              <a:extLst>
                <a:ext uri="{FF2B5EF4-FFF2-40B4-BE49-F238E27FC236}">
                  <a16:creationId xmlns:a16="http://schemas.microsoft.com/office/drawing/2014/main" id="{BEC27C27-237B-4283-B3B8-746891354073}"/>
                </a:ext>
              </a:extLst>
            </p:cNvPr>
            <p:cNvSpPr txBox="1"/>
            <p:nvPr/>
          </p:nvSpPr>
          <p:spPr>
            <a:xfrm>
              <a:off x="5938137" y="2646434"/>
              <a:ext cx="698499" cy="369332"/>
            </a:xfrm>
            <a:prstGeom prst="rect">
              <a:avLst/>
            </a:prstGeom>
            <a:noFill/>
          </p:spPr>
          <p:txBody>
            <a:bodyPr wrap="square" rtlCol="0">
              <a:spAutoFit/>
            </a:bodyPr>
            <a:lstStyle/>
            <a:p>
              <a:r>
                <a:rPr lang="en-GB" b="1">
                  <a:solidFill>
                    <a:schemeClr val="tx1">
                      <a:lumMod val="75000"/>
                      <a:lumOff val="25000"/>
                    </a:schemeClr>
                  </a:solidFill>
                </a:rPr>
                <a:t>70%</a:t>
              </a:r>
            </a:p>
          </p:txBody>
        </p:sp>
        <p:sp>
          <p:nvSpPr>
            <p:cNvPr id="39" name="TextBox 38">
              <a:extLst>
                <a:ext uri="{FF2B5EF4-FFF2-40B4-BE49-F238E27FC236}">
                  <a16:creationId xmlns:a16="http://schemas.microsoft.com/office/drawing/2014/main" id="{010C3E14-4D70-44BD-ADAB-3B9201934174}"/>
                </a:ext>
              </a:extLst>
            </p:cNvPr>
            <p:cNvSpPr txBox="1"/>
            <p:nvPr/>
          </p:nvSpPr>
          <p:spPr>
            <a:xfrm>
              <a:off x="6831667" y="1999371"/>
              <a:ext cx="698499" cy="369332"/>
            </a:xfrm>
            <a:prstGeom prst="rect">
              <a:avLst/>
            </a:prstGeom>
            <a:noFill/>
          </p:spPr>
          <p:txBody>
            <a:bodyPr wrap="square" rtlCol="0">
              <a:spAutoFit/>
            </a:bodyPr>
            <a:lstStyle/>
            <a:p>
              <a:r>
                <a:rPr lang="en-GB" b="1">
                  <a:solidFill>
                    <a:schemeClr val="tx1">
                      <a:lumMod val="75000"/>
                      <a:lumOff val="25000"/>
                    </a:schemeClr>
                  </a:solidFill>
                </a:rPr>
                <a:t>95%</a:t>
              </a:r>
            </a:p>
          </p:txBody>
        </p:sp>
      </p:grpSp>
      <p:sp>
        <p:nvSpPr>
          <p:cNvPr id="54" name="Title 1">
            <a:extLst>
              <a:ext uri="{FF2B5EF4-FFF2-40B4-BE49-F238E27FC236}">
                <a16:creationId xmlns:a16="http://schemas.microsoft.com/office/drawing/2014/main" id="{926C1AD1-50FB-49E8-97FC-4B8D96F890CF}"/>
              </a:ext>
            </a:extLst>
          </p:cNvPr>
          <p:cNvSpPr>
            <a:spLocks noGrp="1"/>
          </p:cNvSpPr>
          <p:nvPr>
            <p:ph type="title"/>
          </p:nvPr>
        </p:nvSpPr>
        <p:spPr>
          <a:xfrm>
            <a:off x="457200" y="539496"/>
            <a:ext cx="11274552" cy="430887"/>
          </a:xfrm>
        </p:spPr>
        <p:txBody>
          <a:bodyPr/>
          <a:lstStyle/>
          <a:p>
            <a:r>
              <a:rPr lang="en-US"/>
              <a:t>Click to add title</a:t>
            </a:r>
          </a:p>
        </p:txBody>
      </p:sp>
      <p:sp>
        <p:nvSpPr>
          <p:cNvPr id="4" name="Picture Placeholder 3">
            <a:extLst>
              <a:ext uri="{FF2B5EF4-FFF2-40B4-BE49-F238E27FC236}">
                <a16:creationId xmlns:a16="http://schemas.microsoft.com/office/drawing/2014/main" id="{5904BA51-86C1-43DF-84D5-8690A5551797}"/>
              </a:ext>
            </a:extLst>
          </p:cNvPr>
          <p:cNvSpPr>
            <a:spLocks noGrp="1"/>
          </p:cNvSpPr>
          <p:nvPr>
            <p:ph type="pic" sz="quarter" idx="10"/>
          </p:nvPr>
        </p:nvSpPr>
        <p:spPr>
          <a:xfrm>
            <a:off x="1317625" y="1690688"/>
            <a:ext cx="6272213" cy="4257675"/>
          </a:xfrm>
          <a:solidFill>
            <a:schemeClr val="bg1">
              <a:lumMod val="85000"/>
            </a:schemeClr>
          </a:solidFill>
        </p:spPr>
        <p:txBody>
          <a:bodyPr/>
          <a:lstStyle/>
          <a:p>
            <a:endParaRPr lang="en-US"/>
          </a:p>
        </p:txBody>
      </p:sp>
    </p:spTree>
    <p:extLst>
      <p:ext uri="{BB962C8B-B14F-4D97-AF65-F5344CB8AC3E}">
        <p14:creationId xmlns:p14="http://schemas.microsoft.com/office/powerpoint/2010/main" val="22851263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1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3D2785-6547-4918-AD55-B1018ABA480C}"/>
              </a:ext>
            </a:extLst>
          </p:cNvPr>
          <p:cNvSpPr>
            <a:spLocks noGrp="1"/>
          </p:cNvSpPr>
          <p:nvPr>
            <p:ph type="body" sz="quarter" idx="11"/>
          </p:nvPr>
        </p:nvSpPr>
        <p:spPr>
          <a:xfrm>
            <a:off x="457200" y="1730375"/>
            <a:ext cx="5284788" cy="4587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6">
            <a:extLst>
              <a:ext uri="{FF2B5EF4-FFF2-40B4-BE49-F238E27FC236}">
                <a16:creationId xmlns:a16="http://schemas.microsoft.com/office/drawing/2014/main" id="{1B890167-EF34-4E5D-8AF6-77B7034D1C43}"/>
              </a:ext>
            </a:extLst>
          </p:cNvPr>
          <p:cNvSpPr>
            <a:spLocks noGrp="1"/>
          </p:cNvSpPr>
          <p:nvPr>
            <p:ph type="title"/>
          </p:nvPr>
        </p:nvSpPr>
        <p:spPr>
          <a:xfrm>
            <a:off x="457200" y="539496"/>
            <a:ext cx="11274552" cy="553998"/>
          </a:xfrm>
        </p:spPr>
        <p:txBody>
          <a:bodyPr/>
          <a:lstStyle/>
          <a:p>
            <a:endParaRPr lang="en-US"/>
          </a:p>
        </p:txBody>
      </p:sp>
      <p:sp>
        <p:nvSpPr>
          <p:cNvPr id="14" name="Picture Placeholder 11">
            <a:extLst>
              <a:ext uri="{FF2B5EF4-FFF2-40B4-BE49-F238E27FC236}">
                <a16:creationId xmlns:a16="http://schemas.microsoft.com/office/drawing/2014/main" id="{2FA5FB6A-668A-4F8F-9531-3C1D15BEF281}"/>
              </a:ext>
            </a:extLst>
          </p:cNvPr>
          <p:cNvSpPr>
            <a:spLocks noGrp="1"/>
          </p:cNvSpPr>
          <p:nvPr>
            <p:ph type="pic" sz="quarter" idx="10"/>
          </p:nvPr>
        </p:nvSpPr>
        <p:spPr>
          <a:xfrm>
            <a:off x="6888162" y="0"/>
            <a:ext cx="5303838" cy="6858000"/>
          </a:xfrm>
          <a:solidFill>
            <a:schemeClr val="bg1">
              <a:lumMod val="85000"/>
            </a:schemeClr>
          </a:solidFill>
        </p:spPr>
        <p:txBody>
          <a:bodyPr/>
          <a:lstStyle/>
          <a:p>
            <a:endParaRPr/>
          </a:p>
        </p:txBody>
      </p:sp>
    </p:spTree>
    <p:extLst>
      <p:ext uri="{BB962C8B-B14F-4D97-AF65-F5344CB8AC3E}">
        <p14:creationId xmlns:p14="http://schemas.microsoft.com/office/powerpoint/2010/main" val="22768400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with callouts">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01F20C53-C249-4314-91DD-C4F6D30AD3F1}"/>
              </a:ext>
            </a:extLst>
          </p:cNvPr>
          <p:cNvSpPr>
            <a:spLocks noGrp="1"/>
          </p:cNvSpPr>
          <p:nvPr>
            <p:ph type="body" sz="quarter" idx="12"/>
          </p:nvPr>
        </p:nvSpPr>
        <p:spPr>
          <a:xfrm>
            <a:off x="492000" y="4426365"/>
            <a:ext cx="3741738" cy="118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46CD33-B1F9-421A-90D0-866EEF530042}"/>
              </a:ext>
            </a:extLst>
          </p:cNvPr>
          <p:cNvSpPr>
            <a:spLocks noGrp="1"/>
          </p:cNvSpPr>
          <p:nvPr>
            <p:ph type="body" sz="quarter" idx="11"/>
          </p:nvPr>
        </p:nvSpPr>
        <p:spPr>
          <a:xfrm>
            <a:off x="492125" y="2074863"/>
            <a:ext cx="3741738" cy="118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875BE90F-902D-4B36-8AD8-B37BD0813E8A}"/>
              </a:ext>
            </a:extLst>
          </p:cNvPr>
          <p:cNvSpPr>
            <a:spLocks noGrp="1"/>
          </p:cNvSpPr>
          <p:nvPr>
            <p:ph type="pic" sz="quarter" idx="10"/>
          </p:nvPr>
        </p:nvSpPr>
        <p:spPr>
          <a:xfrm>
            <a:off x="4365625" y="2074863"/>
            <a:ext cx="3186113" cy="3048000"/>
          </a:xfrm>
          <a:solidFill>
            <a:schemeClr val="bg1">
              <a:lumMod val="85000"/>
            </a:schemeClr>
          </a:solidFill>
        </p:spPr>
        <p:txBody>
          <a:bodyPr/>
          <a:lstStyle/>
          <a:p>
            <a:endParaRPr lang="en-US"/>
          </a:p>
        </p:txBody>
      </p:sp>
      <p:sp>
        <p:nvSpPr>
          <p:cNvPr id="3" name="Title 6">
            <a:extLst>
              <a:ext uri="{FF2B5EF4-FFF2-40B4-BE49-F238E27FC236}">
                <a16:creationId xmlns:a16="http://schemas.microsoft.com/office/drawing/2014/main" id="{1B890167-EF34-4E5D-8AF6-77B7034D1C43}"/>
              </a:ext>
            </a:extLst>
          </p:cNvPr>
          <p:cNvSpPr>
            <a:spLocks noGrp="1"/>
          </p:cNvSpPr>
          <p:nvPr>
            <p:ph type="title"/>
          </p:nvPr>
        </p:nvSpPr>
        <p:spPr>
          <a:xfrm>
            <a:off x="457200" y="539496"/>
            <a:ext cx="11274552" cy="553998"/>
          </a:xfrm>
        </p:spPr>
        <p:txBody>
          <a:bodyPr/>
          <a:lstStyle/>
          <a:p>
            <a:endParaRPr lang="en-US"/>
          </a:p>
        </p:txBody>
      </p:sp>
      <p:sp>
        <p:nvSpPr>
          <p:cNvPr id="11" name="Text Placeholder 4">
            <a:extLst>
              <a:ext uri="{FF2B5EF4-FFF2-40B4-BE49-F238E27FC236}">
                <a16:creationId xmlns:a16="http://schemas.microsoft.com/office/drawing/2014/main" id="{96B2597A-A920-4C4A-A87D-04016AC294C4}"/>
              </a:ext>
            </a:extLst>
          </p:cNvPr>
          <p:cNvSpPr>
            <a:spLocks noGrp="1"/>
          </p:cNvSpPr>
          <p:nvPr>
            <p:ph type="body" sz="quarter" idx="13"/>
          </p:nvPr>
        </p:nvSpPr>
        <p:spPr>
          <a:xfrm>
            <a:off x="7958264" y="4426365"/>
            <a:ext cx="3741738" cy="118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763B2CF6-03DB-460B-A2CF-880C68279140}"/>
              </a:ext>
            </a:extLst>
          </p:cNvPr>
          <p:cNvSpPr>
            <a:spLocks noGrp="1"/>
          </p:cNvSpPr>
          <p:nvPr>
            <p:ph type="body" sz="quarter" idx="14"/>
          </p:nvPr>
        </p:nvSpPr>
        <p:spPr>
          <a:xfrm>
            <a:off x="7958389" y="2074863"/>
            <a:ext cx="3741738" cy="118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1393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12" name="Text Placeholder 2">
            <a:extLst>
              <a:ext uri="{FF2B5EF4-FFF2-40B4-BE49-F238E27FC236}">
                <a16:creationId xmlns:a16="http://schemas.microsoft.com/office/drawing/2014/main" id="{7C314E8C-7EAE-4369-B1EC-F45BC06CC47A}"/>
              </a:ext>
            </a:extLst>
          </p:cNvPr>
          <p:cNvSpPr>
            <a:spLocks noGrp="1"/>
          </p:cNvSpPr>
          <p:nvPr>
            <p:ph type="body" sz="quarter" idx="11"/>
          </p:nvPr>
        </p:nvSpPr>
        <p:spPr>
          <a:xfrm>
            <a:off x="457200" y="1474788"/>
            <a:ext cx="10941114" cy="4843462"/>
          </a:xfrm>
        </p:spPr>
        <p:txBody>
          <a:bodyPr/>
          <a:lstStyle>
            <a:lvl1pPr marL="0" marR="0" indent="0" algn="l" defTabSz="1097280" rtl="0" eaLnBrk="1" fontAlgn="auto" latinLnBrk="0" hangingPunct="1">
              <a:lnSpc>
                <a:spcPct val="100000"/>
              </a:lnSpc>
              <a:spcBef>
                <a:spcPct val="0"/>
              </a:spcBef>
              <a:spcAft>
                <a:spcPts val="600"/>
              </a:spcAft>
              <a:buClr>
                <a:srgbClr val="FFC000"/>
              </a:buClr>
              <a:buSzPct val="170000"/>
              <a:buFontTx/>
              <a:buNone/>
              <a:defRPr sz="1250"/>
            </a:lvl1pPr>
          </a:lstStyle>
          <a:p>
            <a:pPr>
              <a:lnSpc>
                <a:spcPct val="100000"/>
              </a:lnSpc>
              <a:spcAft>
                <a:spcPts val="600"/>
              </a:spcAft>
            </a:pPr>
            <a:endParaRPr lang="en-US"/>
          </a:p>
        </p:txBody>
      </p:sp>
    </p:spTree>
    <p:extLst>
      <p:ext uri="{BB962C8B-B14F-4D97-AF65-F5344CB8AC3E}">
        <p14:creationId xmlns:p14="http://schemas.microsoft.com/office/powerpoint/2010/main" val="398448038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3" name="Picture Placeholder 2">
            <a:extLst>
              <a:ext uri="{FF2B5EF4-FFF2-40B4-BE49-F238E27FC236}">
                <a16:creationId xmlns:a16="http://schemas.microsoft.com/office/drawing/2014/main" id="{8DEABC9C-5C69-4EB8-9C81-F6487B8155C5}"/>
              </a:ext>
            </a:extLst>
          </p:cNvPr>
          <p:cNvSpPr>
            <a:spLocks noGrp="1"/>
          </p:cNvSpPr>
          <p:nvPr>
            <p:ph type="pic" sz="quarter" idx="10"/>
          </p:nvPr>
        </p:nvSpPr>
        <p:spPr>
          <a:xfrm>
            <a:off x="870013" y="1357686"/>
            <a:ext cx="10448925" cy="4852987"/>
          </a:xfrm>
          <a:solidFill>
            <a:schemeClr val="bg1">
              <a:lumMod val="85000"/>
            </a:schemeClr>
          </a:solidFill>
        </p:spPr>
        <p:txBody>
          <a:bodyPr/>
          <a:lstStyle/>
          <a:p>
            <a:endParaRPr lang="en-US"/>
          </a:p>
        </p:txBody>
      </p:sp>
    </p:spTree>
    <p:extLst>
      <p:ext uri="{BB962C8B-B14F-4D97-AF65-F5344CB8AC3E}">
        <p14:creationId xmlns:p14="http://schemas.microsoft.com/office/powerpoint/2010/main" val="108677824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ic with blurb - Lef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10" name="Text Placeholder 7">
            <a:extLst>
              <a:ext uri="{FF2B5EF4-FFF2-40B4-BE49-F238E27FC236}">
                <a16:creationId xmlns:a16="http://schemas.microsoft.com/office/drawing/2014/main" id="{17AE63E2-90FE-4B7C-B410-F87797F28498}"/>
              </a:ext>
            </a:extLst>
          </p:cNvPr>
          <p:cNvSpPr>
            <a:spLocks noGrp="1"/>
          </p:cNvSpPr>
          <p:nvPr>
            <p:ph type="body" sz="quarter" idx="11"/>
          </p:nvPr>
        </p:nvSpPr>
        <p:spPr>
          <a:xfrm>
            <a:off x="457200" y="1908175"/>
            <a:ext cx="3008313" cy="324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2B7035D-DC8F-42B6-960A-8AFC463EA28F}"/>
              </a:ext>
            </a:extLst>
          </p:cNvPr>
          <p:cNvSpPr>
            <a:spLocks noGrp="1"/>
          </p:cNvSpPr>
          <p:nvPr>
            <p:ph type="pic" sz="quarter" idx="10"/>
          </p:nvPr>
        </p:nvSpPr>
        <p:spPr>
          <a:xfrm>
            <a:off x="5459538" y="1690688"/>
            <a:ext cx="6272213" cy="4257675"/>
          </a:xfrm>
          <a:solidFill>
            <a:schemeClr val="bg1">
              <a:lumMod val="85000"/>
            </a:schemeClr>
          </a:solidFill>
        </p:spPr>
        <p:txBody>
          <a:bodyPr/>
          <a:lstStyle/>
          <a:p>
            <a:endParaRPr lang="en-US"/>
          </a:p>
        </p:txBody>
      </p:sp>
    </p:spTree>
    <p:extLst>
      <p:ext uri="{BB962C8B-B14F-4D97-AF65-F5344CB8AC3E}">
        <p14:creationId xmlns:p14="http://schemas.microsoft.com/office/powerpoint/2010/main" val="35253514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Bottom Half">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2FA5FB6A-668A-4F8F-9531-3C1D15BEF281}"/>
              </a:ext>
            </a:extLst>
          </p:cNvPr>
          <p:cNvSpPr>
            <a:spLocks noGrp="1"/>
          </p:cNvSpPr>
          <p:nvPr>
            <p:ph type="pic" sz="quarter" idx="10"/>
          </p:nvPr>
        </p:nvSpPr>
        <p:spPr>
          <a:xfrm>
            <a:off x="0" y="3429000"/>
            <a:ext cx="12192000" cy="3429000"/>
          </a:xfrm>
          <a:solidFill>
            <a:schemeClr val="bg1">
              <a:lumMod val="85000"/>
            </a:schemeClr>
          </a:solidFill>
        </p:spPr>
        <p:txBody>
          <a:bodyPr/>
          <a:lstStyle/>
          <a:p>
            <a:endParaRPr/>
          </a:p>
        </p:txBody>
      </p:sp>
      <p:sp>
        <p:nvSpPr>
          <p:cNvPr id="13" name="Text Placeholder 12">
            <a:extLst>
              <a:ext uri="{FF2B5EF4-FFF2-40B4-BE49-F238E27FC236}">
                <a16:creationId xmlns:a16="http://schemas.microsoft.com/office/drawing/2014/main" id="{463D2785-6547-4918-AD55-B1018ABA480C}"/>
              </a:ext>
            </a:extLst>
          </p:cNvPr>
          <p:cNvSpPr>
            <a:spLocks noGrp="1"/>
          </p:cNvSpPr>
          <p:nvPr>
            <p:ph type="body" sz="quarter" idx="11"/>
          </p:nvPr>
        </p:nvSpPr>
        <p:spPr>
          <a:xfrm>
            <a:off x="457200" y="1463041"/>
            <a:ext cx="7918704" cy="1563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6">
            <a:extLst>
              <a:ext uri="{FF2B5EF4-FFF2-40B4-BE49-F238E27FC236}">
                <a16:creationId xmlns:a16="http://schemas.microsoft.com/office/drawing/2014/main" id="{1B890167-EF34-4E5D-8AF6-77B7034D1C43}"/>
              </a:ext>
            </a:extLst>
          </p:cNvPr>
          <p:cNvSpPr>
            <a:spLocks noGrp="1"/>
          </p:cNvSpPr>
          <p:nvPr>
            <p:ph type="title"/>
          </p:nvPr>
        </p:nvSpPr>
        <p:spPr>
          <a:xfrm>
            <a:off x="457200" y="539496"/>
            <a:ext cx="11274552" cy="553998"/>
          </a:xfrm>
        </p:spPr>
        <p:txBody>
          <a:bodyPr/>
          <a:lstStyle/>
          <a:p>
            <a:endParaRPr lang="en-US"/>
          </a:p>
        </p:txBody>
      </p:sp>
    </p:spTree>
    <p:extLst>
      <p:ext uri="{BB962C8B-B14F-4D97-AF65-F5344CB8AC3E}">
        <p14:creationId xmlns:p14="http://schemas.microsoft.com/office/powerpoint/2010/main" val="123264799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hank You p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80B490-0F08-4584-BEF0-5F1E43B78BB4}"/>
              </a:ext>
            </a:extLst>
          </p:cNvPr>
          <p:cNvSpPr>
            <a:spLocks noGrp="1"/>
          </p:cNvSpPr>
          <p:nvPr>
            <p:ph type="body" sz="quarter" idx="13"/>
          </p:nvPr>
        </p:nvSpPr>
        <p:spPr>
          <a:xfrm>
            <a:off x="700088" y="3671596"/>
            <a:ext cx="3259137" cy="295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3F84206E-6439-4461-A300-13F5BFE3D9CE}"/>
              </a:ext>
            </a:extLst>
          </p:cNvPr>
          <p:cNvSpPr>
            <a:spLocks noGrp="1"/>
          </p:cNvSpPr>
          <p:nvPr>
            <p:ph type="body" sz="quarter" idx="14"/>
          </p:nvPr>
        </p:nvSpPr>
        <p:spPr>
          <a:xfrm>
            <a:off x="7872000" y="3671596"/>
            <a:ext cx="3259137" cy="295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B1CE34F5-5A9B-468C-8C42-4397B5B441F8}"/>
              </a:ext>
            </a:extLst>
          </p:cNvPr>
          <p:cNvSpPr>
            <a:spLocks noGrp="1"/>
          </p:cNvSpPr>
          <p:nvPr>
            <p:ph type="body" sz="quarter" idx="15"/>
          </p:nvPr>
        </p:nvSpPr>
        <p:spPr>
          <a:xfrm>
            <a:off x="4301339" y="3671596"/>
            <a:ext cx="3259137" cy="295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40382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endParaRPr lang="en-US"/>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1980000"/>
            <a:ext cx="5088014" cy="1538883"/>
          </a:xfrm>
        </p:spPr>
        <p:txBody>
          <a:bodyPr wrap="square">
            <a:spAutoFit/>
          </a:bodyPr>
          <a:lstStyle>
            <a:lvl1pPr>
              <a:lnSpc>
                <a:spcPts val="6000"/>
              </a:lnSpc>
              <a:defRPr sz="6000">
                <a:solidFill>
                  <a:schemeClr val="tx1"/>
                </a:solidFill>
              </a:defRPr>
            </a:lvl1pPr>
          </a:lstStyle>
          <a:p>
            <a:r>
              <a:rPr lang="en-US"/>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1" y="3420000"/>
            <a:ext cx="5088014" cy="369332"/>
          </a:xfrm>
        </p:spPr>
        <p:txBody>
          <a:bodyPr wrap="square">
            <a:spAutoFit/>
          </a:bodyPr>
          <a:lstStyle>
            <a:lvl1pPr marL="0" indent="0">
              <a:buNone/>
              <a:defRPr sz="2400">
                <a:solidFill>
                  <a:schemeClr val="tx1"/>
                </a:solidFill>
              </a:defRPr>
            </a:lvl1pPr>
          </a:lstStyle>
          <a:p>
            <a:pPr lvl="0"/>
            <a:r>
              <a:rPr lang="en-US"/>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1" y="4680000"/>
            <a:ext cx="5088014" cy="369332"/>
          </a:xfrm>
        </p:spPr>
        <p:txBody>
          <a:bodyPr wrap="square">
            <a:spAutoFit/>
          </a:bodyPr>
          <a:lstStyle>
            <a:lvl1pPr marL="0" indent="0">
              <a:buNone/>
              <a:defRPr sz="2400">
                <a:solidFill>
                  <a:schemeClr val="tx1"/>
                </a:solidFill>
              </a:defRPr>
            </a:lvl1pPr>
          </a:lstStyle>
          <a:p>
            <a:pPr lvl="0"/>
            <a:r>
              <a:rPr lang="en-US"/>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220000"/>
            <a:ext cx="5088015" cy="369332"/>
          </a:xfrm>
        </p:spPr>
        <p:txBody>
          <a:bodyPr wrap="square">
            <a:spAutoFit/>
          </a:bodyPr>
          <a:lstStyle>
            <a:lvl1pPr marL="0" indent="0">
              <a:buNone/>
              <a:defRPr sz="2400">
                <a:solidFill>
                  <a:schemeClr val="tx1"/>
                </a:solidFill>
              </a:defRPr>
            </a:lvl1pPr>
          </a:lstStyle>
          <a:p>
            <a:pPr lvl="0"/>
            <a:r>
              <a:rPr lang="en-US"/>
              <a:t>Month/Day/Year</a:t>
            </a:r>
          </a:p>
        </p:txBody>
      </p:sp>
    </p:spTree>
    <p:extLst>
      <p:ext uri="{BB962C8B-B14F-4D97-AF65-F5344CB8AC3E}">
        <p14:creationId xmlns:p14="http://schemas.microsoft.com/office/powerpoint/2010/main" val="98536217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endParaRPr lang="en-US"/>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2" y="1980001"/>
            <a:ext cx="5088015" cy="1154162"/>
          </a:xfrm>
        </p:spPr>
        <p:txBody>
          <a:bodyPr wrap="square">
            <a:spAutoFit/>
          </a:bodyPr>
          <a:lstStyle>
            <a:lvl1pPr>
              <a:lnSpc>
                <a:spcPts val="4500"/>
              </a:lnSpc>
              <a:defRPr sz="4500">
                <a:solidFill>
                  <a:schemeClr val="tx1"/>
                </a:solidFill>
              </a:defRPr>
            </a:lvl1pPr>
          </a:lstStyle>
          <a:p>
            <a:r>
              <a:rPr lang="en-US"/>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2" y="3420000"/>
            <a:ext cx="5088015" cy="276999"/>
          </a:xfrm>
        </p:spPr>
        <p:txBody>
          <a:bodyPr wrap="square">
            <a:spAutoFit/>
          </a:bodyPr>
          <a:lstStyle>
            <a:lvl1pPr marL="0" indent="0">
              <a:buNone/>
              <a:defRPr sz="1800">
                <a:solidFill>
                  <a:schemeClr val="tx1"/>
                </a:solidFill>
              </a:defRPr>
            </a:lvl1pPr>
          </a:lstStyle>
          <a:p>
            <a:pPr lvl="0"/>
            <a:r>
              <a:rPr lang="en-US"/>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2" y="4680001"/>
            <a:ext cx="5088015" cy="276999"/>
          </a:xfrm>
        </p:spPr>
        <p:txBody>
          <a:bodyPr wrap="square">
            <a:spAutoFit/>
          </a:bodyPr>
          <a:lstStyle>
            <a:lvl1pPr marL="0" indent="0">
              <a:buNone/>
              <a:defRPr sz="1800">
                <a:solidFill>
                  <a:schemeClr val="tx1"/>
                </a:solidFill>
              </a:defRPr>
            </a:lvl1pPr>
          </a:lstStyle>
          <a:p>
            <a:pPr lvl="0"/>
            <a:r>
              <a:rPr lang="en-US"/>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2" y="5220001"/>
            <a:ext cx="5088015" cy="276999"/>
          </a:xfrm>
        </p:spPr>
        <p:txBody>
          <a:bodyPr wrap="square">
            <a:spAutoFit/>
          </a:bodyPr>
          <a:lstStyle>
            <a:lvl1pPr marL="0" indent="0">
              <a:buNone/>
              <a:defRPr sz="1800">
                <a:solidFill>
                  <a:schemeClr val="tx1"/>
                </a:solidFill>
              </a:defRPr>
            </a:lvl1pPr>
          </a:lstStyle>
          <a:p>
            <a:pPr lvl="0"/>
            <a:r>
              <a:rPr lang="en-US"/>
              <a:t>Month/Day/Year</a:t>
            </a:r>
          </a:p>
        </p:txBody>
      </p:sp>
    </p:spTree>
    <p:extLst>
      <p:ext uri="{BB962C8B-B14F-4D97-AF65-F5344CB8AC3E}">
        <p14:creationId xmlns:p14="http://schemas.microsoft.com/office/powerpoint/2010/main" val="32081573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86883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540000" y="1800000"/>
            <a:ext cx="11160000" cy="45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966590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20769148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Dot Backgrou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hasCustomPrompt="1"/>
          </p:nvPr>
        </p:nvSpPr>
        <p:spPr>
          <a:xfrm>
            <a:off x="938847" y="814754"/>
            <a:ext cx="5831231" cy="1752600"/>
          </a:xfrm>
        </p:spPr>
        <p:txBody>
          <a:bodyPr/>
          <a:lstStyle>
            <a:lvl1pPr marL="0" indent="0">
              <a:buFontTx/>
              <a:buNone/>
              <a:defRPr sz="3600" b="1"/>
            </a:lvl1pPr>
            <a:lvl2pPr marL="87440" indent="0">
              <a:buFontTx/>
              <a:buNone/>
              <a:defRPr/>
            </a:lvl2pPr>
            <a:lvl3pPr marL="169736" indent="0">
              <a:buFontTx/>
              <a:buNone/>
              <a:defRPr/>
            </a:lvl3pPr>
            <a:lvl4pPr marL="241745" indent="0">
              <a:buFontTx/>
              <a:buNone/>
              <a:defRPr/>
            </a:lvl4pPr>
            <a:lvl5pPr marL="313754" indent="0">
              <a:buFontTx/>
              <a:buNone/>
              <a:defRPr/>
            </a:lvl5pPr>
          </a:lstStyle>
          <a:p>
            <a:pPr lvl="0"/>
            <a:r>
              <a:rPr lang="en-US"/>
              <a:t>Edit master text styles</a:t>
            </a:r>
          </a:p>
        </p:txBody>
      </p:sp>
      <p:sp>
        <p:nvSpPr>
          <p:cNvPr id="6" name="TextBox 5">
            <a:extLst>
              <a:ext uri="{FF2B5EF4-FFF2-40B4-BE49-F238E27FC236}">
                <a16:creationId xmlns:a16="http://schemas.microsoft.com/office/drawing/2014/main" id="{199D5923-4348-41F0-AF49-5518B89C8A36}"/>
              </a:ext>
            </a:extLst>
          </p:cNvPr>
          <p:cNvSpPr txBox="1"/>
          <p:nvPr userDrawn="1"/>
        </p:nvSpPr>
        <p:spPr>
          <a:xfrm>
            <a:off x="540002" y="6523914"/>
            <a:ext cx="613951" cy="86627"/>
          </a:xfrm>
          <a:prstGeom prst="rect">
            <a:avLst/>
          </a:prstGeom>
          <a:noFill/>
        </p:spPr>
        <p:txBody>
          <a:bodyPr wrap="none" lIns="0" tIns="0" rIns="0" bIns="0" rtlCol="0">
            <a:spAutoFit/>
          </a:bodyPr>
          <a:lstStyle/>
          <a:p>
            <a:pPr rtl="0"/>
            <a:r>
              <a:rPr lang="en-US" sz="563" b="0" i="0" u="none" strike="noStrike" kern="1200" baseline="0">
                <a:solidFill>
                  <a:schemeClr val="tx1"/>
                </a:solidFill>
                <a:latin typeface="+mn-lt"/>
                <a:ea typeface="+mn-ea"/>
                <a:cs typeface="+mn-cs"/>
              </a:rPr>
              <a:t>© 2025 Crowe LLP</a:t>
            </a:r>
          </a:p>
        </p:txBody>
      </p:sp>
      <p:sp>
        <p:nvSpPr>
          <p:cNvPr id="8" name="TextBox 7">
            <a:extLst>
              <a:ext uri="{FF2B5EF4-FFF2-40B4-BE49-F238E27FC236}">
                <a16:creationId xmlns:a16="http://schemas.microsoft.com/office/drawing/2014/main" id="{7874D6F7-7CA6-4DF0-9C18-BBF32AA216B5}"/>
              </a:ext>
            </a:extLst>
          </p:cNvPr>
          <p:cNvSpPr txBox="1"/>
          <p:nvPr userDrawn="1"/>
        </p:nvSpPr>
        <p:spPr>
          <a:xfrm>
            <a:off x="11136325" y="6492242"/>
            <a:ext cx="563676" cy="86627"/>
          </a:xfrm>
          <a:prstGeom prst="rect">
            <a:avLst/>
          </a:prstGeom>
          <a:noFill/>
        </p:spPr>
        <p:txBody>
          <a:bodyPr wrap="square" lIns="0" tIns="0" rIns="0" bIns="0" rtlCol="0">
            <a:spAutoFit/>
          </a:bodyPr>
          <a:lstStyle/>
          <a:p>
            <a:pPr algn="r"/>
            <a:fld id="{043534F5-8106-454C-A466-0C6DA036C846}" type="slidenum">
              <a:rPr kumimoji="0" lang="en-US" sz="563"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563"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8719864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Break Amber">
    <p:bg>
      <p:bgPr>
        <a:solidFill>
          <a:srgbClr val="FFC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3B22-6313-43FF-8D4E-1952C572FE1A}"/>
              </a:ext>
            </a:extLst>
          </p:cNvPr>
          <p:cNvPicPr>
            <a:picLocks noChangeAspect="1"/>
          </p:cNvPicPr>
          <p:nvPr/>
        </p:nvPicPr>
        <p:blipFill>
          <a:blip r:embed="rId2"/>
          <a:stretch>
            <a:fillRect/>
          </a:stretch>
        </p:blipFill>
        <p:spPr>
          <a:xfrm>
            <a:off x="938847" y="557212"/>
            <a:ext cx="10314308" cy="5743576"/>
          </a:xfrm>
          <a:prstGeom prst="rect">
            <a:avLst/>
          </a:prstGeom>
        </p:spPr>
      </p:pic>
      <p:sp>
        <p:nvSpPr>
          <p:cNvPr id="11" name="Text Placeholder 10"/>
          <p:cNvSpPr>
            <a:spLocks noGrp="1"/>
          </p:cNvSpPr>
          <p:nvPr>
            <p:ph type="body" sz="quarter" idx="11" hasCustomPrompt="1"/>
          </p:nvPr>
        </p:nvSpPr>
        <p:spPr>
          <a:xfrm>
            <a:off x="938845" y="2552700"/>
            <a:ext cx="6909755" cy="1752600"/>
          </a:xfrm>
        </p:spPr>
        <p:txBody>
          <a:bodyPr/>
          <a:lstStyle>
            <a:lvl1pPr marL="0" indent="0">
              <a:buFontTx/>
              <a:buNone/>
              <a:defRPr sz="4500" b="1"/>
            </a:lvl1pPr>
            <a:lvl2pPr marL="87440" indent="0">
              <a:buFontTx/>
              <a:buNone/>
              <a:defRPr/>
            </a:lvl2pPr>
            <a:lvl3pPr marL="169736" indent="0">
              <a:buFontTx/>
              <a:buNone/>
              <a:defRPr/>
            </a:lvl3pPr>
            <a:lvl4pPr marL="241745" indent="0">
              <a:buFontTx/>
              <a:buNone/>
              <a:defRPr/>
            </a:lvl4pPr>
            <a:lvl5pPr marL="313754" indent="0">
              <a:buFontTx/>
              <a:buNone/>
              <a:defRPr/>
            </a:lvl5pPr>
          </a:lstStyle>
          <a:p>
            <a:pPr lvl="0"/>
            <a:r>
              <a:rPr lang="en-US"/>
              <a:t>Edit master text styles</a:t>
            </a:r>
          </a:p>
        </p:txBody>
      </p:sp>
      <p:sp>
        <p:nvSpPr>
          <p:cNvPr id="7" name="TextBox 6">
            <a:extLst>
              <a:ext uri="{FF2B5EF4-FFF2-40B4-BE49-F238E27FC236}">
                <a16:creationId xmlns:a16="http://schemas.microsoft.com/office/drawing/2014/main" id="{A89DC78F-EE2C-4BF9-ADFE-ADD490446DD6}"/>
              </a:ext>
            </a:extLst>
          </p:cNvPr>
          <p:cNvSpPr txBox="1"/>
          <p:nvPr userDrawn="1"/>
        </p:nvSpPr>
        <p:spPr>
          <a:xfrm>
            <a:off x="540002" y="6523914"/>
            <a:ext cx="613951" cy="86627"/>
          </a:xfrm>
          <a:prstGeom prst="rect">
            <a:avLst/>
          </a:prstGeom>
          <a:noFill/>
        </p:spPr>
        <p:txBody>
          <a:bodyPr wrap="none" lIns="0" tIns="0" rIns="0" bIns="0" rtlCol="0">
            <a:spAutoFit/>
          </a:bodyPr>
          <a:lstStyle/>
          <a:p>
            <a:pPr rtl="0"/>
            <a:r>
              <a:rPr lang="en-US" sz="563" b="0" i="0" u="none" strike="noStrike" kern="1200" baseline="0">
                <a:solidFill>
                  <a:schemeClr val="tx1"/>
                </a:solidFill>
                <a:latin typeface="+mn-lt"/>
                <a:ea typeface="+mn-ea"/>
                <a:cs typeface="+mn-cs"/>
              </a:rPr>
              <a:t>© 2025 Crowe LLP</a:t>
            </a:r>
          </a:p>
        </p:txBody>
      </p:sp>
      <p:sp>
        <p:nvSpPr>
          <p:cNvPr id="8" name="TextBox 7">
            <a:extLst>
              <a:ext uri="{FF2B5EF4-FFF2-40B4-BE49-F238E27FC236}">
                <a16:creationId xmlns:a16="http://schemas.microsoft.com/office/drawing/2014/main" id="{6E608D85-AAAD-4E22-BA54-7A2483BB7194}"/>
              </a:ext>
            </a:extLst>
          </p:cNvPr>
          <p:cNvSpPr txBox="1"/>
          <p:nvPr userDrawn="1"/>
        </p:nvSpPr>
        <p:spPr>
          <a:xfrm>
            <a:off x="11136325" y="6492242"/>
            <a:ext cx="563676" cy="86627"/>
          </a:xfrm>
          <a:prstGeom prst="rect">
            <a:avLst/>
          </a:prstGeom>
          <a:noFill/>
        </p:spPr>
        <p:txBody>
          <a:bodyPr wrap="square" lIns="0" tIns="0" rIns="0" bIns="0" rtlCol="0">
            <a:spAutoFit/>
          </a:bodyPr>
          <a:lstStyle/>
          <a:p>
            <a:pPr algn="r"/>
            <a:fld id="{043534F5-8106-454C-A466-0C6DA036C846}" type="slidenum">
              <a:rPr kumimoji="0" lang="en-US" sz="563"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563"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1022892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ection Break Standard">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457200" y="2514600"/>
            <a:ext cx="11277600" cy="1600200"/>
          </a:xfrm>
          <a:prstGeom prst="rect">
            <a:avLst/>
          </a:prstGeom>
        </p:spPr>
        <p:txBody>
          <a:bodyPr/>
          <a:lstStyle>
            <a:lvl1pPr marL="0" indent="0">
              <a:buFontTx/>
              <a:buNone/>
              <a:defRPr sz="4500"/>
            </a:lvl1pPr>
            <a:lvl2pPr marL="87440" indent="0">
              <a:buFontTx/>
              <a:buNone/>
              <a:defRPr/>
            </a:lvl2pPr>
            <a:lvl3pPr marL="169736" indent="0">
              <a:buFontTx/>
              <a:buNone/>
              <a:defRPr/>
            </a:lvl3pPr>
            <a:lvl4pPr marL="241745" indent="0">
              <a:buFontTx/>
              <a:buNone/>
              <a:defRPr/>
            </a:lvl4pPr>
            <a:lvl5pPr marL="313754" indent="0">
              <a:buFontTx/>
              <a:buNone/>
              <a:defRPr/>
            </a:lvl5pPr>
          </a:lstStyle>
          <a:p>
            <a:pPr lvl="0"/>
            <a:r>
              <a:rPr lang="en-US"/>
              <a:t>Edit master text styles</a:t>
            </a:r>
          </a:p>
        </p:txBody>
      </p:sp>
      <p:pic>
        <p:nvPicPr>
          <p:cNvPr id="6" name="Picture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514600"/>
          </a:xfrm>
          <a:prstGeom prst="rect">
            <a:avLst/>
          </a:prstGeom>
        </p:spPr>
      </p:pic>
    </p:spTree>
    <p:extLst>
      <p:ext uri="{BB962C8B-B14F-4D97-AF65-F5344CB8AC3E}">
        <p14:creationId xmlns:p14="http://schemas.microsoft.com/office/powerpoint/2010/main" val="218362424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hasCustomPrompt="1"/>
          </p:nvPr>
        </p:nvSpPr>
        <p:spPr>
          <a:xfrm>
            <a:off x="938845" y="2514600"/>
            <a:ext cx="6909755" cy="1752600"/>
          </a:xfrm>
        </p:spPr>
        <p:txBody>
          <a:bodyPr/>
          <a:lstStyle>
            <a:lvl1pPr marL="0" indent="0">
              <a:buFontTx/>
              <a:buNone/>
              <a:defRPr sz="4500" b="1"/>
            </a:lvl1pPr>
            <a:lvl2pPr marL="87440" indent="0">
              <a:buFontTx/>
              <a:buNone/>
              <a:defRPr/>
            </a:lvl2pPr>
            <a:lvl3pPr marL="169736" indent="0">
              <a:buFontTx/>
              <a:buNone/>
              <a:defRPr/>
            </a:lvl3pPr>
            <a:lvl4pPr marL="241745" indent="0">
              <a:buFontTx/>
              <a:buNone/>
              <a:defRPr/>
            </a:lvl4pPr>
            <a:lvl5pPr marL="313754" indent="0">
              <a:buFontTx/>
              <a:buNone/>
              <a:defRPr/>
            </a:lvl5pPr>
          </a:lstStyle>
          <a:p>
            <a:pPr lvl="0"/>
            <a:r>
              <a:rPr lang="en-US"/>
              <a:t>Edit master text styles</a:t>
            </a:r>
          </a:p>
        </p:txBody>
      </p:sp>
      <p:sp>
        <p:nvSpPr>
          <p:cNvPr id="6" name="TextBox 5">
            <a:extLst>
              <a:ext uri="{FF2B5EF4-FFF2-40B4-BE49-F238E27FC236}">
                <a16:creationId xmlns:a16="http://schemas.microsoft.com/office/drawing/2014/main" id="{811DD5F2-617A-49DB-A60F-21C8065D9B03}"/>
              </a:ext>
            </a:extLst>
          </p:cNvPr>
          <p:cNvSpPr txBox="1"/>
          <p:nvPr userDrawn="1"/>
        </p:nvSpPr>
        <p:spPr>
          <a:xfrm>
            <a:off x="540002" y="6523914"/>
            <a:ext cx="613951" cy="86627"/>
          </a:xfrm>
          <a:prstGeom prst="rect">
            <a:avLst/>
          </a:prstGeom>
          <a:noFill/>
        </p:spPr>
        <p:txBody>
          <a:bodyPr wrap="none" lIns="0" tIns="0" rIns="0" bIns="0" rtlCol="0">
            <a:spAutoFit/>
          </a:bodyPr>
          <a:lstStyle/>
          <a:p>
            <a:pPr rtl="0"/>
            <a:r>
              <a:rPr lang="en-US" sz="563" b="0" i="0" u="none" strike="noStrike" kern="1200" baseline="0">
                <a:solidFill>
                  <a:schemeClr val="tx1"/>
                </a:solidFill>
                <a:latin typeface="+mn-lt"/>
                <a:ea typeface="+mn-ea"/>
                <a:cs typeface="+mn-cs"/>
              </a:rPr>
              <a:t>© 2025 Crowe LLP</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11136325" y="6492242"/>
            <a:ext cx="563676" cy="86627"/>
          </a:xfrm>
          <a:prstGeom prst="rect">
            <a:avLst/>
          </a:prstGeom>
          <a:noFill/>
        </p:spPr>
        <p:txBody>
          <a:bodyPr wrap="square" lIns="0" tIns="0" rIns="0" bIns="0" rtlCol="0">
            <a:spAutoFit/>
          </a:bodyPr>
          <a:lstStyle/>
          <a:p>
            <a:pPr algn="r"/>
            <a:fld id="{043534F5-8106-454C-A466-0C6DA036C846}" type="slidenum">
              <a:rPr kumimoji="0" lang="en-US" sz="563"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563"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09138198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457201"/>
            <a:ext cx="11160000" cy="369332"/>
          </a:xfrm>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540000" y="1752600"/>
            <a:ext cx="5410200" cy="4556760"/>
          </a:xfrm>
        </p:spPr>
        <p:txBody>
          <a:bodyPr/>
          <a:lstStyle>
            <a:lvl1pPr>
              <a:defRPr sz="1500"/>
            </a:lvl1pPr>
            <a:lvl2pPr>
              <a:defRPr sz="1500"/>
            </a:lvl2pPr>
            <a:lvl3pPr>
              <a:defRPr sz="1500"/>
            </a:lvl3pPr>
            <a:lvl4pPr>
              <a:defRPr sz="1500"/>
            </a:lvl4pPr>
            <a:lvl5pPr>
              <a:defRPr sz="1500"/>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87569" y="1752600"/>
            <a:ext cx="5412433" cy="4556760"/>
          </a:xfrm>
        </p:spPr>
        <p:txBody>
          <a:bodyPr/>
          <a:lstStyle>
            <a:lvl1pPr>
              <a:defRPr sz="1500"/>
            </a:lvl1pPr>
            <a:lvl2pPr>
              <a:defRPr sz="1500"/>
            </a:lvl2pPr>
            <a:lvl3pPr>
              <a:defRPr sz="1500"/>
            </a:lvl3pPr>
            <a:lvl4pPr>
              <a:defRPr sz="1500"/>
            </a:lvl4pPr>
            <a:lvl5pPr>
              <a:defRPr sz="1500"/>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17705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457201"/>
            <a:ext cx="11160000" cy="369332"/>
          </a:xfrm>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540000" y="1752600"/>
            <a:ext cx="5394960" cy="307777"/>
          </a:xfrm>
        </p:spPr>
        <p:txBody>
          <a:bodyPr anchor="b"/>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hasCustomPrompt="1"/>
          </p:nvPr>
        </p:nvSpPr>
        <p:spPr>
          <a:xfrm>
            <a:off x="540000" y="2194560"/>
            <a:ext cx="5394960" cy="4114800"/>
          </a:xfrm>
        </p:spPr>
        <p:txBody>
          <a:bodyPr/>
          <a:lstStyle>
            <a:lvl1pPr>
              <a:defRPr sz="1350"/>
            </a:lvl1pPr>
            <a:lvl2pPr>
              <a:defRPr sz="1350"/>
            </a:lvl2pPr>
            <a:lvl3pPr>
              <a:defRPr sz="1350"/>
            </a:lvl3pPr>
            <a:lvl4pPr>
              <a:defRPr sz="1350"/>
            </a:lvl4pPr>
            <a:lvl5pPr>
              <a:defRPr sz="135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305040" y="1775949"/>
            <a:ext cx="5394960" cy="307777"/>
          </a:xfrm>
        </p:spPr>
        <p:txBody>
          <a:bodyPr anchor="b"/>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hasCustomPrompt="1"/>
          </p:nvPr>
        </p:nvSpPr>
        <p:spPr>
          <a:xfrm>
            <a:off x="6305040" y="2194560"/>
            <a:ext cx="5394960" cy="4114800"/>
          </a:xfrm>
        </p:spPr>
        <p:txBody>
          <a:bodyPr/>
          <a:lstStyle>
            <a:lvl1pPr>
              <a:defRPr sz="1350"/>
            </a:lvl1pPr>
            <a:lvl2pPr>
              <a:defRPr sz="1350"/>
            </a:lvl2pPr>
            <a:lvl3pPr>
              <a:defRPr sz="1350"/>
            </a:lvl3pPr>
            <a:lvl4pPr>
              <a:defRPr sz="1350"/>
            </a:lvl4pPr>
            <a:lvl5pPr>
              <a:defRPr sz="135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1532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O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6F074-7F5E-4657-9B4B-D806B60AEF14}"/>
              </a:ext>
            </a:extLst>
          </p:cNvPr>
          <p:cNvSpPr txBox="1"/>
          <p:nvPr userDrawn="1"/>
        </p:nvSpPr>
        <p:spPr>
          <a:xfrm>
            <a:off x="540002" y="6523914"/>
            <a:ext cx="613951" cy="173253"/>
          </a:xfrm>
          <a:prstGeom prst="rect">
            <a:avLst/>
          </a:prstGeom>
          <a:noFill/>
        </p:spPr>
        <p:txBody>
          <a:bodyPr wrap="none" lIns="0" tIns="0" rIns="0" bIns="0" rtlCol="0">
            <a:spAutoFit/>
          </a:bodyPr>
          <a:lstStyle/>
          <a:p>
            <a:pPr rtl="0"/>
            <a:r>
              <a:rPr lang="en-US" sz="563" b="0" i="0" u="none" strike="noStrike" kern="1200" baseline="0">
                <a:solidFill>
                  <a:schemeClr val="tx1"/>
                </a:solidFill>
                <a:latin typeface="+mn-lt"/>
                <a:ea typeface="+mn-ea"/>
                <a:cs typeface="+mn-cs"/>
              </a:rPr>
              <a:t>© 2025 Crowe LLP</a:t>
            </a:r>
          </a:p>
          <a:p>
            <a:pPr rtl="0"/>
            <a:endParaRPr lang="en-US" sz="563" b="0" i="0" u="none" strike="noStrike" kern="1200" baseline="0">
              <a:solidFill>
                <a:schemeClr val="tx1"/>
              </a:solidFill>
              <a:latin typeface="+mn-lt"/>
              <a:ea typeface="+mn-ea"/>
              <a:cs typeface="+mn-cs"/>
            </a:endParaRPr>
          </a:p>
        </p:txBody>
      </p:sp>
      <p:sp>
        <p:nvSpPr>
          <p:cNvPr id="7" name="TextBox 6">
            <a:extLst>
              <a:ext uri="{FF2B5EF4-FFF2-40B4-BE49-F238E27FC236}">
                <a16:creationId xmlns:a16="http://schemas.microsoft.com/office/drawing/2014/main" id="{83683CB2-E51F-42B5-B557-7A5A10960F21}"/>
              </a:ext>
            </a:extLst>
          </p:cNvPr>
          <p:cNvSpPr txBox="1"/>
          <p:nvPr userDrawn="1"/>
        </p:nvSpPr>
        <p:spPr>
          <a:xfrm>
            <a:off x="11136325" y="6492242"/>
            <a:ext cx="563676" cy="86627"/>
          </a:xfrm>
          <a:prstGeom prst="rect">
            <a:avLst/>
          </a:prstGeom>
          <a:noFill/>
        </p:spPr>
        <p:txBody>
          <a:bodyPr wrap="square" lIns="0" tIns="0" rIns="0" bIns="0" rtlCol="0">
            <a:spAutoFit/>
          </a:bodyPr>
          <a:lstStyle/>
          <a:p>
            <a:pPr algn="r"/>
            <a:fld id="{043534F5-8106-454C-A466-0C6DA036C846}" type="slidenum">
              <a:rPr kumimoji="0" lang="en-US" sz="563"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563"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52194425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ontact/disclaimer">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CA9DD2C7-F2C8-469B-B601-5D1F03015097}"/>
              </a:ext>
            </a:extLst>
          </p:cNvPr>
          <p:cNvSpPr>
            <a:spLocks noGrp="1"/>
          </p:cNvSpPr>
          <p:nvPr>
            <p:ph type="body" sz="quarter" idx="10" hasCustomPrompt="1"/>
          </p:nvPr>
        </p:nvSpPr>
        <p:spPr>
          <a:xfrm>
            <a:off x="720000" y="2971800"/>
            <a:ext cx="3240000" cy="3124200"/>
          </a:xfrm>
        </p:spPr>
        <p:txBody>
          <a:bodyPr/>
          <a:lstStyle>
            <a:lvl1pPr marL="0" indent="0">
              <a:buFontTx/>
              <a:buNone/>
              <a:defRPr sz="1350"/>
            </a:lvl1pPr>
          </a:lstStyle>
          <a:p>
            <a:pPr lvl="0"/>
            <a:r>
              <a:rPr lang="en-US"/>
              <a:t>Click to add presenters names and contact information.</a:t>
            </a:r>
          </a:p>
        </p:txBody>
      </p:sp>
      <p:sp>
        <p:nvSpPr>
          <p:cNvPr id="11" name="Title 1">
            <a:extLst>
              <a:ext uri="{FF2B5EF4-FFF2-40B4-BE49-F238E27FC236}">
                <a16:creationId xmlns:a16="http://schemas.microsoft.com/office/drawing/2014/main" id="{6A64889E-E700-4ED3-BDD2-B76BED9ABC62}"/>
              </a:ext>
            </a:extLst>
          </p:cNvPr>
          <p:cNvSpPr txBox="1"/>
          <p:nvPr userDrawn="1"/>
        </p:nvSpPr>
        <p:spPr>
          <a:xfrm>
            <a:off x="720001" y="1752602"/>
            <a:ext cx="4229100" cy="69249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4500" b="1">
                <a:solidFill>
                  <a:srgbClr val="000000"/>
                </a:solidFill>
              </a:rPr>
              <a:t>T</a:t>
            </a:r>
            <a:r>
              <a:rPr lang="en-US" sz="4500" b="1" spc="-225">
                <a:solidFill>
                  <a:srgbClr val="000000"/>
                </a:solidFill>
              </a:rPr>
              <a:t>hank you</a:t>
            </a:r>
          </a:p>
        </p:txBody>
      </p:sp>
      <p:sp>
        <p:nvSpPr>
          <p:cNvPr id="6" name="Text Placeholder 5">
            <a:extLst>
              <a:ext uri="{FF2B5EF4-FFF2-40B4-BE49-F238E27FC236}">
                <a16:creationId xmlns:a16="http://schemas.microsoft.com/office/drawing/2014/main" id="{C5C5FEA3-D80F-419A-8CF4-55C9B5C56C31}"/>
              </a:ext>
            </a:extLst>
          </p:cNvPr>
          <p:cNvSpPr>
            <a:spLocks noGrp="1"/>
          </p:cNvSpPr>
          <p:nvPr>
            <p:ph type="body" sz="quarter" idx="11" hasCustomPrompt="1"/>
          </p:nvPr>
        </p:nvSpPr>
        <p:spPr>
          <a:xfrm>
            <a:off x="4296000" y="2971800"/>
            <a:ext cx="3240000" cy="3124200"/>
          </a:xfrm>
        </p:spPr>
        <p:txBody>
          <a:bodyPr/>
          <a:lstStyle>
            <a:lvl1pPr marL="0" indent="0">
              <a:buFontTx/>
              <a:buNone/>
              <a:defRPr sz="1350"/>
            </a:lvl1pPr>
          </a:lstStyle>
          <a:p>
            <a:pPr lvl="0"/>
            <a:r>
              <a:rPr lang="en-US"/>
              <a:t>Click to add presenters names and contact information.</a:t>
            </a:r>
          </a:p>
        </p:txBody>
      </p:sp>
      <p:sp>
        <p:nvSpPr>
          <p:cNvPr id="10" name="Text Placeholder 5">
            <a:extLst>
              <a:ext uri="{FF2B5EF4-FFF2-40B4-BE49-F238E27FC236}">
                <a16:creationId xmlns:a16="http://schemas.microsoft.com/office/drawing/2014/main" id="{B92DF3C8-828A-4A70-846A-E1136B8C4D7F}"/>
              </a:ext>
            </a:extLst>
          </p:cNvPr>
          <p:cNvSpPr>
            <a:spLocks noGrp="1"/>
          </p:cNvSpPr>
          <p:nvPr>
            <p:ph type="body" sz="quarter" idx="12" hasCustomPrompt="1"/>
          </p:nvPr>
        </p:nvSpPr>
        <p:spPr>
          <a:xfrm>
            <a:off x="7872000" y="2971800"/>
            <a:ext cx="3240000" cy="3124200"/>
          </a:xfrm>
        </p:spPr>
        <p:txBody>
          <a:bodyPr/>
          <a:lstStyle>
            <a:lvl1pPr marL="0" indent="0">
              <a:buFontTx/>
              <a:buNone/>
              <a:defRPr sz="1350"/>
            </a:lvl1pPr>
          </a:lstStyle>
          <a:p>
            <a:pPr lvl="0"/>
            <a:r>
              <a:rPr lang="en-US"/>
              <a:t>Click to add presenters names and contact information.</a:t>
            </a:r>
          </a:p>
        </p:txBody>
      </p:sp>
      <p:pic>
        <p:nvPicPr>
          <p:cNvPr id="12" name="Picture 11">
            <a:extLst>
              <a:ext uri="{FF2B5EF4-FFF2-40B4-BE49-F238E27FC236}">
                <a16:creationId xmlns:a16="http://schemas.microsoft.com/office/drawing/2014/main" id="{903D3365-4548-4CB2-BC85-D0F868C80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762000"/>
            <a:ext cx="2594400" cy="540000"/>
          </a:xfrm>
          <a:prstGeom prst="rect">
            <a:avLst/>
          </a:prstGeom>
        </p:spPr>
      </p:pic>
      <p:sp>
        <p:nvSpPr>
          <p:cNvPr id="8" name="TextBox 7"/>
          <p:cNvSpPr txBox="1"/>
          <p:nvPr userDrawn="1"/>
        </p:nvSpPr>
        <p:spPr>
          <a:xfrm>
            <a:off x="720000" y="6336431"/>
            <a:ext cx="10710000" cy="138499"/>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 kern="1200">
                <a:solidFill>
                  <a:schemeClr val="tx1"/>
                </a:solidFill>
                <a:effectLst/>
                <a:latin typeface="+mn-lt"/>
                <a:ea typeface="+mn-ea"/>
                <a:cs typeface="+mn-cs"/>
              </a:rPr>
              <a:t>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Visit </a:t>
            </a:r>
            <a:r>
              <a:rPr lang="en-US" sz="450" u="sng" kern="1200">
                <a:solidFill>
                  <a:schemeClr val="tx1"/>
                </a:solidFill>
                <a:effectLst/>
                <a:latin typeface="+mn-lt"/>
                <a:ea typeface="+mn-ea"/>
                <a:cs typeface="+mn-cs"/>
                <a:hlinkClick r:id="rId3"/>
              </a:rPr>
              <a:t>www.crowe.com/disclosure</a:t>
            </a:r>
            <a:r>
              <a:rPr lang="en-US" sz="450" kern="1200">
                <a:solidFill>
                  <a:schemeClr val="tx1"/>
                </a:solidFill>
                <a:effectLst/>
                <a:latin typeface="+mn-lt"/>
                <a:ea typeface="+mn-ea"/>
                <a:cs typeface="+mn-cs"/>
              </a:rPr>
              <a:t> for more information about Crowe LLP, its subsidiaries, and Crowe Global. © 2025 Crowe LLP.  </a:t>
            </a:r>
          </a:p>
        </p:txBody>
      </p:sp>
    </p:spTree>
    <p:extLst>
      <p:ext uri="{BB962C8B-B14F-4D97-AF65-F5344CB8AC3E}">
        <p14:creationId xmlns:p14="http://schemas.microsoft.com/office/powerpoint/2010/main" val="8818767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Dot Backgrou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p:nvPr>
        </p:nvSpPr>
        <p:spPr>
          <a:xfrm>
            <a:off x="938846" y="814754"/>
            <a:ext cx="5831231" cy="1752600"/>
          </a:xfrm>
        </p:spPr>
        <p:txBody>
          <a:bodyPr/>
          <a:lstStyle>
            <a:lvl1pPr marL="0" indent="0">
              <a:buFontTx/>
              <a:buNone/>
              <a:defRPr sz="48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6" name="TextBox 5">
            <a:extLst>
              <a:ext uri="{FF2B5EF4-FFF2-40B4-BE49-F238E27FC236}">
                <a16:creationId xmlns:a16="http://schemas.microsoft.com/office/drawing/2014/main" id="{199D5923-4348-41F0-AF49-5518B89C8A36}"/>
              </a:ext>
            </a:extLst>
          </p:cNvPr>
          <p:cNvSpPr txBox="1"/>
          <p:nvPr userDrawn="1"/>
        </p:nvSpPr>
        <p:spPr>
          <a:xfrm>
            <a:off x="540000" y="6523912"/>
            <a:ext cx="809517"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2025 Crowe LLP</a:t>
            </a:r>
          </a:p>
        </p:txBody>
      </p:sp>
      <p:sp>
        <p:nvSpPr>
          <p:cNvPr id="8" name="TextBox 7">
            <a:extLst>
              <a:ext uri="{FF2B5EF4-FFF2-40B4-BE49-F238E27FC236}">
                <a16:creationId xmlns:a16="http://schemas.microsoft.com/office/drawing/2014/main" id="{7874D6F7-7CA6-4DF0-9C18-BBF32AA216B5}"/>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72444219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7"/>
        <p:cNvGrpSpPr/>
        <p:nvPr/>
      </p:nvGrpSpPr>
      <p:grpSpPr>
        <a:xfrm>
          <a:off x="0" y="0"/>
          <a:ext cx="0" cy="0"/>
          <a:chOff x="0" y="0"/>
          <a:chExt cx="0" cy="0"/>
        </a:xfrm>
      </p:grpSpPr>
      <p:sp>
        <p:nvSpPr>
          <p:cNvPr id="58" name="Google Shape;58;p13"/>
          <p:cNvSpPr txBox="1">
            <a:spLocks noGrp="1"/>
          </p:cNvSpPr>
          <p:nvPr>
            <p:ph type="sldNum" idx="12"/>
          </p:nvPr>
        </p:nvSpPr>
        <p:spPr>
          <a:xfrm>
            <a:off x="550495" y="6307145"/>
            <a:ext cx="367600" cy="3660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ct val="0"/>
              </a:spcBef>
              <a:spcAft>
                <a:spcPct val="0"/>
              </a:spcAft>
              <a:buClr>
                <a:srgbClr val="000000"/>
              </a:buClr>
              <a:buSzPts val="700"/>
              <a:buFont typeface="Arial"/>
              <a:buNone/>
              <a:defRPr sz="700" b="1" i="0" u="none" strike="noStrike" cap="none">
                <a:solidFill>
                  <a:srgbClr val="B7B7B7"/>
                </a:solidFill>
                <a:latin typeface="Arial"/>
                <a:ea typeface="Arial"/>
                <a:cs typeface="Arial"/>
                <a:sym typeface="Arial"/>
              </a:defRPr>
            </a:lvl1pPr>
            <a:lvl2pPr marL="0" marR="0" lvl="1" indent="0" algn="ctr" rtl="0">
              <a:lnSpc>
                <a:spcPct val="100000"/>
              </a:lnSpc>
              <a:spcBef>
                <a:spcPct val="0"/>
              </a:spcBef>
              <a:spcAft>
                <a:spcPct val="0"/>
              </a:spcAft>
              <a:buClr>
                <a:srgbClr val="000000"/>
              </a:buClr>
              <a:buSzPts val="700"/>
              <a:buFont typeface="Arial"/>
              <a:buNone/>
              <a:defRPr sz="700" b="1" i="0" u="none" strike="noStrike" cap="none">
                <a:solidFill>
                  <a:srgbClr val="B7B7B7"/>
                </a:solidFill>
                <a:latin typeface="Arial"/>
                <a:ea typeface="Arial"/>
                <a:cs typeface="Arial"/>
                <a:sym typeface="Arial"/>
              </a:defRPr>
            </a:lvl2pPr>
            <a:lvl3pPr marL="0" marR="0" lvl="2" indent="0" algn="ctr" rtl="0">
              <a:lnSpc>
                <a:spcPct val="100000"/>
              </a:lnSpc>
              <a:spcBef>
                <a:spcPct val="0"/>
              </a:spcBef>
              <a:spcAft>
                <a:spcPct val="0"/>
              </a:spcAft>
              <a:buClr>
                <a:srgbClr val="000000"/>
              </a:buClr>
              <a:buSzPts val="700"/>
              <a:buFont typeface="Arial"/>
              <a:buNone/>
              <a:defRPr sz="700" b="1" i="0" u="none" strike="noStrike" cap="none">
                <a:solidFill>
                  <a:srgbClr val="B7B7B7"/>
                </a:solidFill>
                <a:latin typeface="Arial"/>
                <a:ea typeface="Arial"/>
                <a:cs typeface="Arial"/>
                <a:sym typeface="Arial"/>
              </a:defRPr>
            </a:lvl3pPr>
            <a:lvl4pPr marL="0" marR="0" lvl="3" indent="0" algn="ctr" rtl="0">
              <a:lnSpc>
                <a:spcPct val="100000"/>
              </a:lnSpc>
              <a:spcBef>
                <a:spcPct val="0"/>
              </a:spcBef>
              <a:spcAft>
                <a:spcPct val="0"/>
              </a:spcAft>
              <a:buClr>
                <a:srgbClr val="000000"/>
              </a:buClr>
              <a:buSzPts val="700"/>
              <a:buFont typeface="Arial"/>
              <a:buNone/>
              <a:defRPr sz="700" b="1" i="0" u="none" strike="noStrike" cap="none">
                <a:solidFill>
                  <a:srgbClr val="B7B7B7"/>
                </a:solidFill>
                <a:latin typeface="Arial"/>
                <a:ea typeface="Arial"/>
                <a:cs typeface="Arial"/>
                <a:sym typeface="Arial"/>
              </a:defRPr>
            </a:lvl4pPr>
            <a:lvl5pPr marL="0" marR="0" lvl="4" indent="0" algn="ctr" rtl="0">
              <a:lnSpc>
                <a:spcPct val="100000"/>
              </a:lnSpc>
              <a:spcBef>
                <a:spcPct val="0"/>
              </a:spcBef>
              <a:spcAft>
                <a:spcPct val="0"/>
              </a:spcAft>
              <a:buClr>
                <a:srgbClr val="000000"/>
              </a:buClr>
              <a:buSzPts val="700"/>
              <a:buFont typeface="Arial"/>
              <a:buNone/>
              <a:defRPr sz="700" b="1" i="0" u="none" strike="noStrike" cap="none">
                <a:solidFill>
                  <a:srgbClr val="B7B7B7"/>
                </a:solidFill>
                <a:latin typeface="Arial"/>
                <a:ea typeface="Arial"/>
                <a:cs typeface="Arial"/>
                <a:sym typeface="Arial"/>
              </a:defRPr>
            </a:lvl5pPr>
            <a:lvl6pPr marL="0" marR="0" lvl="5" indent="0" algn="ctr" rtl="0">
              <a:lnSpc>
                <a:spcPct val="100000"/>
              </a:lnSpc>
              <a:spcBef>
                <a:spcPct val="0"/>
              </a:spcBef>
              <a:spcAft>
                <a:spcPct val="0"/>
              </a:spcAft>
              <a:buClr>
                <a:srgbClr val="000000"/>
              </a:buClr>
              <a:buSzPts val="700"/>
              <a:buFont typeface="Arial"/>
              <a:buNone/>
              <a:defRPr sz="700" b="1" i="0" u="none" strike="noStrike" cap="none">
                <a:solidFill>
                  <a:srgbClr val="B7B7B7"/>
                </a:solidFill>
                <a:latin typeface="Arial"/>
                <a:ea typeface="Arial"/>
                <a:cs typeface="Arial"/>
                <a:sym typeface="Arial"/>
              </a:defRPr>
            </a:lvl6pPr>
            <a:lvl7pPr marL="0" marR="0" lvl="6" indent="0" algn="ctr" rtl="0">
              <a:lnSpc>
                <a:spcPct val="100000"/>
              </a:lnSpc>
              <a:spcBef>
                <a:spcPct val="0"/>
              </a:spcBef>
              <a:spcAft>
                <a:spcPct val="0"/>
              </a:spcAft>
              <a:buClr>
                <a:srgbClr val="000000"/>
              </a:buClr>
              <a:buSzPts val="700"/>
              <a:buFont typeface="Arial"/>
              <a:buNone/>
              <a:defRPr sz="700" b="1" i="0" u="none" strike="noStrike" cap="none">
                <a:solidFill>
                  <a:srgbClr val="B7B7B7"/>
                </a:solidFill>
                <a:latin typeface="Arial"/>
                <a:ea typeface="Arial"/>
                <a:cs typeface="Arial"/>
                <a:sym typeface="Arial"/>
              </a:defRPr>
            </a:lvl7pPr>
            <a:lvl8pPr marL="0" marR="0" lvl="7" indent="0" algn="ctr" rtl="0">
              <a:lnSpc>
                <a:spcPct val="100000"/>
              </a:lnSpc>
              <a:spcBef>
                <a:spcPct val="0"/>
              </a:spcBef>
              <a:spcAft>
                <a:spcPct val="0"/>
              </a:spcAft>
              <a:buClr>
                <a:srgbClr val="000000"/>
              </a:buClr>
              <a:buSzPts val="700"/>
              <a:buFont typeface="Arial"/>
              <a:buNone/>
              <a:defRPr sz="700" b="1" i="0" u="none" strike="noStrike" cap="none">
                <a:solidFill>
                  <a:srgbClr val="B7B7B7"/>
                </a:solidFill>
                <a:latin typeface="Arial"/>
                <a:ea typeface="Arial"/>
                <a:cs typeface="Arial"/>
                <a:sym typeface="Arial"/>
              </a:defRPr>
            </a:lvl8pPr>
            <a:lvl9pPr marL="0" marR="0" lvl="8" indent="0" algn="ctr" rtl="0">
              <a:lnSpc>
                <a:spcPct val="100000"/>
              </a:lnSpc>
              <a:spcBef>
                <a:spcPct val="0"/>
              </a:spcBef>
              <a:spcAft>
                <a:spcPct val="0"/>
              </a:spcAft>
              <a:buClr>
                <a:srgbClr val="000000"/>
              </a:buClr>
              <a:buSzPts val="700"/>
              <a:buFont typeface="Arial"/>
              <a:buNone/>
              <a:defRPr sz="700" b="1" i="0" u="none" strike="noStrike" cap="none">
                <a:solidFill>
                  <a:srgbClr val="B7B7B7"/>
                </a:solidFill>
                <a:latin typeface="Arial"/>
                <a:ea typeface="Arial"/>
                <a:cs typeface="Arial"/>
                <a:sym typeface="Arial"/>
              </a:defRPr>
            </a:lvl9pPr>
          </a:lstStyle>
          <a:p>
            <a:fld id="{00000000-1234-1234-1234-123412341234}" type="slidenum">
              <a:rPr lang="en-US" smtClean="0"/>
              <a:t>‹#›</a:t>
            </a:fld>
            <a:endParaRPr lang="en-US"/>
          </a:p>
        </p:txBody>
      </p:sp>
      <p:sp>
        <p:nvSpPr>
          <p:cNvPr id="59" name="Google Shape;59;p13"/>
          <p:cNvSpPr txBox="1">
            <a:spLocks noGrp="1"/>
          </p:cNvSpPr>
          <p:nvPr>
            <p:ph type="body" idx="1"/>
          </p:nvPr>
        </p:nvSpPr>
        <p:spPr>
          <a:xfrm>
            <a:off x="554167" y="2852700"/>
            <a:ext cx="4972400" cy="1646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ct val="0"/>
              </a:spcBef>
              <a:spcAft>
                <a:spcPct val="0"/>
              </a:spcAft>
              <a:buClr>
                <a:schemeClr val="dk2"/>
              </a:buClr>
              <a:buSzPts val="1200"/>
              <a:buNone/>
              <a:defRPr sz="1400" i="0" u="none" strike="noStrike" cap="none">
                <a:solidFill>
                  <a:schemeClr val="dk2"/>
                </a:solidFill>
              </a:defRPr>
            </a:lvl1pPr>
            <a:lvl2pPr marL="914400" marR="0" lvl="1" indent="-304800" algn="l" rtl="0">
              <a:lnSpc>
                <a:spcPct val="100000"/>
              </a:lnSpc>
              <a:spcBef>
                <a:spcPts val="200"/>
              </a:spcBef>
              <a:spcAft>
                <a:spcPct val="0"/>
              </a:spcAft>
              <a:buClr>
                <a:schemeClr val="dk2"/>
              </a:buClr>
              <a:buSzPts val="1200"/>
              <a:buChar char="•"/>
              <a:defRPr sz="1100" i="0" u="none" strike="noStrike" cap="none">
                <a:solidFill>
                  <a:schemeClr val="dk2"/>
                </a:solidFill>
              </a:defRPr>
            </a:lvl2pPr>
            <a:lvl3pPr marL="1371600" marR="0" lvl="2" indent="-304800" algn="l" rtl="0">
              <a:lnSpc>
                <a:spcPct val="100000"/>
              </a:lnSpc>
              <a:spcBef>
                <a:spcPts val="200"/>
              </a:spcBef>
              <a:spcAft>
                <a:spcPct val="0"/>
              </a:spcAft>
              <a:buClr>
                <a:schemeClr val="dk2"/>
              </a:buClr>
              <a:buSzPts val="1200"/>
              <a:buChar char="•"/>
              <a:defRPr sz="1100" i="0" u="none" strike="noStrike" cap="none">
                <a:solidFill>
                  <a:schemeClr val="dk2"/>
                </a:solidFill>
              </a:defRPr>
            </a:lvl3pPr>
            <a:lvl4pPr marL="1828800" marR="0" lvl="3" indent="-304800" algn="l" rtl="0">
              <a:lnSpc>
                <a:spcPct val="100000"/>
              </a:lnSpc>
              <a:spcBef>
                <a:spcPts val="200"/>
              </a:spcBef>
              <a:spcAft>
                <a:spcPct val="0"/>
              </a:spcAft>
              <a:buClr>
                <a:schemeClr val="dk2"/>
              </a:buClr>
              <a:buSzPts val="1200"/>
              <a:buChar char="•"/>
              <a:defRPr sz="1100" i="0" u="none" strike="noStrike" cap="none">
                <a:solidFill>
                  <a:schemeClr val="dk2"/>
                </a:solidFill>
              </a:defRPr>
            </a:lvl4pPr>
            <a:lvl5pPr marL="2286000" marR="0" lvl="4" indent="-304800" algn="l" rtl="0">
              <a:lnSpc>
                <a:spcPct val="100000"/>
              </a:lnSpc>
              <a:spcBef>
                <a:spcPts val="200"/>
              </a:spcBef>
              <a:spcAft>
                <a:spcPct val="0"/>
              </a:spcAft>
              <a:buClr>
                <a:schemeClr val="dk2"/>
              </a:buClr>
              <a:buSzPts val="1200"/>
              <a:buChar char="•"/>
              <a:defRPr sz="1100" i="0" u="none" strike="noStrike" cap="none">
                <a:solidFill>
                  <a:schemeClr val="dk2"/>
                </a:solidFill>
              </a:defRPr>
            </a:lvl5pPr>
            <a:lvl6pPr marL="2743200" marR="0" lvl="5" indent="-323850" algn="l" rtl="0">
              <a:lnSpc>
                <a:spcPct val="100000"/>
              </a:lnSpc>
              <a:spcBef>
                <a:spcPts val="200"/>
              </a:spcBef>
              <a:spcAft>
                <a:spcPct val="0"/>
              </a:spcAft>
              <a:buClr>
                <a:schemeClr val="dk1"/>
              </a:buClr>
              <a:buSzPts val="1500"/>
              <a:buChar char="•"/>
              <a:defRPr sz="1400" i="0" u="none" strike="noStrike" cap="none">
                <a:solidFill>
                  <a:schemeClr val="dk1"/>
                </a:solidFill>
              </a:defRPr>
            </a:lvl6pPr>
            <a:lvl7pPr marL="3200400" marR="0" lvl="6" indent="-323850" algn="l" rtl="0">
              <a:lnSpc>
                <a:spcPct val="100000"/>
              </a:lnSpc>
              <a:spcBef>
                <a:spcPts val="200"/>
              </a:spcBef>
              <a:spcAft>
                <a:spcPct val="0"/>
              </a:spcAft>
              <a:buClr>
                <a:schemeClr val="dk1"/>
              </a:buClr>
              <a:buSzPts val="1500"/>
              <a:buChar char="•"/>
              <a:defRPr sz="1400" i="0" u="none" strike="noStrike" cap="none">
                <a:solidFill>
                  <a:schemeClr val="dk1"/>
                </a:solidFill>
              </a:defRPr>
            </a:lvl7pPr>
            <a:lvl8pPr marL="3657600" marR="0" lvl="7" indent="-323850" algn="l" rtl="0">
              <a:lnSpc>
                <a:spcPct val="100000"/>
              </a:lnSpc>
              <a:spcBef>
                <a:spcPts val="200"/>
              </a:spcBef>
              <a:spcAft>
                <a:spcPct val="0"/>
              </a:spcAft>
              <a:buClr>
                <a:schemeClr val="dk1"/>
              </a:buClr>
              <a:buSzPts val="1500"/>
              <a:buChar char="•"/>
              <a:defRPr sz="1400" i="0" u="none" strike="noStrike" cap="none">
                <a:solidFill>
                  <a:schemeClr val="dk1"/>
                </a:solidFill>
              </a:defRPr>
            </a:lvl8pPr>
            <a:lvl9pPr marL="4114800" marR="0" lvl="8" indent="-323850" algn="l" rtl="0">
              <a:lnSpc>
                <a:spcPct val="100000"/>
              </a:lnSpc>
              <a:spcBef>
                <a:spcPts val="200"/>
              </a:spcBef>
              <a:spcAft>
                <a:spcPts val="200"/>
              </a:spcAft>
              <a:buClr>
                <a:schemeClr val="dk1"/>
              </a:buClr>
              <a:buSzPts val="1500"/>
              <a:buChar char="•"/>
              <a:defRPr sz="1400" i="0" u="none" strike="noStrike" cap="none">
                <a:solidFill>
                  <a:schemeClr val="dk1"/>
                </a:solidFill>
              </a:defRPr>
            </a:lvl9pPr>
          </a:lstStyle>
          <a:p>
            <a:endParaRPr/>
          </a:p>
        </p:txBody>
      </p:sp>
      <p:sp>
        <p:nvSpPr>
          <p:cNvPr id="60" name="Google Shape;60;p13"/>
          <p:cNvSpPr txBox="1">
            <a:spLocks noGrp="1"/>
          </p:cNvSpPr>
          <p:nvPr>
            <p:ph type="title"/>
          </p:nvPr>
        </p:nvSpPr>
        <p:spPr>
          <a:xfrm>
            <a:off x="554167" y="1392033"/>
            <a:ext cx="9616400" cy="1634000"/>
          </a:xfrm>
          <a:prstGeom prst="rect">
            <a:avLst/>
          </a:prstGeom>
          <a:noFill/>
          <a:ln>
            <a:noFill/>
          </a:ln>
        </p:spPr>
        <p:txBody>
          <a:bodyPr spcFirstLastPara="1" wrap="square" lIns="0" tIns="0" rIns="0" bIns="0" anchor="t" anchorCtr="0">
            <a:noAutofit/>
          </a:bodyPr>
          <a:lstStyle>
            <a:lvl1pPr marR="0" lvl="0" rtl="0">
              <a:lnSpc>
                <a:spcPct val="85000"/>
              </a:lnSpc>
              <a:spcBef>
                <a:spcPct val="0"/>
              </a:spcBef>
              <a:spcAft>
                <a:spcPct val="0"/>
              </a:spcAft>
              <a:buClr>
                <a:schemeClr val="accent1"/>
              </a:buClr>
              <a:buSzPts val="2400"/>
              <a:buFont typeface="Arial"/>
              <a:buNone/>
              <a:defRPr sz="3600" b="1" i="0" u="none" strike="noStrike" cap="none">
                <a:solidFill>
                  <a:schemeClr val="accent1"/>
                </a:solidFill>
                <a:latin typeface="Arial"/>
                <a:ea typeface="Arial"/>
                <a:cs typeface="Arial"/>
                <a:sym typeface="Arial"/>
              </a:defRPr>
            </a:lvl1pPr>
            <a:lvl2pPr lvl="1" algn="l" rtl="0">
              <a:lnSpc>
                <a:spcPct val="100000"/>
              </a:lnSpc>
              <a:spcBef>
                <a:spcPts val="200"/>
              </a:spcBef>
              <a:spcAft>
                <a:spcPct val="0"/>
              </a:spcAft>
              <a:buSzPts val="700"/>
              <a:buNone/>
              <a:defRPr sz="800"/>
            </a:lvl2pPr>
            <a:lvl3pPr lvl="2" algn="l" rtl="0">
              <a:lnSpc>
                <a:spcPct val="100000"/>
              </a:lnSpc>
              <a:spcBef>
                <a:spcPct val="0"/>
              </a:spcBef>
              <a:spcAft>
                <a:spcPct val="0"/>
              </a:spcAft>
              <a:buSzPts val="700"/>
              <a:buNone/>
              <a:defRPr sz="800"/>
            </a:lvl3pPr>
            <a:lvl4pPr lvl="3" algn="l" rtl="0">
              <a:lnSpc>
                <a:spcPct val="100000"/>
              </a:lnSpc>
              <a:spcBef>
                <a:spcPct val="0"/>
              </a:spcBef>
              <a:spcAft>
                <a:spcPct val="0"/>
              </a:spcAft>
              <a:buSzPts val="700"/>
              <a:buNone/>
              <a:defRPr sz="800"/>
            </a:lvl4pPr>
            <a:lvl5pPr lvl="4" algn="l" rtl="0">
              <a:lnSpc>
                <a:spcPct val="100000"/>
              </a:lnSpc>
              <a:spcBef>
                <a:spcPct val="0"/>
              </a:spcBef>
              <a:spcAft>
                <a:spcPct val="0"/>
              </a:spcAft>
              <a:buSzPts val="700"/>
              <a:buNone/>
              <a:defRPr sz="800"/>
            </a:lvl5pPr>
            <a:lvl6pPr lvl="5" algn="l" rtl="0">
              <a:lnSpc>
                <a:spcPct val="100000"/>
              </a:lnSpc>
              <a:spcBef>
                <a:spcPct val="0"/>
              </a:spcBef>
              <a:spcAft>
                <a:spcPct val="0"/>
              </a:spcAft>
              <a:buSzPts val="700"/>
              <a:buNone/>
              <a:defRPr sz="800"/>
            </a:lvl6pPr>
            <a:lvl7pPr lvl="6" algn="l" rtl="0">
              <a:lnSpc>
                <a:spcPct val="100000"/>
              </a:lnSpc>
              <a:spcBef>
                <a:spcPct val="0"/>
              </a:spcBef>
              <a:spcAft>
                <a:spcPct val="0"/>
              </a:spcAft>
              <a:buSzPts val="700"/>
              <a:buNone/>
              <a:defRPr sz="800"/>
            </a:lvl7pPr>
            <a:lvl8pPr lvl="7" algn="l" rtl="0">
              <a:lnSpc>
                <a:spcPct val="100000"/>
              </a:lnSpc>
              <a:spcBef>
                <a:spcPct val="0"/>
              </a:spcBef>
              <a:spcAft>
                <a:spcPct val="0"/>
              </a:spcAft>
              <a:buSzPts val="700"/>
              <a:buNone/>
              <a:defRPr sz="800"/>
            </a:lvl8pPr>
            <a:lvl9pPr lvl="8" algn="l" rtl="0">
              <a:lnSpc>
                <a:spcPct val="100000"/>
              </a:lnSpc>
              <a:spcBef>
                <a:spcPct val="0"/>
              </a:spcBef>
              <a:spcAft>
                <a:spcPct val="0"/>
              </a:spcAft>
              <a:buSzPts val="700"/>
              <a:buNone/>
              <a:defRPr sz="800"/>
            </a:lvl9pPr>
          </a:lstStyle>
          <a:p>
            <a:endParaRPr/>
          </a:p>
        </p:txBody>
      </p:sp>
    </p:spTree>
    <p:extLst>
      <p:ext uri="{BB962C8B-B14F-4D97-AF65-F5344CB8AC3E}">
        <p14:creationId xmlns:p14="http://schemas.microsoft.com/office/powerpoint/2010/main" val="32738616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0000"/>
        </a:solidFill>
        <a:effectLst/>
      </p:bgPr>
    </p:bg>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507289" y="547108"/>
            <a:ext cx="7751600" cy="2314800"/>
          </a:xfrm>
          <a:prstGeom prst="rect">
            <a:avLst/>
          </a:prstGeom>
          <a:noFill/>
          <a:ln>
            <a:noFill/>
          </a:ln>
        </p:spPr>
        <p:txBody>
          <a:bodyPr spcFirstLastPara="1" wrap="square" lIns="0" tIns="0" rIns="0" bIns="0" anchor="b" anchorCtr="0">
            <a:noAutofit/>
          </a:bodyPr>
          <a:lstStyle>
            <a:lvl1pPr lvl="0" algn="l" rtl="0">
              <a:lnSpc>
                <a:spcPct val="100000"/>
              </a:lnSpc>
              <a:spcBef>
                <a:spcPct val="0"/>
              </a:spcBef>
              <a:spcAft>
                <a:spcPct val="0"/>
              </a:spcAft>
              <a:buSzPts val="2400"/>
              <a:buNone/>
              <a:defRPr sz="4500" b="0">
                <a:solidFill>
                  <a:schemeClr val="lt1"/>
                </a:solidFill>
                <a:latin typeface="Arial Black"/>
                <a:ea typeface="Arial Black"/>
                <a:cs typeface="Arial Black"/>
                <a:sym typeface="Arial Black"/>
              </a:defRPr>
            </a:lvl1pPr>
            <a:lvl2pPr lvl="1" algn="l" rtl="0">
              <a:lnSpc>
                <a:spcPct val="100000"/>
              </a:lnSpc>
              <a:spcBef>
                <a:spcPts val="200"/>
              </a:spcBef>
              <a:spcAft>
                <a:spcPct val="0"/>
              </a:spcAft>
              <a:buSzPts val="700"/>
              <a:buNone/>
              <a:defRPr/>
            </a:lvl2pPr>
            <a:lvl3pPr lvl="2" algn="l" rtl="0">
              <a:lnSpc>
                <a:spcPct val="100000"/>
              </a:lnSpc>
              <a:spcBef>
                <a:spcPct val="0"/>
              </a:spcBef>
              <a:spcAft>
                <a:spcPct val="0"/>
              </a:spcAft>
              <a:buSzPts val="700"/>
              <a:buNone/>
              <a:defRPr/>
            </a:lvl3pPr>
            <a:lvl4pPr lvl="3" algn="l" rtl="0">
              <a:lnSpc>
                <a:spcPct val="100000"/>
              </a:lnSpc>
              <a:spcBef>
                <a:spcPct val="0"/>
              </a:spcBef>
              <a:spcAft>
                <a:spcPct val="0"/>
              </a:spcAft>
              <a:buSzPts val="700"/>
              <a:buNone/>
              <a:defRPr/>
            </a:lvl4pPr>
            <a:lvl5pPr lvl="4" algn="l" rtl="0">
              <a:lnSpc>
                <a:spcPct val="100000"/>
              </a:lnSpc>
              <a:spcBef>
                <a:spcPct val="0"/>
              </a:spcBef>
              <a:spcAft>
                <a:spcPct val="0"/>
              </a:spcAft>
              <a:buSzPts val="700"/>
              <a:buNone/>
              <a:defRPr/>
            </a:lvl5pPr>
            <a:lvl6pPr lvl="5" algn="l" rtl="0">
              <a:lnSpc>
                <a:spcPct val="100000"/>
              </a:lnSpc>
              <a:spcBef>
                <a:spcPct val="0"/>
              </a:spcBef>
              <a:spcAft>
                <a:spcPct val="0"/>
              </a:spcAft>
              <a:buSzPts val="700"/>
              <a:buNone/>
              <a:defRPr/>
            </a:lvl6pPr>
            <a:lvl7pPr lvl="6" algn="l" rtl="0">
              <a:lnSpc>
                <a:spcPct val="100000"/>
              </a:lnSpc>
              <a:spcBef>
                <a:spcPct val="0"/>
              </a:spcBef>
              <a:spcAft>
                <a:spcPct val="0"/>
              </a:spcAft>
              <a:buSzPts val="700"/>
              <a:buNone/>
              <a:defRPr/>
            </a:lvl7pPr>
            <a:lvl8pPr lvl="7" algn="l" rtl="0">
              <a:lnSpc>
                <a:spcPct val="100000"/>
              </a:lnSpc>
              <a:spcBef>
                <a:spcPct val="0"/>
              </a:spcBef>
              <a:spcAft>
                <a:spcPct val="0"/>
              </a:spcAft>
              <a:buSzPts val="700"/>
              <a:buNone/>
              <a:defRPr/>
            </a:lvl8pPr>
            <a:lvl9pPr lvl="8" algn="l" rtl="0">
              <a:lnSpc>
                <a:spcPct val="100000"/>
              </a:lnSpc>
              <a:spcBef>
                <a:spcPct val="0"/>
              </a:spcBef>
              <a:spcAft>
                <a:spcPct val="0"/>
              </a:spcAft>
              <a:buSzPts val="700"/>
              <a:buNone/>
              <a:defRPr/>
            </a:lvl9pPr>
          </a:lstStyle>
          <a:p>
            <a:endParaRPr/>
          </a:p>
        </p:txBody>
      </p:sp>
      <p:sp>
        <p:nvSpPr>
          <p:cNvPr id="53" name="Google Shape;53;p12"/>
          <p:cNvSpPr txBox="1">
            <a:spLocks noGrp="1"/>
          </p:cNvSpPr>
          <p:nvPr>
            <p:ph type="sldNum" idx="12"/>
          </p:nvPr>
        </p:nvSpPr>
        <p:spPr>
          <a:xfrm>
            <a:off x="550495" y="6307145"/>
            <a:ext cx="367600" cy="366000"/>
          </a:xfrm>
          <a:prstGeom prst="rect">
            <a:avLst/>
          </a:prstGeom>
          <a:solidFill>
            <a:srgbClr val="B7B7B7"/>
          </a:solidFill>
          <a:ln>
            <a:noFill/>
          </a:ln>
        </p:spPr>
        <p:txBody>
          <a:bodyPr spcFirstLastPara="1" wrap="square" lIns="0" tIns="0" rIns="0" bIns="0" anchor="ctr" anchorCtr="0">
            <a:noAutofit/>
          </a:bodyPr>
          <a:lstStyle>
            <a:lvl1pPr marL="0" marR="0" lvl="0" indent="0" algn="ctr" rtl="0">
              <a:lnSpc>
                <a:spcPct val="100000"/>
              </a:lnSpc>
              <a:spcBef>
                <a:spcPct val="0"/>
              </a:spcBef>
              <a:spcAft>
                <a:spcPct val="0"/>
              </a:spcAft>
              <a:buClr>
                <a:srgbClr val="000000"/>
              </a:buClr>
              <a:buSzPts val="700"/>
              <a:buFont typeface="Arial"/>
              <a:buNone/>
              <a:defRPr sz="700" b="1" i="0" u="none" strike="noStrike" cap="none">
                <a:solidFill>
                  <a:schemeClr val="lt1"/>
                </a:solidFill>
                <a:latin typeface="Arial"/>
                <a:ea typeface="Arial"/>
                <a:cs typeface="Arial"/>
                <a:sym typeface="Arial"/>
              </a:defRPr>
            </a:lvl1pPr>
            <a:lvl2pPr marL="0" marR="0" lvl="1" indent="0" algn="ctr" rtl="0">
              <a:lnSpc>
                <a:spcPct val="100000"/>
              </a:lnSpc>
              <a:spcBef>
                <a:spcPct val="0"/>
              </a:spcBef>
              <a:spcAft>
                <a:spcPct val="0"/>
              </a:spcAft>
              <a:buClr>
                <a:srgbClr val="000000"/>
              </a:buClr>
              <a:buSzPts val="700"/>
              <a:buFont typeface="Arial"/>
              <a:buNone/>
              <a:defRPr sz="700" b="1" i="0" u="none" strike="noStrike" cap="none">
                <a:solidFill>
                  <a:schemeClr val="lt1"/>
                </a:solidFill>
                <a:latin typeface="Arial"/>
                <a:ea typeface="Arial"/>
                <a:cs typeface="Arial"/>
                <a:sym typeface="Arial"/>
              </a:defRPr>
            </a:lvl2pPr>
            <a:lvl3pPr marL="0" marR="0" lvl="2" indent="0" algn="ctr" rtl="0">
              <a:lnSpc>
                <a:spcPct val="100000"/>
              </a:lnSpc>
              <a:spcBef>
                <a:spcPct val="0"/>
              </a:spcBef>
              <a:spcAft>
                <a:spcPct val="0"/>
              </a:spcAft>
              <a:buClr>
                <a:srgbClr val="000000"/>
              </a:buClr>
              <a:buSzPts val="700"/>
              <a:buFont typeface="Arial"/>
              <a:buNone/>
              <a:defRPr sz="700" b="1" i="0" u="none" strike="noStrike" cap="none">
                <a:solidFill>
                  <a:schemeClr val="lt1"/>
                </a:solidFill>
                <a:latin typeface="Arial"/>
                <a:ea typeface="Arial"/>
                <a:cs typeface="Arial"/>
                <a:sym typeface="Arial"/>
              </a:defRPr>
            </a:lvl3pPr>
            <a:lvl4pPr marL="0" marR="0" lvl="3" indent="0" algn="ctr" rtl="0">
              <a:lnSpc>
                <a:spcPct val="100000"/>
              </a:lnSpc>
              <a:spcBef>
                <a:spcPct val="0"/>
              </a:spcBef>
              <a:spcAft>
                <a:spcPct val="0"/>
              </a:spcAft>
              <a:buClr>
                <a:srgbClr val="000000"/>
              </a:buClr>
              <a:buSzPts val="700"/>
              <a:buFont typeface="Arial"/>
              <a:buNone/>
              <a:defRPr sz="700" b="1" i="0" u="none" strike="noStrike" cap="none">
                <a:solidFill>
                  <a:schemeClr val="lt1"/>
                </a:solidFill>
                <a:latin typeface="Arial"/>
                <a:ea typeface="Arial"/>
                <a:cs typeface="Arial"/>
                <a:sym typeface="Arial"/>
              </a:defRPr>
            </a:lvl4pPr>
            <a:lvl5pPr marL="0" marR="0" lvl="4" indent="0" algn="ctr" rtl="0">
              <a:lnSpc>
                <a:spcPct val="100000"/>
              </a:lnSpc>
              <a:spcBef>
                <a:spcPct val="0"/>
              </a:spcBef>
              <a:spcAft>
                <a:spcPct val="0"/>
              </a:spcAft>
              <a:buClr>
                <a:srgbClr val="000000"/>
              </a:buClr>
              <a:buSzPts val="700"/>
              <a:buFont typeface="Arial"/>
              <a:buNone/>
              <a:defRPr sz="700" b="1" i="0" u="none" strike="noStrike" cap="none">
                <a:solidFill>
                  <a:schemeClr val="lt1"/>
                </a:solidFill>
                <a:latin typeface="Arial"/>
                <a:ea typeface="Arial"/>
                <a:cs typeface="Arial"/>
                <a:sym typeface="Arial"/>
              </a:defRPr>
            </a:lvl5pPr>
            <a:lvl6pPr marL="0" marR="0" lvl="5" indent="0" algn="ctr" rtl="0">
              <a:lnSpc>
                <a:spcPct val="100000"/>
              </a:lnSpc>
              <a:spcBef>
                <a:spcPct val="0"/>
              </a:spcBef>
              <a:spcAft>
                <a:spcPct val="0"/>
              </a:spcAft>
              <a:buClr>
                <a:srgbClr val="000000"/>
              </a:buClr>
              <a:buSzPts val="700"/>
              <a:buFont typeface="Arial"/>
              <a:buNone/>
              <a:defRPr sz="700" b="1" i="0" u="none" strike="noStrike" cap="none">
                <a:solidFill>
                  <a:schemeClr val="lt1"/>
                </a:solidFill>
                <a:latin typeface="Arial"/>
                <a:ea typeface="Arial"/>
                <a:cs typeface="Arial"/>
                <a:sym typeface="Arial"/>
              </a:defRPr>
            </a:lvl6pPr>
            <a:lvl7pPr marL="0" marR="0" lvl="6" indent="0" algn="ctr" rtl="0">
              <a:lnSpc>
                <a:spcPct val="100000"/>
              </a:lnSpc>
              <a:spcBef>
                <a:spcPct val="0"/>
              </a:spcBef>
              <a:spcAft>
                <a:spcPct val="0"/>
              </a:spcAft>
              <a:buClr>
                <a:srgbClr val="000000"/>
              </a:buClr>
              <a:buSzPts val="700"/>
              <a:buFont typeface="Arial"/>
              <a:buNone/>
              <a:defRPr sz="700" b="1" i="0" u="none" strike="noStrike" cap="none">
                <a:solidFill>
                  <a:schemeClr val="lt1"/>
                </a:solidFill>
                <a:latin typeface="Arial"/>
                <a:ea typeface="Arial"/>
                <a:cs typeface="Arial"/>
                <a:sym typeface="Arial"/>
              </a:defRPr>
            </a:lvl7pPr>
            <a:lvl8pPr marL="0" marR="0" lvl="7" indent="0" algn="ctr" rtl="0">
              <a:lnSpc>
                <a:spcPct val="100000"/>
              </a:lnSpc>
              <a:spcBef>
                <a:spcPct val="0"/>
              </a:spcBef>
              <a:spcAft>
                <a:spcPct val="0"/>
              </a:spcAft>
              <a:buClr>
                <a:srgbClr val="000000"/>
              </a:buClr>
              <a:buSzPts val="700"/>
              <a:buFont typeface="Arial"/>
              <a:buNone/>
              <a:defRPr sz="700" b="1" i="0" u="none" strike="noStrike" cap="none">
                <a:solidFill>
                  <a:schemeClr val="lt1"/>
                </a:solidFill>
                <a:latin typeface="Arial"/>
                <a:ea typeface="Arial"/>
                <a:cs typeface="Arial"/>
                <a:sym typeface="Arial"/>
              </a:defRPr>
            </a:lvl8pPr>
            <a:lvl9pPr marL="0" marR="0" lvl="8" indent="0" algn="ctr" rtl="0">
              <a:lnSpc>
                <a:spcPct val="100000"/>
              </a:lnSpc>
              <a:spcBef>
                <a:spcPct val="0"/>
              </a:spcBef>
              <a:spcAft>
                <a:spcPct val="0"/>
              </a:spcAft>
              <a:buClr>
                <a:srgbClr val="000000"/>
              </a:buClr>
              <a:buSzPts val="700"/>
              <a:buFont typeface="Arial"/>
              <a:buNone/>
              <a:defRPr sz="700" b="1" i="0" u="none" strike="noStrike" cap="none">
                <a:solidFill>
                  <a:schemeClr val="lt1"/>
                </a:solidFill>
                <a:latin typeface="Arial"/>
                <a:ea typeface="Arial"/>
                <a:cs typeface="Arial"/>
                <a:sym typeface="Arial"/>
              </a:defRPr>
            </a:lvl9pPr>
          </a:lstStyle>
          <a:p>
            <a:fld id="{00000000-1234-1234-1234-123412341234}" type="slidenum">
              <a:rPr lang="en-US" smtClean="0"/>
              <a:t>‹#›</a:t>
            </a:fld>
            <a:endParaRPr lang="en-US"/>
          </a:p>
        </p:txBody>
      </p:sp>
      <p:sp>
        <p:nvSpPr>
          <p:cNvPr id="54" name="Google Shape;54;p12"/>
          <p:cNvSpPr txBox="1">
            <a:spLocks noGrp="1"/>
          </p:cNvSpPr>
          <p:nvPr>
            <p:ph type="subTitle" idx="1"/>
          </p:nvPr>
        </p:nvSpPr>
        <p:spPr>
          <a:xfrm>
            <a:off x="554181" y="3303655"/>
            <a:ext cx="5542000" cy="692400"/>
          </a:xfrm>
          <a:prstGeom prst="rect">
            <a:avLst/>
          </a:prstGeom>
          <a:noFill/>
          <a:ln>
            <a:noFill/>
          </a:ln>
        </p:spPr>
        <p:txBody>
          <a:bodyPr spcFirstLastPara="1" wrap="square" lIns="0" tIns="0" rIns="0" bIns="0" anchor="t" anchorCtr="0">
            <a:noAutofit/>
          </a:bodyPr>
          <a:lstStyle>
            <a:lvl1pPr lvl="0" algn="l" rtl="0">
              <a:lnSpc>
                <a:spcPct val="112500"/>
              </a:lnSpc>
              <a:spcBef>
                <a:spcPct val="0"/>
              </a:spcBef>
              <a:spcAft>
                <a:spcPct val="0"/>
              </a:spcAft>
              <a:buSzPts val="1200"/>
              <a:buNone/>
              <a:defRPr b="0" i="0">
                <a:solidFill>
                  <a:schemeClr val="lt1"/>
                </a:solidFill>
              </a:defRPr>
            </a:lvl1pPr>
            <a:lvl2pPr lvl="1" algn="ctr" rtl="0">
              <a:lnSpc>
                <a:spcPct val="125000"/>
              </a:lnSpc>
              <a:spcBef>
                <a:spcPct val="0"/>
              </a:spcBef>
              <a:spcAft>
                <a:spcPct val="0"/>
              </a:spcAft>
              <a:buSzPts val="1200"/>
              <a:buNone/>
              <a:defRPr sz="1500"/>
            </a:lvl2pPr>
            <a:lvl3pPr lvl="2" algn="ctr" rtl="0">
              <a:lnSpc>
                <a:spcPct val="125000"/>
              </a:lnSpc>
              <a:spcBef>
                <a:spcPct val="0"/>
              </a:spcBef>
              <a:spcAft>
                <a:spcPct val="0"/>
              </a:spcAft>
              <a:buSzPts val="1200"/>
              <a:buNone/>
              <a:defRPr sz="1400"/>
            </a:lvl3pPr>
            <a:lvl4pPr lvl="3" algn="ctr" rtl="0">
              <a:lnSpc>
                <a:spcPct val="125000"/>
              </a:lnSpc>
              <a:spcBef>
                <a:spcPct val="0"/>
              </a:spcBef>
              <a:spcAft>
                <a:spcPct val="0"/>
              </a:spcAft>
              <a:buSzPts val="1200"/>
              <a:buNone/>
              <a:defRPr sz="1200"/>
            </a:lvl4pPr>
            <a:lvl5pPr lvl="4" algn="ctr" rtl="0">
              <a:lnSpc>
                <a:spcPct val="125000"/>
              </a:lnSpc>
              <a:spcBef>
                <a:spcPct val="0"/>
              </a:spcBef>
              <a:spcAft>
                <a:spcPct val="0"/>
              </a:spcAft>
              <a:buSzPts val="1200"/>
              <a:buNone/>
              <a:defRPr sz="1200"/>
            </a:lvl5pPr>
            <a:lvl6pPr lvl="5" algn="ctr" rtl="0">
              <a:lnSpc>
                <a:spcPct val="90000"/>
              </a:lnSpc>
              <a:spcBef>
                <a:spcPts val="400"/>
              </a:spcBef>
              <a:spcAft>
                <a:spcPct val="0"/>
              </a:spcAft>
              <a:buSzPts val="1500"/>
              <a:buNone/>
              <a:defRPr sz="1200"/>
            </a:lvl6pPr>
            <a:lvl7pPr lvl="6" algn="ctr" rtl="0">
              <a:lnSpc>
                <a:spcPct val="90000"/>
              </a:lnSpc>
              <a:spcBef>
                <a:spcPts val="400"/>
              </a:spcBef>
              <a:spcAft>
                <a:spcPct val="0"/>
              </a:spcAft>
              <a:buSzPts val="1500"/>
              <a:buNone/>
              <a:defRPr sz="1200"/>
            </a:lvl7pPr>
            <a:lvl8pPr lvl="7" algn="ctr" rtl="0">
              <a:lnSpc>
                <a:spcPct val="90000"/>
              </a:lnSpc>
              <a:spcBef>
                <a:spcPts val="400"/>
              </a:spcBef>
              <a:spcAft>
                <a:spcPct val="0"/>
              </a:spcAft>
              <a:buSzPts val="1500"/>
              <a:buNone/>
              <a:defRPr sz="1200"/>
            </a:lvl8pPr>
            <a:lvl9pPr lvl="8" algn="ctr" rtl="0">
              <a:lnSpc>
                <a:spcPct val="90000"/>
              </a:lnSpc>
              <a:spcBef>
                <a:spcPts val="400"/>
              </a:spcBef>
              <a:spcAft>
                <a:spcPct val="0"/>
              </a:spcAft>
              <a:buSzPts val="1500"/>
              <a:buNone/>
              <a:defRPr sz="1200"/>
            </a:lvl9pPr>
          </a:lstStyle>
          <a:p>
            <a:endParaRPr/>
          </a:p>
        </p:txBody>
      </p:sp>
      <p:cxnSp>
        <p:nvCxnSpPr>
          <p:cNvPr id="55" name="Google Shape;55;p12"/>
          <p:cNvCxnSpPr/>
          <p:nvPr/>
        </p:nvCxnSpPr>
        <p:spPr>
          <a:xfrm>
            <a:off x="554183" y="500229"/>
            <a:ext cx="11083600" cy="0"/>
          </a:xfrm>
          <a:prstGeom prst="straightConnector1">
            <a:avLst/>
          </a:prstGeom>
          <a:noFill/>
          <a:ln w="50800" cap="flat" cmpd="sng">
            <a:solidFill>
              <a:schemeClr val="lt1"/>
            </a:solidFill>
            <a:prstDash val="solid"/>
            <a:miter lim="800000"/>
            <a:headEnd type="none" w="sm" len="sm"/>
            <a:tailEnd type="none" w="sm" len="sm"/>
          </a:ln>
        </p:spPr>
      </p:cxnSp>
      <p:sp>
        <p:nvSpPr>
          <p:cNvPr id="56" name="Google Shape;56;p12"/>
          <p:cNvSpPr txBox="1"/>
          <p:nvPr/>
        </p:nvSpPr>
        <p:spPr>
          <a:xfrm>
            <a:off x="554181" y="188657"/>
            <a:ext cx="5542000" cy="314000"/>
          </a:xfrm>
          <a:prstGeom prst="rect">
            <a:avLst/>
          </a:prstGeom>
          <a:noFill/>
          <a:ln>
            <a:noFill/>
          </a:ln>
        </p:spPr>
        <p:txBody>
          <a:bodyPr spcFirstLastPara="1" wrap="square" lIns="0" tIns="61725" rIns="0" bIns="61725" anchor="t" anchorCtr="0">
            <a:noAutofit/>
          </a:bodyPr>
          <a:lstStyle/>
          <a:p>
            <a:pPr marL="0" marR="0" lvl="0" indent="0" algn="l" rtl="0">
              <a:lnSpc>
                <a:spcPct val="100000"/>
              </a:lnSpc>
              <a:spcBef>
                <a:spcPct val="0"/>
              </a:spcBef>
              <a:spcAft>
                <a:spcPct val="0"/>
              </a:spcAft>
              <a:buClr>
                <a:schemeClr val="accent1"/>
              </a:buClr>
              <a:buSzPts val="800"/>
              <a:buFont typeface="Arial"/>
              <a:buNone/>
            </a:pPr>
            <a:r>
              <a:rPr lang="en-US" sz="700" b="1" i="0" u="none" strike="noStrike" cap="none">
                <a:solidFill>
                  <a:schemeClr val="lt1"/>
                </a:solidFill>
                <a:latin typeface="Arial"/>
                <a:ea typeface="Arial"/>
                <a:cs typeface="Arial"/>
                <a:sym typeface="Arial"/>
              </a:rPr>
              <a:t>Crowe</a:t>
            </a:r>
            <a:r>
              <a:rPr lang="en-US" sz="700" b="1">
                <a:solidFill>
                  <a:schemeClr val="lt1"/>
                </a:solidFill>
              </a:rPr>
              <a:t> </a:t>
            </a:r>
            <a:r>
              <a:rPr lang="en-US" sz="700" b="1" i="0" u="none" strike="noStrike" cap="none">
                <a:solidFill>
                  <a:schemeClr val="lt1"/>
                </a:solidFill>
                <a:latin typeface="Arial"/>
                <a:ea typeface="Arial"/>
                <a:cs typeface="Arial"/>
                <a:sym typeface="Arial"/>
              </a:rPr>
              <a:t> </a:t>
            </a:r>
            <a:r>
              <a:rPr lang="en-US" sz="700" b="0" i="0" u="none" strike="noStrike" cap="none">
                <a:solidFill>
                  <a:srgbClr val="FBBA00"/>
                </a:solidFill>
                <a:latin typeface="Arial"/>
                <a:ea typeface="Arial"/>
                <a:cs typeface="Arial"/>
                <a:sym typeface="Arial"/>
              </a:rPr>
              <a:t>|  </a:t>
            </a:r>
            <a:r>
              <a:rPr lang="en-US" sz="700">
                <a:solidFill>
                  <a:schemeClr val="lt1"/>
                </a:solidFill>
              </a:rPr>
              <a:t>Remote Delivery and Collaboration</a:t>
            </a:r>
            <a:endParaRPr sz="700">
              <a:solidFill>
                <a:schemeClr val="lt1"/>
              </a:solidFill>
            </a:endParaRPr>
          </a:p>
        </p:txBody>
      </p:sp>
    </p:spTree>
    <p:extLst>
      <p:ext uri="{BB962C8B-B14F-4D97-AF65-F5344CB8AC3E}">
        <p14:creationId xmlns:p14="http://schemas.microsoft.com/office/powerpoint/2010/main" val="910560682"/>
      </p:ext>
    </p:extLst>
  </p:cSld>
  <p:clrMapOvr>
    <a:masterClrMapping/>
  </p:clrMapOvr>
  <p:transition/>
  <p:extLst>
    <p:ext uri="{DCECCB84-F9BA-43D5-87BE-67443E8EF086}">
      <p15:sldGuideLst xmlns:p15="http://schemas.microsoft.com/office/powerpoint/2012/main">
        <p15:guide id="1" orient="horz" pos="1800">
          <p15:clr>
            <a:srgbClr val="FBAE40"/>
          </p15:clr>
        </p15:guide>
        <p15:guide id="2" pos="320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2045-D419-4090-959A-3AB5078518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F7A2B9-96D4-4BAC-8BED-20E5C13BA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B65DB9-E595-4C32-87C1-6067ED5E9A3C}"/>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5" name="Footer Placeholder 4">
            <a:extLst>
              <a:ext uri="{FF2B5EF4-FFF2-40B4-BE49-F238E27FC236}">
                <a16:creationId xmlns:a16="http://schemas.microsoft.com/office/drawing/2014/main" id="{6D2F8D14-8767-4317-962D-F2D4203F1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7F1DA-E112-49C0-84F5-D8B019DAF58E}"/>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425212128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5595-9908-48D3-A980-0F0022D89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9FB27-066A-4167-826D-932CD477F9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4B879-1211-45E3-B488-091AC590D759}"/>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5" name="Footer Placeholder 4">
            <a:extLst>
              <a:ext uri="{FF2B5EF4-FFF2-40B4-BE49-F238E27FC236}">
                <a16:creationId xmlns:a16="http://schemas.microsoft.com/office/drawing/2014/main" id="{29FF945D-0D4D-4A3C-BEA4-30DFFB022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F64D3-18B9-4387-A0F2-333C13C122B9}"/>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52612846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45EB-B374-472B-809A-AA3B17381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5B380B-1985-4CCC-89D3-D6DC67487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D20B02-76A0-48AC-A930-2CC98F29BD65}"/>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5" name="Footer Placeholder 4">
            <a:extLst>
              <a:ext uri="{FF2B5EF4-FFF2-40B4-BE49-F238E27FC236}">
                <a16:creationId xmlns:a16="http://schemas.microsoft.com/office/drawing/2014/main" id="{2C08B868-7484-4A97-BFD5-C9326EC4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4A7E0-C048-447C-9A0B-F04E63C4588D}"/>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04501797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190-2EB1-4AC6-A073-18710F0F3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1AC41-E350-4513-9F36-53A0940074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B9459D-1794-4B32-BDA9-3EF98582F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FB7DDD-AE21-4CEF-9DC7-0FA4DAB35FBC}"/>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6" name="Footer Placeholder 5">
            <a:extLst>
              <a:ext uri="{FF2B5EF4-FFF2-40B4-BE49-F238E27FC236}">
                <a16:creationId xmlns:a16="http://schemas.microsoft.com/office/drawing/2014/main" id="{45BAA249-AEA4-48C2-A420-341632C33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B1F5F-2088-475D-9C36-6A413DD97E0E}"/>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171431893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6351-0133-4AFF-8111-2C8746A0C4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D3705B-513E-4377-B825-6B501335A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B57F32-40FC-4D41-A776-BF00C9ECC7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F59556-41D6-452F-BB02-5C3F258E3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9FCB8F-8E15-44B3-99D0-6AC6C3C9F8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B31DD-CF58-49B4-BA65-154EEA7F1552}"/>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8" name="Footer Placeholder 7">
            <a:extLst>
              <a:ext uri="{FF2B5EF4-FFF2-40B4-BE49-F238E27FC236}">
                <a16:creationId xmlns:a16="http://schemas.microsoft.com/office/drawing/2014/main" id="{5D870F17-E436-4774-AFDB-0D356D14D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053B47-3E82-45B9-986A-E70C1D29A07E}"/>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417626991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C7B6-DE58-425C-B8AA-8C9C3750C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95328D-3C35-4907-85E7-458EAD02B48D}"/>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4" name="Footer Placeholder 3">
            <a:extLst>
              <a:ext uri="{FF2B5EF4-FFF2-40B4-BE49-F238E27FC236}">
                <a16:creationId xmlns:a16="http://schemas.microsoft.com/office/drawing/2014/main" id="{44133995-4C81-4973-8FCA-AD9F39A701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AC9405-F826-436A-BBE6-C9042A488A5A}"/>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297884008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D19A0-A176-4135-A295-C6505CA3B301}"/>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3" name="Footer Placeholder 2">
            <a:extLst>
              <a:ext uri="{FF2B5EF4-FFF2-40B4-BE49-F238E27FC236}">
                <a16:creationId xmlns:a16="http://schemas.microsoft.com/office/drawing/2014/main" id="{2CB74608-81C2-413B-BCD1-7B3D6F2F02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ADF535-E063-45C3-B42A-54BFA7E26E5A}"/>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78597427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FB2F-66D9-420F-8A11-37450BFDC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3A9169-7650-4441-97BD-AAF606C2D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3BB6DD-1C02-48D9-AA13-F7A56EABC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C4CDA-ED07-4653-9920-45CCC081C17F}"/>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6" name="Footer Placeholder 5">
            <a:extLst>
              <a:ext uri="{FF2B5EF4-FFF2-40B4-BE49-F238E27FC236}">
                <a16:creationId xmlns:a16="http://schemas.microsoft.com/office/drawing/2014/main" id="{CE6EB9A1-09A8-4639-AF09-4DD8D1BDD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1697E0-2792-4C33-9778-9224A7F907E0}"/>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23294430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m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3D3D92-BB32-41AC-8891-03D82A8EA569}"/>
              </a:ext>
            </a:extLst>
          </p:cNvPr>
          <p:cNvSpPr>
            <a:spLocks noGrp="1"/>
          </p:cNvSpPr>
          <p:nvPr>
            <p:ph type="body" sz="quarter" idx="68" hasCustomPrompt="1"/>
          </p:nvPr>
        </p:nvSpPr>
        <p:spPr>
          <a:xfrm>
            <a:off x="553298" y="4204531"/>
            <a:ext cx="2081952" cy="2196269"/>
          </a:xfrm>
        </p:spPr>
        <p:txBody>
          <a:bodyPr/>
          <a:lstStyle>
            <a:lvl1pPr marL="0" indent="0">
              <a:buNone/>
              <a:defRPr lang="en-US" sz="800" b="0" kern="1200">
                <a:solidFill>
                  <a:schemeClr val="tx1"/>
                </a:solidFill>
                <a:latin typeface="Arial" pitchFamily="34" charset="0"/>
                <a:ea typeface="+mn-ea"/>
                <a:cs typeface="Arial" pitchFamily="34" charset="0"/>
              </a:defRPr>
            </a:lvl1pPr>
          </a:lstStyle>
          <a:p>
            <a:pPr lvl="0"/>
            <a:r>
              <a:rPr lang="en-US">
                <a:solidFill>
                  <a:schemeClr val="tx1"/>
                </a:solidFill>
              </a:rPr>
              <a:t>Masters of Business Administration</a:t>
            </a:r>
            <a:br>
              <a:rPr lang="en-US">
                <a:solidFill>
                  <a:schemeClr val="tx1"/>
                </a:solidFill>
              </a:rPr>
            </a:br>
            <a:r>
              <a:rPr lang="en-US">
                <a:solidFill>
                  <a:schemeClr val="tx1"/>
                </a:solidFill>
              </a:rPr>
              <a:t>University of Anywhere | Anytown, State</a:t>
            </a:r>
          </a:p>
          <a:p>
            <a:pPr lvl="0"/>
            <a:r>
              <a:rPr lang="en-US">
                <a:solidFill>
                  <a:schemeClr val="tx1"/>
                </a:solidFill>
              </a:rPr>
              <a:t> </a:t>
            </a:r>
          </a:p>
          <a:p>
            <a:pPr lvl="0"/>
            <a:r>
              <a:rPr lang="en-US">
                <a:solidFill>
                  <a:schemeClr val="tx1"/>
                </a:solidFill>
              </a:rPr>
              <a:t>Bachelor of Science, Accounting and Computer Science</a:t>
            </a:r>
            <a:br>
              <a:rPr lang="en-US">
                <a:solidFill>
                  <a:schemeClr val="tx1"/>
                </a:solidFill>
              </a:rPr>
            </a:br>
            <a:r>
              <a:rPr lang="en-US">
                <a:solidFill>
                  <a:schemeClr val="tx1"/>
                </a:solidFill>
              </a:rPr>
              <a:t>University of Anywhere | Anytown, State</a:t>
            </a:r>
          </a:p>
          <a:p>
            <a:pPr lvl="0"/>
            <a:endParaRPr lang="en-US">
              <a:solidFill>
                <a:schemeClr val="tx1"/>
              </a:solidFill>
            </a:endParaRPr>
          </a:p>
          <a:p>
            <a:pPr lvl="0"/>
            <a:r>
              <a:rPr lang="en-US">
                <a:solidFill>
                  <a:schemeClr val="tx1"/>
                </a:solidFill>
              </a:rPr>
              <a:t>Certified Public Accountant (CPA) | New York and Illinois</a:t>
            </a:r>
          </a:p>
          <a:p>
            <a:pPr lvl="0"/>
            <a:r>
              <a:rPr lang="en-US">
                <a:solidFill>
                  <a:schemeClr val="tx1"/>
                </a:solidFill>
              </a:rPr>
              <a:t>Certified Risk Professional (CRP) </a:t>
            </a:r>
          </a:p>
          <a:p>
            <a:pPr lvl="0"/>
            <a:r>
              <a:rPr lang="en-US">
                <a:solidFill>
                  <a:schemeClr val="tx1"/>
                </a:solidFill>
              </a:rPr>
              <a:t>Certified Financial Services Auditor (CFSA)</a:t>
            </a:r>
          </a:p>
        </p:txBody>
      </p:sp>
      <p:sp>
        <p:nvSpPr>
          <p:cNvPr id="5" name="Text Placeholder 4">
            <a:extLst>
              <a:ext uri="{FF2B5EF4-FFF2-40B4-BE49-F238E27FC236}">
                <a16:creationId xmlns:a16="http://schemas.microsoft.com/office/drawing/2014/main" id="{78FDE45B-566A-49A8-A1E0-3E8F29D0C296}"/>
              </a:ext>
            </a:extLst>
          </p:cNvPr>
          <p:cNvSpPr>
            <a:spLocks noGrp="1"/>
          </p:cNvSpPr>
          <p:nvPr>
            <p:ph type="body" sz="quarter" idx="69" hasCustomPrompt="1"/>
          </p:nvPr>
        </p:nvSpPr>
        <p:spPr>
          <a:xfrm>
            <a:off x="3015497" y="3185569"/>
            <a:ext cx="7438828" cy="1400267"/>
          </a:xfrm>
        </p:spPr>
        <p:txBody>
          <a:bodyPr numCol="1"/>
          <a:lstStyle>
            <a:lvl1pPr marL="0" indent="0">
              <a:buNone/>
              <a:defRPr lang="en-US" sz="1000" smtClean="0">
                <a:effectLst/>
              </a:defRPr>
            </a:lvl1pPr>
          </a:lstStyle>
          <a:p>
            <a:r>
              <a:rPr lang="en-US" sz="1000">
                <a:effectLst/>
                <a:latin typeface="Arial" pitchFamily="34" charset="0"/>
                <a:ea typeface="Calibri" panose="020F0502020204030204" pitchFamily="34" charset="0"/>
                <a:cs typeface="Times New Roman" panose="02020603050405020304" pitchFamily="18" charset="0"/>
              </a:rPr>
              <a:t>Description no more than 919 characters (with spaces) seque simus, nonseque se laborro mos et et aboreius eostrumquae numet etur, utem voluptat de dolenis et quam, nectiis dolupta tusandi pidebis expelen imillande sae voluptusa quatuscient, suntotas qui aut lautenecatem quaerese excerchit et et la nos seque nosapie nimporis doluptatur? Quidenit, quatem sit volore prat. Omni doloreris de perferro exersperi non pore, ulparum intiorionsed qui is secum, sandaecto beati senisci llandebis dolore eossenimet quodiam unt veles es sumqui odi aut eos exerest, te rectat ma siminiscid magnam ventorio. Ut utat molupic te nimustiur as deratem autaturibus et que perupta dias eaquam cusam. Omni doloreris de perferro exersperi non pore, ulparum intiorionsed qui is secu, sandaecto beati senisci llandebis dolore eossenimet quodiam unt veles es sumqui odi aut exerest, te rectat ma magnam ventorio que perupta dias eaquam cusam.</a:t>
            </a:r>
          </a:p>
        </p:txBody>
      </p:sp>
      <p:sp>
        <p:nvSpPr>
          <p:cNvPr id="6" name="Text Placeholder 6">
            <a:extLst>
              <a:ext uri="{FF2B5EF4-FFF2-40B4-BE49-F238E27FC236}">
                <a16:creationId xmlns:a16="http://schemas.microsoft.com/office/drawing/2014/main" id="{E50D685B-4DE1-44ED-946B-40818131E7BD}"/>
              </a:ext>
            </a:extLst>
          </p:cNvPr>
          <p:cNvSpPr>
            <a:spLocks noGrp="1"/>
          </p:cNvSpPr>
          <p:nvPr>
            <p:ph type="body" sz="quarter" idx="71" hasCustomPrompt="1"/>
          </p:nvPr>
        </p:nvSpPr>
        <p:spPr>
          <a:xfrm>
            <a:off x="548953" y="3373549"/>
            <a:ext cx="2075788" cy="314032"/>
          </a:xfrm>
        </p:spPr>
        <p:txBody>
          <a:bodyPr/>
          <a:lstStyle>
            <a:lvl1pPr marL="0" indent="0">
              <a:spcBef>
                <a:spcPct val="0"/>
              </a:spcBef>
              <a:buNone/>
              <a:defRPr sz="1000">
                <a:latin typeface="Arial" pitchFamily="34" charset="0"/>
                <a:cs typeface="Arial" pitchFamily="34" charset="0"/>
              </a:defRPr>
            </a:lvl1pPr>
          </a:lstStyle>
          <a:p>
            <a:r>
              <a:rPr lang="en-US" sz="1050">
                <a:solidFill>
                  <a:schemeClr val="tx1"/>
                </a:solidFill>
              </a:rPr>
              <a:t>Title</a:t>
            </a:r>
          </a:p>
        </p:txBody>
      </p:sp>
      <p:sp>
        <p:nvSpPr>
          <p:cNvPr id="7" name="Text Placeholder 8">
            <a:extLst>
              <a:ext uri="{FF2B5EF4-FFF2-40B4-BE49-F238E27FC236}">
                <a16:creationId xmlns:a16="http://schemas.microsoft.com/office/drawing/2014/main" id="{ECEC048C-DD5C-4833-89DB-5EF299BE62B7}"/>
              </a:ext>
            </a:extLst>
          </p:cNvPr>
          <p:cNvSpPr>
            <a:spLocks noGrp="1"/>
          </p:cNvSpPr>
          <p:nvPr>
            <p:ph type="body" sz="quarter" idx="83" hasCustomPrompt="1"/>
          </p:nvPr>
        </p:nvSpPr>
        <p:spPr>
          <a:xfrm>
            <a:off x="3015497" y="1609282"/>
            <a:ext cx="7438828" cy="1147920"/>
          </a:xfrm>
        </p:spPr>
        <p:txBody>
          <a:bodyPr/>
          <a:lstStyle>
            <a:lvl1pPr marL="0" indent="0">
              <a:buNone/>
              <a:defRPr sz="1000"/>
            </a:lvl1pPr>
          </a:lstStyle>
          <a:p>
            <a:pPr lvl="0"/>
            <a:r>
              <a:rPr lang="en-US" sz="1050"/>
              <a:t>Summary no more than 665 characters (with spaces), nonseque sie laborro mos et et aboreius eostrumquae numet etur, utem voluptat de dolenis et quam, nectiis dolupta tusandi pidebis expelen imillande sae voluptusa quatuscient, suntotas qui at lautenecatem quaerese excerchit et et la nos seque nosapie nimporis doluptatur? Quidenit, quatem sit volore prat. Omni doloreris de perferro exersperi non pore, ulparum intiorionsed qui is secum, sandaecto beati senisci llandebis dolore eossenimet quodiam unt veles es sumqui odi aut eos exerest, te rectat ma siminiscid magnam ventorio. Ut utat molupic te nimustiur as deratem autaturibus et que perupta dias eaquam cusam.</a:t>
            </a:r>
          </a:p>
        </p:txBody>
      </p:sp>
      <p:sp>
        <p:nvSpPr>
          <p:cNvPr id="9" name="Picture Placeholder 13">
            <a:extLst>
              <a:ext uri="{FF2B5EF4-FFF2-40B4-BE49-F238E27FC236}">
                <a16:creationId xmlns:a16="http://schemas.microsoft.com/office/drawing/2014/main" id="{4B6157E3-8E9B-4158-A429-097060B801FB}"/>
              </a:ext>
            </a:extLst>
          </p:cNvPr>
          <p:cNvSpPr>
            <a:spLocks noGrp="1" noChangeAspect="1"/>
          </p:cNvSpPr>
          <p:nvPr>
            <p:ph type="pic" sz="quarter" idx="85" hasCustomPrompt="1"/>
          </p:nvPr>
        </p:nvSpPr>
        <p:spPr>
          <a:xfrm>
            <a:off x="540000" y="1398418"/>
            <a:ext cx="1554480" cy="1554480"/>
          </a:xfrm>
          <a:prstGeom prst="rect">
            <a:avLst/>
          </a:prstGeom>
        </p:spPr>
        <p:txBody>
          <a:bodyPr/>
          <a:lstStyle>
            <a:lvl1pPr marL="0" indent="0" algn="ctr">
              <a:buNone/>
              <a:defRPr sz="1400"/>
            </a:lvl1pPr>
          </a:lstStyle>
          <a:p>
            <a:r>
              <a:rPr lang="en-US"/>
              <a:t>Add only square cropped photos</a:t>
            </a:r>
          </a:p>
        </p:txBody>
      </p:sp>
      <p:sp>
        <p:nvSpPr>
          <p:cNvPr id="10" name="Text Placeholder 17">
            <a:extLst>
              <a:ext uri="{FF2B5EF4-FFF2-40B4-BE49-F238E27FC236}">
                <a16:creationId xmlns:a16="http://schemas.microsoft.com/office/drawing/2014/main" id="{6EDD4F21-3D82-4CFF-B145-4917B25815A5}"/>
              </a:ext>
            </a:extLst>
          </p:cNvPr>
          <p:cNvSpPr>
            <a:spLocks noGrp="1"/>
          </p:cNvSpPr>
          <p:nvPr>
            <p:ph type="body" sz="quarter" idx="86" hasCustomPrompt="1"/>
          </p:nvPr>
        </p:nvSpPr>
        <p:spPr>
          <a:xfrm>
            <a:off x="3015559" y="5085935"/>
            <a:ext cx="7438766" cy="1314865"/>
          </a:xfrm>
        </p:spPr>
        <p:txBody>
          <a:bodyPr numCol="2"/>
          <a:lstStyle>
            <a:lvl1pPr marL="418338" indent="-171450">
              <a:spcBef>
                <a:spcPct val="0"/>
              </a:spcBef>
              <a:buFont typeface="Arial" pitchFamily="34" charset="0"/>
              <a:buChar char="•"/>
              <a:defRPr lang="en-US" sz="1000" kern="1200" smtClean="0">
                <a:solidFill>
                  <a:schemeClr val="tx1"/>
                </a:solidFill>
                <a:latin typeface="Arial" pitchFamily="34" charset="0"/>
                <a:ea typeface="+mn-ea"/>
                <a:cs typeface="Arial" pitchFamily="34" charset="0"/>
              </a:defRPr>
            </a:lvl1pPr>
            <a:lvl2pPr>
              <a:defRPr lang="en-US" sz="1000" kern="1200" smtClean="0">
                <a:solidFill>
                  <a:schemeClr val="tx1"/>
                </a:solidFill>
                <a:latin typeface="+mn-lt"/>
                <a:ea typeface="+mn-ea"/>
                <a:cs typeface="+mn-cs"/>
              </a:defRPr>
            </a:lvl2pPr>
            <a:lvl3pPr>
              <a:defRPr lang="en-US" sz="1000" kern="1200" smtClean="0">
                <a:solidFill>
                  <a:schemeClr val="tx1"/>
                </a:solidFill>
                <a:latin typeface="+mn-lt"/>
                <a:ea typeface="+mn-ea"/>
                <a:cs typeface="+mn-cs"/>
              </a:defRPr>
            </a:lvl3pPr>
            <a:lvl4pPr>
              <a:defRPr lang="en-US" sz="1000" kern="1200" smtClean="0">
                <a:solidFill>
                  <a:schemeClr val="tx1"/>
                </a:solidFill>
                <a:latin typeface="+mn-lt"/>
                <a:ea typeface="+mn-ea"/>
                <a:cs typeface="+mn-cs"/>
              </a:defRPr>
            </a:lvl4pPr>
            <a:lvl5pPr>
              <a:defRPr lang="en-US" sz="1000" kern="1200">
                <a:solidFill>
                  <a:schemeClr val="tx1"/>
                </a:solidFill>
                <a:latin typeface="+mn-lt"/>
                <a:ea typeface="+mn-ea"/>
                <a:cs typeface="+mn-cs"/>
              </a:defRPr>
            </a:lvl5pPr>
          </a:lstStyle>
          <a:p>
            <a:pPr lvl="0"/>
            <a:r>
              <a:rPr lang="en-US"/>
              <a:t>This is a two column bullet listing</a:t>
            </a:r>
          </a:p>
          <a:p>
            <a:pPr lvl="0"/>
            <a:r>
              <a:rPr lang="en-US"/>
              <a:t>Listing 2</a:t>
            </a:r>
          </a:p>
          <a:p>
            <a:pPr lvl="0"/>
            <a:r>
              <a:rPr lang="en-US"/>
              <a:t>Listing 3</a:t>
            </a:r>
          </a:p>
          <a:p>
            <a:pPr lvl="0"/>
            <a:r>
              <a:rPr lang="en-US"/>
              <a:t>Listing 4</a:t>
            </a:r>
          </a:p>
          <a:p>
            <a:pPr lvl="0"/>
            <a:r>
              <a:rPr lang="en-US"/>
              <a:t>Listing 5</a:t>
            </a:r>
          </a:p>
          <a:p>
            <a:pPr lvl="0"/>
            <a:r>
              <a:rPr lang="en-US"/>
              <a:t>Listing 6</a:t>
            </a:r>
          </a:p>
          <a:p>
            <a:pPr lvl="0"/>
            <a:r>
              <a:rPr lang="en-US"/>
              <a:t>Listing 7</a:t>
            </a:r>
          </a:p>
          <a:p>
            <a:pPr lvl="0"/>
            <a:r>
              <a:rPr lang="en-US"/>
              <a:t>Listing 8</a:t>
            </a:r>
          </a:p>
          <a:p>
            <a:pPr lvl="0"/>
            <a:r>
              <a:rPr lang="en-US"/>
              <a:t>Listing 9</a:t>
            </a:r>
          </a:p>
        </p:txBody>
      </p:sp>
      <p:sp>
        <p:nvSpPr>
          <p:cNvPr id="11" name="Title Placeholder 1">
            <a:extLst>
              <a:ext uri="{FF2B5EF4-FFF2-40B4-BE49-F238E27FC236}">
                <a16:creationId xmlns:a16="http://schemas.microsoft.com/office/drawing/2014/main" id="{774EF6F6-895B-4AC4-B1AB-716BDB4D7615}"/>
              </a:ext>
            </a:extLst>
          </p:cNvPr>
          <p:cNvSpPr txBox="1"/>
          <p:nvPr userDrawn="1"/>
        </p:nvSpPr>
        <p:spPr>
          <a:xfrm>
            <a:off x="540000" y="3828880"/>
            <a:ext cx="1756541" cy="369332"/>
          </a:xfrm>
          <a:prstGeom prst="rect">
            <a:avLst/>
          </a:prstGeom>
        </p:spPr>
        <p:txBody>
          <a:bodyPr vert="horz" lIns="0" tIns="45720" rIns="91440" bIns="45720" rtlCol="0" anchor="ctr">
            <a:noAutofit/>
          </a:bodyPr>
          <a:lstStyle>
            <a:lvl1pPr algn="ctr" defTabSz="914400" rtl="0" eaLnBrk="1" latinLnBrk="0" hangingPunct="1">
              <a:lnSpc>
                <a:spcPct val="90000"/>
              </a:lnSpc>
              <a:spcBef>
                <a:spcPct val="0"/>
              </a:spcBef>
              <a:buNone/>
              <a:defRPr sz="1200" b="1" kern="1200">
                <a:solidFill>
                  <a:schemeClr val="tx1"/>
                </a:solidFill>
                <a:latin typeface="Arial" pitchFamily="34" charset="0"/>
                <a:ea typeface="+mj-ea"/>
                <a:cs typeface="Arial" pitchFamily="34" charset="0"/>
              </a:defRPr>
            </a:lvl1pPr>
          </a:lstStyle>
          <a:p>
            <a:pPr algn="l"/>
            <a:r>
              <a:rPr lang="en-US" sz="800" spc="0">
                <a:solidFill>
                  <a:schemeClr val="tx1"/>
                </a:solidFill>
              </a:rPr>
              <a:t>Education, Certifications &amp; Professional Affiliations</a:t>
            </a:r>
          </a:p>
        </p:txBody>
      </p:sp>
      <p:sp>
        <p:nvSpPr>
          <p:cNvPr id="12" name="Title Placeholder 1">
            <a:extLst>
              <a:ext uri="{FF2B5EF4-FFF2-40B4-BE49-F238E27FC236}">
                <a16:creationId xmlns:a16="http://schemas.microsoft.com/office/drawing/2014/main" id="{06F25BCD-0400-48C8-AC62-4CD2AB9D3447}"/>
              </a:ext>
            </a:extLst>
          </p:cNvPr>
          <p:cNvSpPr txBox="1"/>
          <p:nvPr userDrawn="1"/>
        </p:nvSpPr>
        <p:spPr>
          <a:xfrm>
            <a:off x="3004987" y="2928755"/>
            <a:ext cx="2991896" cy="233839"/>
          </a:xfrm>
          <a:prstGeom prst="rect">
            <a:avLst/>
          </a:prstGeom>
        </p:spPr>
        <p:txBody>
          <a:bodyPr vert="horz" lIns="0" tIns="45720" rIns="91440" bIns="45720" rtlCol="0" anchor="ctr">
            <a:noAutofit/>
          </a:bodyPr>
          <a:lstStyle>
            <a:lvl1pPr algn="ctr" defTabSz="914400" rtl="0" eaLnBrk="1" latinLnBrk="0" hangingPunct="1">
              <a:lnSpc>
                <a:spcPct val="90000"/>
              </a:lnSpc>
              <a:spcBef>
                <a:spcPct val="0"/>
              </a:spcBef>
              <a:buNone/>
              <a:defRPr sz="1200" b="1" kern="1200">
                <a:solidFill>
                  <a:schemeClr val="tx1"/>
                </a:solidFill>
                <a:latin typeface="Arial" pitchFamily="34" charset="0"/>
                <a:ea typeface="+mj-ea"/>
                <a:cs typeface="Arial" pitchFamily="34" charset="0"/>
              </a:defRPr>
            </a:lvl1pPr>
          </a:lstStyle>
          <a:p>
            <a:pPr algn="l"/>
            <a:r>
              <a:rPr lang="en-US" sz="1200" spc="0">
                <a:solidFill>
                  <a:schemeClr val="tx1"/>
                </a:solidFill>
              </a:rPr>
              <a:t>Professional &amp; Industry Experience</a:t>
            </a:r>
          </a:p>
        </p:txBody>
      </p:sp>
      <p:sp>
        <p:nvSpPr>
          <p:cNvPr id="13" name="Title Placeholder 1">
            <a:extLst>
              <a:ext uri="{FF2B5EF4-FFF2-40B4-BE49-F238E27FC236}">
                <a16:creationId xmlns:a16="http://schemas.microsoft.com/office/drawing/2014/main" id="{0710E6FC-E250-44EE-A967-6E5067167AA1}"/>
              </a:ext>
            </a:extLst>
          </p:cNvPr>
          <p:cNvSpPr txBox="1"/>
          <p:nvPr userDrawn="1"/>
        </p:nvSpPr>
        <p:spPr>
          <a:xfrm>
            <a:off x="3004987" y="4813974"/>
            <a:ext cx="2960001" cy="248986"/>
          </a:xfrm>
          <a:prstGeom prst="rect">
            <a:avLst/>
          </a:prstGeom>
        </p:spPr>
        <p:txBody>
          <a:bodyPr vert="horz" lIns="0" tIns="45720" rIns="91440" bIns="45720" rtlCol="0" anchor="ctr">
            <a:noAutofit/>
          </a:bodyPr>
          <a:lstStyle>
            <a:lvl1pPr algn="ctr" defTabSz="914400" rtl="0" eaLnBrk="1" latinLnBrk="0" hangingPunct="1">
              <a:lnSpc>
                <a:spcPct val="90000"/>
              </a:lnSpc>
              <a:spcBef>
                <a:spcPct val="0"/>
              </a:spcBef>
              <a:buNone/>
              <a:defRPr sz="1200" b="1" kern="1200">
                <a:solidFill>
                  <a:schemeClr val="tx1"/>
                </a:solidFill>
                <a:latin typeface="Arial" pitchFamily="34" charset="0"/>
                <a:ea typeface="+mj-ea"/>
                <a:cs typeface="Arial" pitchFamily="34" charset="0"/>
              </a:defRPr>
            </a:lvl1pPr>
          </a:lstStyle>
          <a:p>
            <a:pPr algn="l"/>
            <a:r>
              <a:rPr lang="en-US" spc="0">
                <a:solidFill>
                  <a:schemeClr val="tx1"/>
                </a:solidFill>
              </a:rPr>
              <a:t>Client Focus Expertise/Services</a:t>
            </a:r>
          </a:p>
        </p:txBody>
      </p:sp>
      <p:sp>
        <p:nvSpPr>
          <p:cNvPr id="14" name="Title Placeholder 1">
            <a:extLst>
              <a:ext uri="{FF2B5EF4-FFF2-40B4-BE49-F238E27FC236}">
                <a16:creationId xmlns:a16="http://schemas.microsoft.com/office/drawing/2014/main" id="{108A0EE6-D4A5-4480-936A-B5696A5D0FE5}"/>
              </a:ext>
            </a:extLst>
          </p:cNvPr>
          <p:cNvSpPr txBox="1"/>
          <p:nvPr userDrawn="1"/>
        </p:nvSpPr>
        <p:spPr>
          <a:xfrm>
            <a:off x="3004987" y="1375443"/>
            <a:ext cx="2991896" cy="233839"/>
          </a:xfrm>
          <a:prstGeom prst="rect">
            <a:avLst/>
          </a:prstGeom>
        </p:spPr>
        <p:txBody>
          <a:bodyPr vert="horz" lIns="0" tIns="45720" rIns="91440" bIns="45720" rtlCol="0" anchor="ctr">
            <a:noAutofit/>
          </a:bodyPr>
          <a:lstStyle>
            <a:lvl1pPr algn="ctr" defTabSz="914400" rtl="0" eaLnBrk="1" latinLnBrk="0" hangingPunct="1">
              <a:lnSpc>
                <a:spcPct val="90000"/>
              </a:lnSpc>
              <a:spcBef>
                <a:spcPct val="0"/>
              </a:spcBef>
              <a:buNone/>
              <a:defRPr sz="1200" b="1" kern="1200">
                <a:solidFill>
                  <a:schemeClr val="tx1"/>
                </a:solidFill>
                <a:latin typeface="Arial" pitchFamily="34" charset="0"/>
                <a:ea typeface="+mj-ea"/>
                <a:cs typeface="Arial" pitchFamily="34" charset="0"/>
              </a:defRPr>
            </a:lvl1pPr>
          </a:lstStyle>
          <a:p>
            <a:pPr algn="l"/>
            <a:r>
              <a:rPr lang="en-US" sz="1200" spc="0">
                <a:solidFill>
                  <a:schemeClr val="tx1"/>
                </a:solidFill>
              </a:rPr>
              <a:t>Profile</a:t>
            </a:r>
          </a:p>
        </p:txBody>
      </p:sp>
      <p:sp>
        <p:nvSpPr>
          <p:cNvPr id="15" name="Text Placeholder 25">
            <a:extLst>
              <a:ext uri="{FF2B5EF4-FFF2-40B4-BE49-F238E27FC236}">
                <a16:creationId xmlns:a16="http://schemas.microsoft.com/office/drawing/2014/main" id="{A8FAA837-5484-40DE-8B93-B4D7770FB568}"/>
              </a:ext>
            </a:extLst>
          </p:cNvPr>
          <p:cNvSpPr>
            <a:spLocks noGrp="1"/>
          </p:cNvSpPr>
          <p:nvPr>
            <p:ph type="body" sz="quarter" idx="87" hasCustomPrompt="1"/>
          </p:nvPr>
        </p:nvSpPr>
        <p:spPr>
          <a:xfrm>
            <a:off x="548952" y="3065252"/>
            <a:ext cx="2075788" cy="212214"/>
          </a:xfrm>
        </p:spPr>
        <p:txBody>
          <a:bodyPr/>
          <a:lstStyle>
            <a:lvl1pPr marL="0" indent="0">
              <a:buNone/>
              <a:defRPr sz="1200" b="1"/>
            </a:lvl1pPr>
            <a:lvl2pPr marL="116681" indent="0">
              <a:buNone/>
              <a:defRPr sz="1200" b="1"/>
            </a:lvl2pPr>
            <a:lvl3pPr marL="226219" indent="0">
              <a:buNone/>
              <a:defRPr sz="1200" b="1"/>
            </a:lvl3pPr>
            <a:lvl4pPr marL="322326" indent="0">
              <a:buNone/>
              <a:defRPr sz="1200" b="1"/>
            </a:lvl4pPr>
            <a:lvl5pPr marL="418338" indent="0">
              <a:buNone/>
              <a:defRPr sz="1200" b="1"/>
            </a:lvl5pPr>
          </a:lstStyle>
          <a:p>
            <a:pPr lvl="0"/>
            <a:r>
              <a:rPr lang="en-US"/>
              <a:t>John Q. Sample</a:t>
            </a:r>
          </a:p>
        </p:txBody>
      </p:sp>
      <p:sp>
        <p:nvSpPr>
          <p:cNvPr id="16" name="Title Placeholder 1">
            <a:extLst>
              <a:ext uri="{FF2B5EF4-FFF2-40B4-BE49-F238E27FC236}">
                <a16:creationId xmlns:a16="http://schemas.microsoft.com/office/drawing/2014/main" id="{473603E3-2E25-4240-86A5-C8F0057842CC}"/>
              </a:ext>
            </a:extLst>
          </p:cNvPr>
          <p:cNvSpPr txBox="1"/>
          <p:nvPr userDrawn="1"/>
        </p:nvSpPr>
        <p:spPr>
          <a:xfrm>
            <a:off x="540000" y="457199"/>
            <a:ext cx="4261508" cy="430887"/>
          </a:xfrm>
          <a:prstGeom prst="rect">
            <a:avLst/>
          </a:prstGeom>
        </p:spPr>
        <p:txBody>
          <a:bodyPr vert="horz" lIns="0" tIns="45720" rIns="91440" bIns="45720" rtlCol="0" anchor="ctr">
            <a:noAutofit/>
          </a:bodyPr>
          <a:lstStyle>
            <a:lvl1pPr algn="ctr" defTabSz="914400" rtl="0" eaLnBrk="1" latinLnBrk="0" hangingPunct="1">
              <a:lnSpc>
                <a:spcPct val="90000"/>
              </a:lnSpc>
              <a:spcBef>
                <a:spcPct val="0"/>
              </a:spcBef>
              <a:buNone/>
              <a:defRPr sz="1200" b="1" kern="1200">
                <a:solidFill>
                  <a:schemeClr val="tx1"/>
                </a:solidFill>
                <a:latin typeface="Arial" pitchFamily="34" charset="0"/>
                <a:ea typeface="+mj-ea"/>
                <a:cs typeface="Arial" pitchFamily="34" charset="0"/>
              </a:defRPr>
            </a:lvl1pPr>
          </a:lstStyle>
          <a:p>
            <a:pPr algn="l"/>
            <a:r>
              <a:rPr lang="en-US" sz="2800" spc="0">
                <a:solidFill>
                  <a:schemeClr val="tx1"/>
                </a:solidFill>
              </a:rPr>
              <a:t>Your Team</a:t>
            </a:r>
          </a:p>
        </p:txBody>
      </p:sp>
    </p:spTree>
    <p:extLst>
      <p:ext uri="{BB962C8B-B14F-4D97-AF65-F5344CB8AC3E}">
        <p14:creationId xmlns:p14="http://schemas.microsoft.com/office/powerpoint/2010/main" val="56498755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6427-800A-4667-B7AB-94D9DDF41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50E5A-C305-4CC4-A4CB-F5004081CF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BC917E-DE56-4136-AF11-BCFAF60D5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B60A63-8670-4467-92A7-735266031386}"/>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6" name="Footer Placeholder 5">
            <a:extLst>
              <a:ext uri="{FF2B5EF4-FFF2-40B4-BE49-F238E27FC236}">
                <a16:creationId xmlns:a16="http://schemas.microsoft.com/office/drawing/2014/main" id="{979E1FA5-7708-4772-82CE-D6F8C35D4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B1BB8-A5E3-41CF-81FC-E1CB00D31CAD}"/>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046732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B26B-2867-4E4D-978E-F5D2A43A60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8384FF-8493-4DBB-BC4F-B5888ABCA9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244B1-6A54-4561-BCB2-BA4785BE1AF7}"/>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5" name="Footer Placeholder 4">
            <a:extLst>
              <a:ext uri="{FF2B5EF4-FFF2-40B4-BE49-F238E27FC236}">
                <a16:creationId xmlns:a16="http://schemas.microsoft.com/office/drawing/2014/main" id="{9736D861-90BB-48BF-BD1C-BEDE98453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88C7E-526E-45A7-88B7-FCECB7489E0F}"/>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54844126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3B79F-0214-4615-A496-3B25A64CDB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281BAE-1C0B-42D6-A594-267A824C3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DD3F6-662D-4DB3-90E0-4A916EE07D5B}"/>
              </a:ext>
            </a:extLst>
          </p:cNvPr>
          <p:cNvSpPr>
            <a:spLocks noGrp="1"/>
          </p:cNvSpPr>
          <p:nvPr>
            <p:ph type="dt" sz="half" idx="10"/>
          </p:nvPr>
        </p:nvSpPr>
        <p:spPr/>
        <p:txBody>
          <a:bodyPr/>
          <a:lstStyle/>
          <a:p>
            <a:fld id="{D763724C-E7A2-4A6D-A4BD-CDB6C1C03172}" type="datetimeFigureOut">
              <a:rPr lang="en-US" smtClean="0"/>
              <a:t>2/18/2026</a:t>
            </a:fld>
            <a:endParaRPr lang="en-US"/>
          </a:p>
        </p:txBody>
      </p:sp>
      <p:sp>
        <p:nvSpPr>
          <p:cNvPr id="5" name="Footer Placeholder 4">
            <a:extLst>
              <a:ext uri="{FF2B5EF4-FFF2-40B4-BE49-F238E27FC236}">
                <a16:creationId xmlns:a16="http://schemas.microsoft.com/office/drawing/2014/main" id="{2016C764-1096-4450-9147-BBB2A341A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D21DD-E514-44DD-93A8-1172E1FF1143}"/>
              </a:ext>
            </a:extLst>
          </p:cNvPr>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12975704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endParaRPr lang="en-US"/>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2" y="1933835"/>
            <a:ext cx="5088015" cy="1246495"/>
          </a:xfrm>
        </p:spPr>
        <p:txBody>
          <a:bodyPr wrap="square">
            <a:spAutoFit/>
          </a:bodyPr>
          <a:lstStyle>
            <a:lvl1pPr>
              <a:lnSpc>
                <a:spcPts val="4500"/>
              </a:lnSpc>
              <a:defRPr sz="4500">
                <a:solidFill>
                  <a:schemeClr val="tx1"/>
                </a:solidFill>
              </a:defRPr>
            </a:lvl1pPr>
          </a:lstStyle>
          <a:p>
            <a:r>
              <a:rPr lang="en-US"/>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2" y="3420000"/>
            <a:ext cx="5088015" cy="369332"/>
          </a:xfrm>
        </p:spPr>
        <p:txBody>
          <a:bodyPr wrap="square">
            <a:spAutoFit/>
          </a:bodyPr>
          <a:lstStyle>
            <a:lvl1pPr marL="0" indent="0">
              <a:buNone/>
              <a:defRPr sz="1800">
                <a:solidFill>
                  <a:schemeClr val="tx1"/>
                </a:solidFill>
              </a:defRPr>
            </a:lvl1pPr>
          </a:lstStyle>
          <a:p>
            <a:pPr lvl="0"/>
            <a:r>
              <a:rPr lang="en-US"/>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2" y="4680001"/>
            <a:ext cx="5088015" cy="369332"/>
          </a:xfrm>
        </p:spPr>
        <p:txBody>
          <a:bodyPr wrap="square">
            <a:spAutoFit/>
          </a:bodyPr>
          <a:lstStyle>
            <a:lvl1pPr marL="0" indent="0">
              <a:buNone/>
              <a:defRPr sz="1800">
                <a:solidFill>
                  <a:schemeClr val="tx1"/>
                </a:solidFill>
              </a:defRPr>
            </a:lvl1pPr>
          </a:lstStyle>
          <a:p>
            <a:pPr lvl="0"/>
            <a:r>
              <a:rPr lang="en-US"/>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2" y="5220001"/>
            <a:ext cx="5088015" cy="369332"/>
          </a:xfrm>
        </p:spPr>
        <p:txBody>
          <a:bodyPr wrap="square">
            <a:spAutoFit/>
          </a:bodyPr>
          <a:lstStyle>
            <a:lvl1pPr marL="0" indent="0">
              <a:buNone/>
              <a:defRPr sz="1800">
                <a:solidFill>
                  <a:schemeClr val="tx1"/>
                </a:solidFill>
              </a:defRPr>
            </a:lvl1pPr>
          </a:lstStyle>
          <a:p>
            <a:pPr lvl="0"/>
            <a:r>
              <a:rPr lang="en-US"/>
              <a:t>Month/Day/Year</a:t>
            </a:r>
          </a:p>
        </p:txBody>
      </p:sp>
    </p:spTree>
    <p:extLst>
      <p:ext uri="{BB962C8B-B14F-4D97-AF65-F5344CB8AC3E}">
        <p14:creationId xmlns:p14="http://schemas.microsoft.com/office/powerpoint/2010/main" val="420684947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F856B3-208A-41FD-8C8A-D164C376E034}"/>
              </a:ext>
            </a:extLst>
          </p:cNvPr>
          <p:cNvSpPr>
            <a:spLocks noGrp="1"/>
          </p:cNvSpPr>
          <p:nvPr>
            <p:ph type="pic" sz="quarter" idx="10"/>
          </p:nvPr>
        </p:nvSpPr>
        <p:spPr>
          <a:xfrm>
            <a:off x="0" y="0"/>
            <a:ext cx="12192000" cy="6858000"/>
          </a:xfrm>
          <a:solidFill>
            <a:schemeClr val="bg1">
              <a:lumMod val="85000"/>
            </a:schemeClr>
          </a:solidFill>
        </p:spPr>
        <p:txBody>
          <a:bodyPr/>
          <a:lstStyle/>
          <a:p>
            <a:endParaRPr lang="en-US"/>
          </a:p>
        </p:txBody>
      </p:sp>
      <p:sp>
        <p:nvSpPr>
          <p:cNvPr id="13" name="Text Placeholder 12">
            <a:extLst>
              <a:ext uri="{FF2B5EF4-FFF2-40B4-BE49-F238E27FC236}">
                <a16:creationId xmlns:a16="http://schemas.microsoft.com/office/drawing/2014/main" id="{28C54BD3-51B1-482D-BD44-5F2548F0A02E}"/>
              </a:ext>
            </a:extLst>
          </p:cNvPr>
          <p:cNvSpPr>
            <a:spLocks noGrp="1"/>
          </p:cNvSpPr>
          <p:nvPr>
            <p:ph type="body" sz="quarter" idx="12" hasCustomPrompt="1"/>
          </p:nvPr>
        </p:nvSpPr>
        <p:spPr>
          <a:xfrm>
            <a:off x="795338" y="3543695"/>
            <a:ext cx="4552950" cy="846138"/>
          </a:xfrm>
        </p:spPr>
        <p:txBody>
          <a:bodyPr/>
          <a:lstStyle>
            <a:lvl1pPr marL="0" indent="0">
              <a:buFontTx/>
              <a:buNone/>
              <a:defRPr sz="2700"/>
            </a:lvl1pPr>
          </a:lstStyle>
          <a:p>
            <a:pPr lvl="0"/>
            <a:r>
              <a:rPr lang="en-US"/>
              <a:t>Subtitle goes here</a:t>
            </a:r>
          </a:p>
        </p:txBody>
      </p:sp>
      <p:sp>
        <p:nvSpPr>
          <p:cNvPr id="15" name="Text Placeholder 14">
            <a:extLst>
              <a:ext uri="{FF2B5EF4-FFF2-40B4-BE49-F238E27FC236}">
                <a16:creationId xmlns:a16="http://schemas.microsoft.com/office/drawing/2014/main" id="{F6337E3D-5D3E-44BE-9318-9596175DCDF4}"/>
              </a:ext>
            </a:extLst>
          </p:cNvPr>
          <p:cNvSpPr>
            <a:spLocks noGrp="1"/>
          </p:cNvSpPr>
          <p:nvPr>
            <p:ph type="body" sz="quarter" idx="13" hasCustomPrompt="1"/>
          </p:nvPr>
        </p:nvSpPr>
        <p:spPr>
          <a:xfrm>
            <a:off x="795338" y="5975350"/>
            <a:ext cx="3694113" cy="307975"/>
          </a:xfrm>
        </p:spPr>
        <p:txBody>
          <a:bodyPr/>
          <a:lstStyle>
            <a:lvl1pPr marL="0" indent="0">
              <a:buNone/>
              <a:defRPr sz="2000"/>
            </a:lvl1pPr>
          </a:lstStyle>
          <a:p>
            <a:pPr lvl="0"/>
            <a:r>
              <a:rPr lang="en-US"/>
              <a:t>Month, Day, Year</a:t>
            </a:r>
          </a:p>
        </p:txBody>
      </p:sp>
      <p:sp>
        <p:nvSpPr>
          <p:cNvPr id="6" name="Text Placeholder 5">
            <a:extLst>
              <a:ext uri="{FF2B5EF4-FFF2-40B4-BE49-F238E27FC236}">
                <a16:creationId xmlns:a16="http://schemas.microsoft.com/office/drawing/2014/main" id="{BA93FBCE-5E95-48F7-AAAE-0D75033C77ED}"/>
              </a:ext>
            </a:extLst>
          </p:cNvPr>
          <p:cNvSpPr>
            <a:spLocks noGrp="1"/>
          </p:cNvSpPr>
          <p:nvPr>
            <p:ph type="body" sz="quarter" idx="11" hasCustomPrompt="1"/>
          </p:nvPr>
        </p:nvSpPr>
        <p:spPr>
          <a:xfrm>
            <a:off x="795338" y="1918893"/>
            <a:ext cx="6892925" cy="1395413"/>
          </a:xfrm>
        </p:spPr>
        <p:txBody>
          <a:bodyPr/>
          <a:lstStyle>
            <a:lvl1pPr marL="0" indent="0">
              <a:buFontTx/>
              <a:buNone/>
              <a:defRPr sz="5400" b="1"/>
            </a:lvl1pPr>
          </a:lstStyle>
          <a:p>
            <a:pPr lvl="0"/>
            <a:r>
              <a:rPr lang="en-US"/>
              <a:t>Title goes here</a:t>
            </a:r>
          </a:p>
        </p:txBody>
      </p:sp>
    </p:spTree>
    <p:extLst>
      <p:ext uri="{BB962C8B-B14F-4D97-AF65-F5344CB8AC3E}">
        <p14:creationId xmlns:p14="http://schemas.microsoft.com/office/powerpoint/2010/main" val="320409124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7" name="Text Placeholder 6">
            <a:extLst>
              <a:ext uri="{FF2B5EF4-FFF2-40B4-BE49-F238E27FC236}">
                <a16:creationId xmlns:a16="http://schemas.microsoft.com/office/drawing/2014/main" id="{C739906D-EA40-4DFF-A950-FE50F251E3C4}"/>
              </a:ext>
            </a:extLst>
          </p:cNvPr>
          <p:cNvSpPr>
            <a:spLocks noGrp="1"/>
          </p:cNvSpPr>
          <p:nvPr>
            <p:ph type="body" sz="quarter" idx="10"/>
          </p:nvPr>
        </p:nvSpPr>
        <p:spPr>
          <a:xfrm>
            <a:off x="457200" y="1828800"/>
            <a:ext cx="11274425" cy="44894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56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parator P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77EC18B-2395-4C3A-A8D2-F0A37FD4BCFF}"/>
              </a:ext>
            </a:extLst>
          </p:cNvPr>
          <p:cNvSpPr>
            <a:spLocks noGrp="1"/>
          </p:cNvSpPr>
          <p:nvPr>
            <p:ph type="pic" sz="quarter" idx="10"/>
          </p:nvPr>
        </p:nvSpPr>
        <p:spPr>
          <a:xfrm>
            <a:off x="0" y="0"/>
            <a:ext cx="12192000" cy="6858000"/>
          </a:xfrm>
        </p:spPr>
        <p:txBody>
          <a:bodyPr/>
          <a:lstStyle/>
          <a:p>
            <a:endParaRPr lang="en-US"/>
          </a:p>
        </p:txBody>
      </p:sp>
      <p:sp>
        <p:nvSpPr>
          <p:cNvPr id="7" name="Text Placeholder 6">
            <a:extLst>
              <a:ext uri="{FF2B5EF4-FFF2-40B4-BE49-F238E27FC236}">
                <a16:creationId xmlns:a16="http://schemas.microsoft.com/office/drawing/2014/main" id="{CD164E3A-49F4-41DA-8A48-85F67F3A404A}"/>
              </a:ext>
            </a:extLst>
          </p:cNvPr>
          <p:cNvSpPr>
            <a:spLocks noGrp="1"/>
          </p:cNvSpPr>
          <p:nvPr>
            <p:ph type="body" sz="quarter" idx="11" hasCustomPrompt="1"/>
          </p:nvPr>
        </p:nvSpPr>
        <p:spPr>
          <a:xfrm>
            <a:off x="1069848" y="1905000"/>
            <a:ext cx="5715000" cy="1860755"/>
          </a:xfrm>
        </p:spPr>
        <p:txBody>
          <a:bodyPr/>
          <a:lstStyle>
            <a:lvl1pPr marL="0" indent="0">
              <a:lnSpc>
                <a:spcPts val="4500"/>
              </a:lnSpc>
              <a:spcBef>
                <a:spcPct val="0"/>
              </a:spcBef>
              <a:buFont typeface="Arial" pitchFamily="34" charset="0"/>
              <a:buNone/>
              <a:defRPr sz="5400" b="1"/>
            </a:lvl1pPr>
          </a:lstStyle>
          <a:p>
            <a:pPr marL="0" indent="0">
              <a:lnSpc>
                <a:spcPts val="4500"/>
              </a:lnSpc>
              <a:spcBef>
                <a:spcPct val="0"/>
              </a:spcBef>
              <a:buFont typeface="Arial" pitchFamily="34" charset="0"/>
              <a:buNone/>
            </a:pPr>
            <a:r>
              <a:rPr lang="en-US"/>
              <a:t>Separator page</a:t>
            </a:r>
          </a:p>
        </p:txBody>
      </p:sp>
    </p:spTree>
    <p:extLst>
      <p:ext uri="{BB962C8B-B14F-4D97-AF65-F5344CB8AC3E}">
        <p14:creationId xmlns:p14="http://schemas.microsoft.com/office/powerpoint/2010/main" val="315115512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ntro P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D5060-ABAC-4E1F-BEED-7A3DC533BE08}"/>
              </a:ext>
            </a:extLst>
          </p:cNvPr>
          <p:cNvSpPr>
            <a:spLocks noGrp="1"/>
          </p:cNvSpPr>
          <p:nvPr>
            <p:ph type="body" sz="quarter" idx="10"/>
          </p:nvPr>
        </p:nvSpPr>
        <p:spPr>
          <a:xfrm>
            <a:off x="1246188" y="2167731"/>
            <a:ext cx="9699625" cy="252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86218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member pa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6F179CE-89D1-4E9B-BAFB-55138EC6FB7D}"/>
              </a:ext>
            </a:extLst>
          </p:cNvPr>
          <p:cNvSpPr>
            <a:spLocks noGrp="1"/>
          </p:cNvSpPr>
          <p:nvPr>
            <p:ph type="pic" sz="quarter" idx="13"/>
          </p:nvPr>
        </p:nvSpPr>
        <p:spPr>
          <a:xfrm>
            <a:off x="539750" y="1697038"/>
            <a:ext cx="1441450" cy="1431925"/>
          </a:xfrm>
          <a:solidFill>
            <a:schemeClr val="bg1">
              <a:lumMod val="85000"/>
            </a:schemeClr>
          </a:solidFill>
        </p:spPr>
        <p:txBody>
          <a:bodyPr/>
          <a:lstStyle/>
          <a:p>
            <a:endParaRPr lang="en-US"/>
          </a:p>
        </p:txBody>
      </p:sp>
      <p:sp>
        <p:nvSpPr>
          <p:cNvPr id="3" name="Text Placeholder 2">
            <a:extLst>
              <a:ext uri="{FF2B5EF4-FFF2-40B4-BE49-F238E27FC236}">
                <a16:creationId xmlns:a16="http://schemas.microsoft.com/office/drawing/2014/main" id="{557B39FC-57F1-4889-AA5A-6BEA18A05B09}"/>
              </a:ext>
            </a:extLst>
          </p:cNvPr>
          <p:cNvSpPr>
            <a:spLocks noGrp="1"/>
          </p:cNvSpPr>
          <p:nvPr>
            <p:ph type="body" sz="quarter" idx="11" hasCustomPrompt="1"/>
          </p:nvPr>
        </p:nvSpPr>
        <p:spPr>
          <a:xfrm>
            <a:off x="457200" y="539496"/>
            <a:ext cx="11242675" cy="566738"/>
          </a:xfrm>
        </p:spPr>
        <p:txBody>
          <a:bodyPr/>
          <a:lstStyle>
            <a:lvl1pPr marL="0" indent="0">
              <a:buFontTx/>
              <a:buNone/>
              <a:defRPr sz="2800" b="1"/>
            </a:lvl1pPr>
          </a:lstStyle>
          <a:p>
            <a:pPr lvl="0"/>
            <a:r>
              <a:rPr lang="en-US"/>
              <a:t>Team members</a:t>
            </a:r>
          </a:p>
        </p:txBody>
      </p:sp>
      <p:sp>
        <p:nvSpPr>
          <p:cNvPr id="17" name="Text Placeholder 16">
            <a:extLst>
              <a:ext uri="{FF2B5EF4-FFF2-40B4-BE49-F238E27FC236}">
                <a16:creationId xmlns:a16="http://schemas.microsoft.com/office/drawing/2014/main" id="{857E2709-70A7-4569-971B-73F4DBFC2DE8}"/>
              </a:ext>
            </a:extLst>
          </p:cNvPr>
          <p:cNvSpPr>
            <a:spLocks noGrp="1"/>
          </p:cNvSpPr>
          <p:nvPr>
            <p:ph type="body" sz="quarter" idx="12" hasCustomPrompt="1"/>
          </p:nvPr>
        </p:nvSpPr>
        <p:spPr>
          <a:xfrm>
            <a:off x="2114248" y="1697038"/>
            <a:ext cx="2359281" cy="1258580"/>
          </a:xfrm>
        </p:spPr>
        <p:txBody>
          <a:bodyPr/>
          <a:lstStyle>
            <a:lvl1pPr marL="0" indent="0">
              <a:spcBef>
                <a:spcPct val="0"/>
              </a:spcBef>
              <a:buFontTx/>
              <a:buNone/>
              <a:defRPr sz="1800" b="0">
                <a:latin typeface="+mn-lt"/>
                <a:cs typeface="Arial" pitchFamily="34" charset="0"/>
              </a:defRPr>
            </a:lvl1pPr>
            <a:lvl2pPr marL="155575" indent="0">
              <a:buFontTx/>
              <a:buNone/>
              <a:defRPr sz="1800"/>
            </a:lvl2pPr>
            <a:lvl3pPr marL="301625" indent="0">
              <a:buFontTx/>
              <a:buNone/>
              <a:defRPr sz="1800"/>
            </a:lvl3pPr>
            <a:lvl4pPr marL="429768" indent="0">
              <a:buFontTx/>
              <a:buNone/>
              <a:defRPr sz="1800"/>
            </a:lvl4pPr>
            <a:lvl5pPr marL="557784" indent="0">
              <a:buFontTx/>
              <a:buNone/>
              <a:defRPr sz="1800"/>
            </a:lvl5pPr>
          </a:lstStyle>
          <a:p>
            <a:r>
              <a:rPr lang="en-US" b="1"/>
              <a:t>John Doe</a:t>
            </a:r>
          </a:p>
          <a:p>
            <a:r>
              <a:rPr lang="en-US"/>
              <a:t>Partner</a:t>
            </a:r>
          </a:p>
          <a:p>
            <a:r>
              <a:rPr lang="en-US" sz="1800"/>
              <a:t>+1 234 234 2345</a:t>
            </a:r>
          </a:p>
          <a:p>
            <a:r>
              <a:rPr lang="en-US" sz="1800"/>
              <a:t>john.doe@crowe.com</a:t>
            </a:r>
          </a:p>
        </p:txBody>
      </p:sp>
      <p:sp>
        <p:nvSpPr>
          <p:cNvPr id="21" name="Picture Placeholder 18">
            <a:extLst>
              <a:ext uri="{FF2B5EF4-FFF2-40B4-BE49-F238E27FC236}">
                <a16:creationId xmlns:a16="http://schemas.microsoft.com/office/drawing/2014/main" id="{94080992-77D8-430F-8D4F-A106AA28E24C}"/>
              </a:ext>
            </a:extLst>
          </p:cNvPr>
          <p:cNvSpPr>
            <a:spLocks noGrp="1"/>
          </p:cNvSpPr>
          <p:nvPr>
            <p:ph type="pic" sz="quarter" idx="14"/>
          </p:nvPr>
        </p:nvSpPr>
        <p:spPr>
          <a:xfrm>
            <a:off x="539750" y="3728014"/>
            <a:ext cx="1441450" cy="1431925"/>
          </a:xfrm>
          <a:solidFill>
            <a:schemeClr val="bg1">
              <a:lumMod val="85000"/>
            </a:schemeClr>
          </a:solidFill>
        </p:spPr>
        <p:txBody>
          <a:bodyPr/>
          <a:lstStyle/>
          <a:p>
            <a:endParaRPr lang="en-US"/>
          </a:p>
        </p:txBody>
      </p:sp>
      <p:sp>
        <p:nvSpPr>
          <p:cNvPr id="22" name="Text Placeholder 16">
            <a:extLst>
              <a:ext uri="{FF2B5EF4-FFF2-40B4-BE49-F238E27FC236}">
                <a16:creationId xmlns:a16="http://schemas.microsoft.com/office/drawing/2014/main" id="{206EA76E-C094-49C5-9AE2-512259A5C208}"/>
              </a:ext>
            </a:extLst>
          </p:cNvPr>
          <p:cNvSpPr>
            <a:spLocks noGrp="1"/>
          </p:cNvSpPr>
          <p:nvPr>
            <p:ph type="body" sz="quarter" idx="15" hasCustomPrompt="1"/>
          </p:nvPr>
        </p:nvSpPr>
        <p:spPr>
          <a:xfrm>
            <a:off x="2114248" y="3728014"/>
            <a:ext cx="2359281" cy="1258580"/>
          </a:xfrm>
        </p:spPr>
        <p:txBody>
          <a:bodyPr/>
          <a:lstStyle>
            <a:lvl1pPr marL="0" indent="0">
              <a:spcBef>
                <a:spcPct val="0"/>
              </a:spcBef>
              <a:buFontTx/>
              <a:buNone/>
              <a:defRPr sz="1800" b="0">
                <a:latin typeface="+mn-lt"/>
                <a:cs typeface="Arial" pitchFamily="34" charset="0"/>
              </a:defRPr>
            </a:lvl1pPr>
            <a:lvl2pPr marL="155575" indent="0">
              <a:buFontTx/>
              <a:buNone/>
              <a:defRPr sz="1800"/>
            </a:lvl2pPr>
            <a:lvl3pPr marL="301625" indent="0">
              <a:buFontTx/>
              <a:buNone/>
              <a:defRPr sz="1800"/>
            </a:lvl3pPr>
            <a:lvl4pPr marL="429768" indent="0">
              <a:buFontTx/>
              <a:buNone/>
              <a:defRPr sz="1800"/>
            </a:lvl4pPr>
            <a:lvl5pPr marL="557784" indent="0">
              <a:buFontTx/>
              <a:buNone/>
              <a:defRPr sz="1800"/>
            </a:lvl5pPr>
          </a:lstStyle>
          <a:p>
            <a:r>
              <a:rPr lang="en-US" b="1"/>
              <a:t>John Doe</a:t>
            </a:r>
          </a:p>
          <a:p>
            <a:r>
              <a:rPr lang="en-US"/>
              <a:t>Partner</a:t>
            </a:r>
          </a:p>
          <a:p>
            <a:r>
              <a:rPr lang="en-US" sz="1800"/>
              <a:t>+1 234 234 2345</a:t>
            </a:r>
          </a:p>
          <a:p>
            <a:r>
              <a:rPr lang="en-US" sz="1800"/>
              <a:t>john.doe@crowe.com</a:t>
            </a:r>
          </a:p>
        </p:txBody>
      </p:sp>
      <p:sp>
        <p:nvSpPr>
          <p:cNvPr id="23" name="Picture Placeholder 18">
            <a:extLst>
              <a:ext uri="{FF2B5EF4-FFF2-40B4-BE49-F238E27FC236}">
                <a16:creationId xmlns:a16="http://schemas.microsoft.com/office/drawing/2014/main" id="{91FEBEC3-8FC9-4F25-B0BB-21996F573B9E}"/>
              </a:ext>
            </a:extLst>
          </p:cNvPr>
          <p:cNvSpPr>
            <a:spLocks noGrp="1"/>
          </p:cNvSpPr>
          <p:nvPr>
            <p:ph type="pic" sz="quarter" idx="16"/>
          </p:nvPr>
        </p:nvSpPr>
        <p:spPr>
          <a:xfrm>
            <a:off x="5226009" y="1697038"/>
            <a:ext cx="1441450" cy="1431925"/>
          </a:xfrm>
          <a:solidFill>
            <a:schemeClr val="bg1">
              <a:lumMod val="85000"/>
            </a:schemeClr>
          </a:solidFill>
        </p:spPr>
        <p:txBody>
          <a:bodyPr/>
          <a:lstStyle/>
          <a:p>
            <a:endParaRPr lang="en-US"/>
          </a:p>
        </p:txBody>
      </p:sp>
      <p:sp>
        <p:nvSpPr>
          <p:cNvPr id="24" name="Text Placeholder 16">
            <a:extLst>
              <a:ext uri="{FF2B5EF4-FFF2-40B4-BE49-F238E27FC236}">
                <a16:creationId xmlns:a16="http://schemas.microsoft.com/office/drawing/2014/main" id="{9511BC10-3ADD-4CC0-861C-34AE0EC9F8D6}"/>
              </a:ext>
            </a:extLst>
          </p:cNvPr>
          <p:cNvSpPr>
            <a:spLocks noGrp="1"/>
          </p:cNvSpPr>
          <p:nvPr>
            <p:ph type="body" sz="quarter" idx="17" hasCustomPrompt="1"/>
          </p:nvPr>
        </p:nvSpPr>
        <p:spPr>
          <a:xfrm>
            <a:off x="6800507" y="1697038"/>
            <a:ext cx="2359281" cy="1258580"/>
          </a:xfrm>
        </p:spPr>
        <p:txBody>
          <a:bodyPr/>
          <a:lstStyle>
            <a:lvl1pPr marL="0" indent="0">
              <a:spcBef>
                <a:spcPct val="0"/>
              </a:spcBef>
              <a:buFontTx/>
              <a:buNone/>
              <a:defRPr sz="1800" b="0">
                <a:latin typeface="+mn-lt"/>
                <a:cs typeface="Arial" pitchFamily="34" charset="0"/>
              </a:defRPr>
            </a:lvl1pPr>
            <a:lvl2pPr marL="155575" indent="0">
              <a:buFontTx/>
              <a:buNone/>
              <a:defRPr sz="1800"/>
            </a:lvl2pPr>
            <a:lvl3pPr marL="301625" indent="0">
              <a:buFontTx/>
              <a:buNone/>
              <a:defRPr sz="1800"/>
            </a:lvl3pPr>
            <a:lvl4pPr marL="429768" indent="0">
              <a:buFontTx/>
              <a:buNone/>
              <a:defRPr sz="1800"/>
            </a:lvl4pPr>
            <a:lvl5pPr marL="557784" indent="0">
              <a:buFontTx/>
              <a:buNone/>
              <a:defRPr sz="1800"/>
            </a:lvl5pPr>
          </a:lstStyle>
          <a:p>
            <a:r>
              <a:rPr lang="en-US" b="1"/>
              <a:t>John Doe</a:t>
            </a:r>
          </a:p>
          <a:p>
            <a:r>
              <a:rPr lang="en-US"/>
              <a:t>Partner</a:t>
            </a:r>
          </a:p>
          <a:p>
            <a:r>
              <a:rPr lang="en-US" sz="1800"/>
              <a:t>+1 234 234 2345</a:t>
            </a:r>
          </a:p>
          <a:p>
            <a:r>
              <a:rPr lang="en-US" sz="1800"/>
              <a:t>john.doe@crowe.com</a:t>
            </a:r>
          </a:p>
        </p:txBody>
      </p:sp>
      <p:sp>
        <p:nvSpPr>
          <p:cNvPr id="25" name="Picture Placeholder 18">
            <a:extLst>
              <a:ext uri="{FF2B5EF4-FFF2-40B4-BE49-F238E27FC236}">
                <a16:creationId xmlns:a16="http://schemas.microsoft.com/office/drawing/2014/main" id="{DA47E9E5-DC68-4BFE-99DF-3D9F209C4B71}"/>
              </a:ext>
            </a:extLst>
          </p:cNvPr>
          <p:cNvSpPr>
            <a:spLocks noGrp="1"/>
          </p:cNvSpPr>
          <p:nvPr>
            <p:ph type="pic" sz="quarter" idx="18"/>
          </p:nvPr>
        </p:nvSpPr>
        <p:spPr>
          <a:xfrm>
            <a:off x="5226009" y="3728014"/>
            <a:ext cx="1441450" cy="1431925"/>
          </a:xfrm>
          <a:solidFill>
            <a:schemeClr val="bg1">
              <a:lumMod val="85000"/>
            </a:schemeClr>
          </a:solidFill>
        </p:spPr>
        <p:txBody>
          <a:bodyPr/>
          <a:lstStyle/>
          <a:p>
            <a:endParaRPr lang="en-US"/>
          </a:p>
        </p:txBody>
      </p:sp>
      <p:sp>
        <p:nvSpPr>
          <p:cNvPr id="26" name="Text Placeholder 16">
            <a:extLst>
              <a:ext uri="{FF2B5EF4-FFF2-40B4-BE49-F238E27FC236}">
                <a16:creationId xmlns:a16="http://schemas.microsoft.com/office/drawing/2014/main" id="{5687B2F0-9956-4448-9101-D9DB3BEE9B78}"/>
              </a:ext>
            </a:extLst>
          </p:cNvPr>
          <p:cNvSpPr>
            <a:spLocks noGrp="1"/>
          </p:cNvSpPr>
          <p:nvPr>
            <p:ph type="body" sz="quarter" idx="19" hasCustomPrompt="1"/>
          </p:nvPr>
        </p:nvSpPr>
        <p:spPr>
          <a:xfrm>
            <a:off x="6800507" y="3728014"/>
            <a:ext cx="2359281" cy="1258580"/>
          </a:xfrm>
        </p:spPr>
        <p:txBody>
          <a:bodyPr/>
          <a:lstStyle>
            <a:lvl1pPr marL="0" indent="0">
              <a:spcBef>
                <a:spcPct val="0"/>
              </a:spcBef>
              <a:buFontTx/>
              <a:buNone/>
              <a:defRPr sz="1800" b="0">
                <a:latin typeface="+mn-lt"/>
                <a:cs typeface="Arial" pitchFamily="34" charset="0"/>
              </a:defRPr>
            </a:lvl1pPr>
            <a:lvl2pPr marL="155575" indent="0">
              <a:buFontTx/>
              <a:buNone/>
              <a:defRPr sz="1800"/>
            </a:lvl2pPr>
            <a:lvl3pPr marL="301625" indent="0">
              <a:buFontTx/>
              <a:buNone/>
              <a:defRPr sz="1800"/>
            </a:lvl3pPr>
            <a:lvl4pPr marL="429768" indent="0">
              <a:buFontTx/>
              <a:buNone/>
              <a:defRPr sz="1800"/>
            </a:lvl4pPr>
            <a:lvl5pPr marL="557784" indent="0">
              <a:buFontTx/>
              <a:buNone/>
              <a:defRPr sz="1800"/>
            </a:lvl5pPr>
          </a:lstStyle>
          <a:p>
            <a:r>
              <a:rPr lang="en-US" b="1"/>
              <a:t>John Doe</a:t>
            </a:r>
          </a:p>
          <a:p>
            <a:r>
              <a:rPr lang="en-US"/>
              <a:t>Partner</a:t>
            </a:r>
          </a:p>
          <a:p>
            <a:r>
              <a:rPr lang="en-US" sz="1800"/>
              <a:t>+1 234 234 2345</a:t>
            </a:r>
          </a:p>
          <a:p>
            <a:r>
              <a:rPr lang="en-US" sz="1800"/>
              <a:t>john.doe@crowe.com</a:t>
            </a:r>
          </a:p>
        </p:txBody>
      </p:sp>
    </p:spTree>
    <p:extLst>
      <p:ext uri="{BB962C8B-B14F-4D97-AF65-F5344CB8AC3E}">
        <p14:creationId xmlns:p14="http://schemas.microsoft.com/office/powerpoint/2010/main" val="422434228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 forma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40F3CF6E-280E-4B4F-AA51-CB95AECF060D}"/>
              </a:ext>
            </a:extLst>
          </p:cNvPr>
          <p:cNvSpPr>
            <a:spLocks noGrp="1"/>
          </p:cNvSpPr>
          <p:nvPr>
            <p:ph type="body" sz="quarter" idx="10"/>
          </p:nvPr>
        </p:nvSpPr>
        <p:spPr>
          <a:xfrm>
            <a:off x="6094476" y="1474788"/>
            <a:ext cx="5303838" cy="4843462"/>
          </a:xfrm>
        </p:spPr>
        <p:txBody>
          <a:bodyPr/>
          <a:lstStyle>
            <a:lvl1pPr marL="0" marR="0" indent="0" algn="l" defTabSz="1097280" rtl="0" eaLnBrk="1" fontAlgn="auto" latinLnBrk="0" hangingPunct="1">
              <a:lnSpc>
                <a:spcPct val="100000"/>
              </a:lnSpc>
              <a:spcBef>
                <a:spcPct val="0"/>
              </a:spcBef>
              <a:spcAft>
                <a:spcPts val="600"/>
              </a:spcAft>
              <a:buClrTx/>
              <a:buSzTx/>
              <a:buFontTx/>
              <a:buNone/>
              <a:defRPr sz="1250"/>
            </a:lvl1pPr>
          </a:lstStyle>
          <a:p>
            <a:pPr marL="0" marR="0" lvl="0" indent="0" algn="l" defTabSz="1097280" rtl="0" eaLnBrk="1" fontAlgn="auto" latinLnBrk="0" hangingPunct="1">
              <a:lnSpc>
                <a:spcPct val="100000"/>
              </a:lnSpc>
              <a:spcBef>
                <a:spcPct val="0"/>
              </a:spcBef>
              <a:spcAft>
                <a:spcPts val="600"/>
              </a:spcAft>
              <a:buClrTx/>
              <a:buSzTx/>
              <a:buFontTx/>
              <a:buNone/>
              <a:defRPr/>
            </a:pPr>
            <a:endParaRPr lang="en-US" sz="1200" spc="40">
              <a:latin typeface="+mn-lt"/>
            </a:endParaRPr>
          </a:p>
        </p:txBody>
      </p:sp>
      <p:sp>
        <p:nvSpPr>
          <p:cNvPr id="12" name="Text Placeholder 2">
            <a:extLst>
              <a:ext uri="{FF2B5EF4-FFF2-40B4-BE49-F238E27FC236}">
                <a16:creationId xmlns:a16="http://schemas.microsoft.com/office/drawing/2014/main" id="{7C314E8C-7EAE-4369-B1EC-F45BC06CC47A}"/>
              </a:ext>
            </a:extLst>
          </p:cNvPr>
          <p:cNvSpPr>
            <a:spLocks noGrp="1"/>
          </p:cNvSpPr>
          <p:nvPr>
            <p:ph type="body" sz="quarter" idx="11"/>
          </p:nvPr>
        </p:nvSpPr>
        <p:spPr>
          <a:xfrm>
            <a:off x="457200" y="1474788"/>
            <a:ext cx="5303838" cy="4843462"/>
          </a:xfrm>
        </p:spPr>
        <p:txBody>
          <a:bodyPr/>
          <a:lstStyle>
            <a:lvl1pPr marL="0" marR="0" indent="0" algn="l" defTabSz="1097280" rtl="0" eaLnBrk="1" fontAlgn="auto" latinLnBrk="0" hangingPunct="1">
              <a:lnSpc>
                <a:spcPct val="100000"/>
              </a:lnSpc>
              <a:spcBef>
                <a:spcPct val="0"/>
              </a:spcBef>
              <a:spcAft>
                <a:spcPts val="600"/>
              </a:spcAft>
              <a:buClr>
                <a:srgbClr val="FFC000"/>
              </a:buClr>
              <a:buSzPct val="170000"/>
              <a:buFontTx/>
              <a:buNone/>
              <a:defRPr sz="1250"/>
            </a:lvl1pPr>
          </a:lstStyle>
          <a:p>
            <a:pPr>
              <a:lnSpc>
                <a:spcPct val="100000"/>
              </a:lnSpc>
              <a:spcAft>
                <a:spcPts val="600"/>
              </a:spcAft>
            </a:pPr>
            <a:endParaRPr lang="en-US"/>
          </a:p>
        </p:txBody>
      </p:sp>
    </p:spTree>
    <p:extLst>
      <p:ext uri="{BB962C8B-B14F-4D97-AF65-F5344CB8AC3E}">
        <p14:creationId xmlns:p14="http://schemas.microsoft.com/office/powerpoint/2010/main" val="15842006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Break Amber">
    <p:bg>
      <p:bgPr>
        <a:solidFill>
          <a:srgbClr val="FFC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3B22-6313-43FF-8D4E-1952C572FE1A}"/>
              </a:ext>
            </a:extLst>
          </p:cNvPr>
          <p:cNvPicPr>
            <a:picLocks noChangeAspect="1"/>
          </p:cNvPicPr>
          <p:nvPr/>
        </p:nvPicPr>
        <p:blipFill>
          <a:blip r:embed="rId2"/>
          <a:stretch>
            <a:fillRect/>
          </a:stretch>
        </p:blipFill>
        <p:spPr>
          <a:xfrm>
            <a:off x="938846" y="557212"/>
            <a:ext cx="10314308" cy="5743576"/>
          </a:xfrm>
          <a:prstGeom prst="rect">
            <a:avLst/>
          </a:prstGeom>
        </p:spPr>
      </p:pic>
      <p:sp>
        <p:nvSpPr>
          <p:cNvPr id="11" name="Text Placeholder 10"/>
          <p:cNvSpPr>
            <a:spLocks noGrp="1"/>
          </p:cNvSpPr>
          <p:nvPr>
            <p:ph type="body" sz="quarter" idx="11"/>
          </p:nvPr>
        </p:nvSpPr>
        <p:spPr>
          <a:xfrm>
            <a:off x="938846" y="2552700"/>
            <a:ext cx="6909754" cy="1752600"/>
          </a:xfrm>
        </p:spPr>
        <p:txBody>
          <a:bodyPr/>
          <a:lstStyle>
            <a:lvl1pPr marL="0" indent="0">
              <a:buFontTx/>
              <a:buNone/>
              <a:defRPr sz="60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7" name="TextBox 6">
            <a:extLst>
              <a:ext uri="{FF2B5EF4-FFF2-40B4-BE49-F238E27FC236}">
                <a16:creationId xmlns:a16="http://schemas.microsoft.com/office/drawing/2014/main" id="{A89DC78F-EE2C-4BF9-ADFE-ADD490446DD6}"/>
              </a:ext>
            </a:extLst>
          </p:cNvPr>
          <p:cNvSpPr txBox="1"/>
          <p:nvPr userDrawn="1"/>
        </p:nvSpPr>
        <p:spPr>
          <a:xfrm>
            <a:off x="540000" y="6523912"/>
            <a:ext cx="809517"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2025 Crowe LLP</a:t>
            </a:r>
          </a:p>
        </p:txBody>
      </p:sp>
      <p:sp>
        <p:nvSpPr>
          <p:cNvPr id="8" name="TextBox 7">
            <a:extLst>
              <a:ext uri="{FF2B5EF4-FFF2-40B4-BE49-F238E27FC236}">
                <a16:creationId xmlns:a16="http://schemas.microsoft.com/office/drawing/2014/main" id="{6E608D85-AAAD-4E22-BA54-7A2483BB7194}"/>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09599017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phic with Blurb">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353154D-5B93-42BA-B039-EB2E2F8ED201}"/>
              </a:ext>
            </a:extLst>
          </p:cNvPr>
          <p:cNvSpPr>
            <a:spLocks noGrp="1"/>
          </p:cNvSpPr>
          <p:nvPr>
            <p:ph type="body" sz="quarter" idx="11"/>
          </p:nvPr>
        </p:nvSpPr>
        <p:spPr>
          <a:xfrm>
            <a:off x="8048625" y="1908175"/>
            <a:ext cx="3008313" cy="324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9FD6D3A1-48B2-4CEE-8257-BC2644338AA3}"/>
              </a:ext>
            </a:extLst>
          </p:cNvPr>
          <p:cNvGrpSpPr/>
          <p:nvPr userDrawn="1"/>
        </p:nvGrpSpPr>
        <p:grpSpPr>
          <a:xfrm>
            <a:off x="1407885" y="1785257"/>
            <a:ext cx="6122281" cy="4136572"/>
            <a:chOff x="1407885" y="1785257"/>
            <a:chExt cx="6122281" cy="4136572"/>
          </a:xfrm>
        </p:grpSpPr>
        <p:cxnSp>
          <p:nvCxnSpPr>
            <p:cNvPr id="12" name="Straight Connector 11">
              <a:extLst>
                <a:ext uri="{FF2B5EF4-FFF2-40B4-BE49-F238E27FC236}">
                  <a16:creationId xmlns:a16="http://schemas.microsoft.com/office/drawing/2014/main" id="{501465FD-955A-42E0-96F2-7D537E371203}"/>
                </a:ext>
              </a:extLst>
            </p:cNvPr>
            <p:cNvCxnSpPr/>
            <p:nvPr/>
          </p:nvCxnSpPr>
          <p:spPr>
            <a:xfrm flipH="1">
              <a:off x="1407886" y="1785257"/>
              <a:ext cx="0" cy="41365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C6D854-72AC-47C1-A23D-BEE97DE67FAC}"/>
                </a:ext>
              </a:extLst>
            </p:cNvPr>
            <p:cNvCxnSpPr/>
            <p:nvPr/>
          </p:nvCxnSpPr>
          <p:spPr>
            <a:xfrm>
              <a:off x="1407886" y="5921829"/>
              <a:ext cx="589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D9CE1A8-B6B1-43E9-AF79-E0E5A42AD395}"/>
                </a:ext>
              </a:extLst>
            </p:cNvPr>
            <p:cNvGrpSpPr/>
            <p:nvPr/>
          </p:nvGrpSpPr>
          <p:grpSpPr>
            <a:xfrm>
              <a:off x="1407886" y="5150644"/>
              <a:ext cx="3619138" cy="538956"/>
              <a:chOff x="1407886" y="5150644"/>
              <a:chExt cx="3619138" cy="538956"/>
            </a:xfrm>
            <a:solidFill>
              <a:schemeClr val="accent2"/>
            </a:solidFill>
            <a:effectLst/>
          </p:grpSpPr>
          <p:sp>
            <p:nvSpPr>
              <p:cNvPr id="50" name="Rectangle 49">
                <a:extLst>
                  <a:ext uri="{FF2B5EF4-FFF2-40B4-BE49-F238E27FC236}">
                    <a16:creationId xmlns:a16="http://schemas.microsoft.com/office/drawing/2014/main" id="{2BD78299-A67B-4020-A0A2-7F5007A5F458}"/>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015BD09C-34F3-494A-AC7A-D17E5601B252}"/>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13BABF1A-92C2-41B9-BF42-D75EAAD5A9BB}"/>
                </a:ext>
              </a:extLst>
            </p:cNvPr>
            <p:cNvGrpSpPr/>
            <p:nvPr/>
          </p:nvGrpSpPr>
          <p:grpSpPr>
            <a:xfrm>
              <a:off x="1407885" y="4504268"/>
              <a:ext cx="2925989" cy="538956"/>
              <a:chOff x="1407886" y="5150644"/>
              <a:chExt cx="3619138" cy="538956"/>
            </a:xfrm>
            <a:solidFill>
              <a:schemeClr val="accent2"/>
            </a:solidFill>
            <a:effectLst/>
          </p:grpSpPr>
          <p:sp>
            <p:nvSpPr>
              <p:cNvPr id="48" name="Rectangle 47">
                <a:extLst>
                  <a:ext uri="{FF2B5EF4-FFF2-40B4-BE49-F238E27FC236}">
                    <a16:creationId xmlns:a16="http://schemas.microsoft.com/office/drawing/2014/main" id="{82926630-E381-4D18-9CF0-48AE374946E0}"/>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123DDAD5-881A-499A-8598-1F4BF1421C2B}"/>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0184909B-EDD6-4CA4-89F5-2FF8395435E6}"/>
                </a:ext>
              </a:extLst>
            </p:cNvPr>
            <p:cNvGrpSpPr/>
            <p:nvPr/>
          </p:nvGrpSpPr>
          <p:grpSpPr>
            <a:xfrm>
              <a:off x="1407885" y="3857893"/>
              <a:ext cx="3758823" cy="538956"/>
              <a:chOff x="1407886" y="5150644"/>
              <a:chExt cx="3619138" cy="538956"/>
            </a:xfrm>
            <a:solidFill>
              <a:schemeClr val="accent2"/>
            </a:solidFill>
            <a:effectLst/>
          </p:grpSpPr>
          <p:sp>
            <p:nvSpPr>
              <p:cNvPr id="46" name="Rectangle 45">
                <a:extLst>
                  <a:ext uri="{FF2B5EF4-FFF2-40B4-BE49-F238E27FC236}">
                    <a16:creationId xmlns:a16="http://schemas.microsoft.com/office/drawing/2014/main" id="{EC2D888C-D985-4832-941D-597CEE298B16}"/>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761D4A99-17C3-43DE-A5CF-E76ACAFB78F0}"/>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4121CA6E-EF22-462B-948E-4A4D94533693}"/>
                </a:ext>
              </a:extLst>
            </p:cNvPr>
            <p:cNvGrpSpPr/>
            <p:nvPr/>
          </p:nvGrpSpPr>
          <p:grpSpPr>
            <a:xfrm>
              <a:off x="1407885" y="3211518"/>
              <a:ext cx="5145314" cy="538956"/>
              <a:chOff x="1407886" y="5150644"/>
              <a:chExt cx="3619138" cy="538956"/>
            </a:xfrm>
            <a:solidFill>
              <a:schemeClr val="accent2"/>
            </a:solidFill>
            <a:effectLst/>
          </p:grpSpPr>
          <p:sp>
            <p:nvSpPr>
              <p:cNvPr id="44" name="Rectangle 43">
                <a:extLst>
                  <a:ext uri="{FF2B5EF4-FFF2-40B4-BE49-F238E27FC236}">
                    <a16:creationId xmlns:a16="http://schemas.microsoft.com/office/drawing/2014/main" id="{01E21170-AC9D-428F-85E6-91D8C0C71908}"/>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44DA466F-C07D-4D9D-8CC6-963E2C6F2837}"/>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977819E4-F375-467F-A80C-8380CAC8E8E4}"/>
                </a:ext>
              </a:extLst>
            </p:cNvPr>
            <p:cNvGrpSpPr/>
            <p:nvPr/>
          </p:nvGrpSpPr>
          <p:grpSpPr>
            <a:xfrm>
              <a:off x="1407887" y="2565143"/>
              <a:ext cx="4548414" cy="538956"/>
              <a:chOff x="1407886" y="5150644"/>
              <a:chExt cx="3619138" cy="538956"/>
            </a:xfrm>
            <a:solidFill>
              <a:schemeClr val="accent2"/>
            </a:solidFill>
            <a:effectLst/>
          </p:grpSpPr>
          <p:sp>
            <p:nvSpPr>
              <p:cNvPr id="42" name="Rectangle 41">
                <a:extLst>
                  <a:ext uri="{FF2B5EF4-FFF2-40B4-BE49-F238E27FC236}">
                    <a16:creationId xmlns:a16="http://schemas.microsoft.com/office/drawing/2014/main" id="{E2E18247-D109-454C-BD63-C493D8C2D0A1}"/>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49E4680C-D323-41C1-8F19-0A373BBD3038}"/>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E1470C87-8B7A-4BB4-A34B-649341C45A3A}"/>
                </a:ext>
              </a:extLst>
            </p:cNvPr>
            <p:cNvGrpSpPr/>
            <p:nvPr/>
          </p:nvGrpSpPr>
          <p:grpSpPr>
            <a:xfrm>
              <a:off x="1407887" y="1918768"/>
              <a:ext cx="5412013" cy="538956"/>
              <a:chOff x="1407886" y="5150644"/>
              <a:chExt cx="3619138" cy="538956"/>
            </a:xfrm>
            <a:solidFill>
              <a:schemeClr val="accent2"/>
            </a:solidFill>
            <a:effectLst/>
          </p:grpSpPr>
          <p:sp>
            <p:nvSpPr>
              <p:cNvPr id="40" name="Rectangle 39">
                <a:extLst>
                  <a:ext uri="{FF2B5EF4-FFF2-40B4-BE49-F238E27FC236}">
                    <a16:creationId xmlns:a16="http://schemas.microsoft.com/office/drawing/2014/main" id="{3A3F80DC-3794-4DD4-A016-44B4717CFBE2}"/>
                  </a:ext>
                </a:extLst>
              </p:cNvPr>
              <p:cNvSpPr/>
              <p:nvPr/>
            </p:nvSpPr>
            <p:spPr>
              <a:xfrm>
                <a:off x="1407886" y="5152571"/>
                <a:ext cx="3381828" cy="5370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00F08DE7-59C0-4D91-9454-32F9BE0FA35A}"/>
                  </a:ext>
                </a:extLst>
              </p:cNvPr>
              <p:cNvSpPr/>
              <p:nvPr/>
            </p:nvSpPr>
            <p:spPr>
              <a:xfrm rot="5400000">
                <a:off x="4639662" y="5300695"/>
                <a:ext cx="537413" cy="2373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3A24625D-304A-4CD9-9250-048E940C42C2}"/>
                </a:ext>
              </a:extLst>
            </p:cNvPr>
            <p:cNvSpPr txBox="1"/>
            <p:nvPr/>
          </p:nvSpPr>
          <p:spPr>
            <a:xfrm>
              <a:off x="1538642" y="5280850"/>
              <a:ext cx="712054" cy="307777"/>
            </a:xfrm>
            <a:prstGeom prst="rect">
              <a:avLst/>
            </a:prstGeom>
            <a:noFill/>
          </p:spPr>
          <p:txBody>
            <a:bodyPr wrap="none" rtlCol="0">
              <a:spAutoFit/>
            </a:bodyPr>
            <a:lstStyle/>
            <a:p>
              <a:r>
                <a:rPr lang="en-GB" sz="1400" b="1" err="1">
                  <a:solidFill>
                    <a:schemeClr val="bg1"/>
                  </a:solidFill>
                </a:rPr>
                <a:t>Aufert</a:t>
              </a:r>
              <a:endParaRPr lang="en-GB" sz="1400" b="1">
                <a:solidFill>
                  <a:schemeClr val="bg1"/>
                </a:solidFill>
              </a:endParaRPr>
            </a:p>
          </p:txBody>
        </p:sp>
        <p:sp>
          <p:nvSpPr>
            <p:cNvPr id="29" name="TextBox 28">
              <a:extLst>
                <a:ext uri="{FF2B5EF4-FFF2-40B4-BE49-F238E27FC236}">
                  <a16:creationId xmlns:a16="http://schemas.microsoft.com/office/drawing/2014/main" id="{24A177F7-FF18-4DFC-A7DD-71187556A7D2}"/>
                </a:ext>
              </a:extLst>
            </p:cNvPr>
            <p:cNvSpPr txBox="1"/>
            <p:nvPr/>
          </p:nvSpPr>
          <p:spPr>
            <a:xfrm>
              <a:off x="1538642" y="4628096"/>
              <a:ext cx="513282" cy="307777"/>
            </a:xfrm>
            <a:prstGeom prst="rect">
              <a:avLst/>
            </a:prstGeom>
            <a:noFill/>
          </p:spPr>
          <p:txBody>
            <a:bodyPr wrap="none" rtlCol="0">
              <a:spAutoFit/>
            </a:bodyPr>
            <a:lstStyle/>
            <a:p>
              <a:r>
                <a:rPr lang="en-GB" sz="1400" b="1" err="1">
                  <a:solidFill>
                    <a:schemeClr val="bg1"/>
                  </a:solidFill>
                </a:rPr>
                <a:t>Sed</a:t>
              </a:r>
              <a:endParaRPr lang="en-GB" sz="1400" b="1">
                <a:solidFill>
                  <a:schemeClr val="bg1"/>
                </a:solidFill>
              </a:endParaRPr>
            </a:p>
          </p:txBody>
        </p:sp>
        <p:sp>
          <p:nvSpPr>
            <p:cNvPr id="30" name="TextBox 29">
              <a:extLst>
                <a:ext uri="{FF2B5EF4-FFF2-40B4-BE49-F238E27FC236}">
                  <a16:creationId xmlns:a16="http://schemas.microsoft.com/office/drawing/2014/main" id="{FF8FAE18-1794-4F13-9F48-DA70836C5AE9}"/>
                </a:ext>
              </a:extLst>
            </p:cNvPr>
            <p:cNvSpPr txBox="1"/>
            <p:nvPr/>
          </p:nvSpPr>
          <p:spPr>
            <a:xfrm>
              <a:off x="1568179" y="3975344"/>
              <a:ext cx="413896" cy="307777"/>
            </a:xfrm>
            <a:prstGeom prst="rect">
              <a:avLst/>
            </a:prstGeom>
            <a:noFill/>
          </p:spPr>
          <p:txBody>
            <a:bodyPr wrap="none" rtlCol="0">
              <a:spAutoFit/>
            </a:bodyPr>
            <a:lstStyle/>
            <a:p>
              <a:r>
                <a:rPr lang="en-GB" sz="1400" b="1">
                  <a:solidFill>
                    <a:schemeClr val="bg1"/>
                  </a:solidFill>
                </a:rPr>
                <a:t>Sit</a:t>
              </a:r>
            </a:p>
          </p:txBody>
        </p:sp>
        <p:sp>
          <p:nvSpPr>
            <p:cNvPr id="31" name="TextBox 30">
              <a:extLst>
                <a:ext uri="{FF2B5EF4-FFF2-40B4-BE49-F238E27FC236}">
                  <a16:creationId xmlns:a16="http://schemas.microsoft.com/office/drawing/2014/main" id="{84539544-1F88-4123-AA12-EE64B0E9B0FA}"/>
                </a:ext>
              </a:extLst>
            </p:cNvPr>
            <p:cNvSpPr txBox="1"/>
            <p:nvPr/>
          </p:nvSpPr>
          <p:spPr>
            <a:xfrm>
              <a:off x="1568179" y="3322592"/>
              <a:ext cx="652743" cy="307777"/>
            </a:xfrm>
            <a:prstGeom prst="rect">
              <a:avLst/>
            </a:prstGeom>
            <a:noFill/>
          </p:spPr>
          <p:txBody>
            <a:bodyPr wrap="none" rtlCol="0">
              <a:spAutoFit/>
            </a:bodyPr>
            <a:lstStyle/>
            <a:p>
              <a:r>
                <a:rPr lang="en-GB" sz="1400" b="1" err="1">
                  <a:solidFill>
                    <a:schemeClr val="bg1"/>
                  </a:solidFill>
                </a:rPr>
                <a:t>Dolor</a:t>
              </a:r>
              <a:endParaRPr lang="en-GB" sz="1400" b="1">
                <a:solidFill>
                  <a:schemeClr val="bg1"/>
                </a:solidFill>
              </a:endParaRPr>
            </a:p>
          </p:txBody>
        </p:sp>
        <p:sp>
          <p:nvSpPr>
            <p:cNvPr id="32" name="TextBox 31">
              <a:extLst>
                <a:ext uri="{FF2B5EF4-FFF2-40B4-BE49-F238E27FC236}">
                  <a16:creationId xmlns:a16="http://schemas.microsoft.com/office/drawing/2014/main" id="{918D4592-A2DC-478A-9302-E0602BA7528F}"/>
                </a:ext>
              </a:extLst>
            </p:cNvPr>
            <p:cNvSpPr txBox="1"/>
            <p:nvPr/>
          </p:nvSpPr>
          <p:spPr>
            <a:xfrm>
              <a:off x="1568178" y="2669840"/>
              <a:ext cx="712054" cy="307777"/>
            </a:xfrm>
            <a:prstGeom prst="rect">
              <a:avLst/>
            </a:prstGeom>
            <a:noFill/>
          </p:spPr>
          <p:txBody>
            <a:bodyPr wrap="none" rtlCol="0">
              <a:spAutoFit/>
            </a:bodyPr>
            <a:lstStyle/>
            <a:p>
              <a:r>
                <a:rPr lang="en-GB" sz="1400" b="1">
                  <a:solidFill>
                    <a:schemeClr val="bg1"/>
                  </a:solidFill>
                </a:rPr>
                <a:t>Ipsum</a:t>
              </a:r>
            </a:p>
          </p:txBody>
        </p:sp>
        <p:sp>
          <p:nvSpPr>
            <p:cNvPr id="33" name="TextBox 32">
              <a:extLst>
                <a:ext uri="{FF2B5EF4-FFF2-40B4-BE49-F238E27FC236}">
                  <a16:creationId xmlns:a16="http://schemas.microsoft.com/office/drawing/2014/main" id="{390D45F9-D25B-4734-BF06-82CE01BF7FAA}"/>
                </a:ext>
              </a:extLst>
            </p:cNvPr>
            <p:cNvSpPr txBox="1"/>
            <p:nvPr/>
          </p:nvSpPr>
          <p:spPr>
            <a:xfrm>
              <a:off x="1536756" y="2017088"/>
              <a:ext cx="732893" cy="307777"/>
            </a:xfrm>
            <a:prstGeom prst="rect">
              <a:avLst/>
            </a:prstGeom>
            <a:noFill/>
          </p:spPr>
          <p:txBody>
            <a:bodyPr wrap="none" rtlCol="0">
              <a:spAutoFit/>
            </a:bodyPr>
            <a:lstStyle/>
            <a:p>
              <a:r>
                <a:rPr lang="en-GB" sz="1400" b="1">
                  <a:solidFill>
                    <a:schemeClr val="bg1"/>
                  </a:solidFill>
                </a:rPr>
                <a:t>Lorem</a:t>
              </a:r>
            </a:p>
          </p:txBody>
        </p:sp>
        <p:sp>
          <p:nvSpPr>
            <p:cNvPr id="34" name="TextBox 33">
              <a:extLst>
                <a:ext uri="{FF2B5EF4-FFF2-40B4-BE49-F238E27FC236}">
                  <a16:creationId xmlns:a16="http://schemas.microsoft.com/office/drawing/2014/main" id="{3E0E7C3A-3FAA-418F-90C2-48754CB921AD}"/>
                </a:ext>
              </a:extLst>
            </p:cNvPr>
            <p:cNvSpPr txBox="1"/>
            <p:nvPr/>
          </p:nvSpPr>
          <p:spPr>
            <a:xfrm>
              <a:off x="5166708" y="5234684"/>
              <a:ext cx="698499" cy="369332"/>
            </a:xfrm>
            <a:prstGeom prst="rect">
              <a:avLst/>
            </a:prstGeom>
            <a:noFill/>
          </p:spPr>
          <p:txBody>
            <a:bodyPr wrap="square" rtlCol="0">
              <a:spAutoFit/>
            </a:bodyPr>
            <a:lstStyle/>
            <a:p>
              <a:r>
                <a:rPr lang="en-GB" b="1">
                  <a:solidFill>
                    <a:schemeClr val="tx1">
                      <a:lumMod val="75000"/>
                      <a:lumOff val="25000"/>
                    </a:schemeClr>
                  </a:solidFill>
                </a:rPr>
                <a:t>65%</a:t>
              </a:r>
            </a:p>
          </p:txBody>
        </p:sp>
        <p:sp>
          <p:nvSpPr>
            <p:cNvPr id="35" name="TextBox 34">
              <a:extLst>
                <a:ext uri="{FF2B5EF4-FFF2-40B4-BE49-F238E27FC236}">
                  <a16:creationId xmlns:a16="http://schemas.microsoft.com/office/drawing/2014/main" id="{59EEB19A-16C9-4A6D-AB33-1563DD0FC094}"/>
                </a:ext>
              </a:extLst>
            </p:cNvPr>
            <p:cNvSpPr txBox="1"/>
            <p:nvPr/>
          </p:nvSpPr>
          <p:spPr>
            <a:xfrm>
              <a:off x="4427385" y="4587623"/>
              <a:ext cx="698499" cy="369332"/>
            </a:xfrm>
            <a:prstGeom prst="rect">
              <a:avLst/>
            </a:prstGeom>
            <a:noFill/>
          </p:spPr>
          <p:txBody>
            <a:bodyPr wrap="square" rtlCol="0">
              <a:spAutoFit/>
            </a:bodyPr>
            <a:lstStyle/>
            <a:p>
              <a:r>
                <a:rPr lang="en-GB" b="1">
                  <a:solidFill>
                    <a:schemeClr val="tx1">
                      <a:lumMod val="75000"/>
                      <a:lumOff val="25000"/>
                    </a:schemeClr>
                  </a:solidFill>
                </a:rPr>
                <a:t>52%</a:t>
              </a:r>
            </a:p>
          </p:txBody>
        </p:sp>
        <p:sp>
          <p:nvSpPr>
            <p:cNvPr id="36" name="TextBox 35">
              <a:extLst>
                <a:ext uri="{FF2B5EF4-FFF2-40B4-BE49-F238E27FC236}">
                  <a16:creationId xmlns:a16="http://schemas.microsoft.com/office/drawing/2014/main" id="{5A0F1CB2-DF38-43FE-9280-636D215F6CE6}"/>
                </a:ext>
              </a:extLst>
            </p:cNvPr>
            <p:cNvSpPr txBox="1"/>
            <p:nvPr/>
          </p:nvSpPr>
          <p:spPr>
            <a:xfrm>
              <a:off x="5341706" y="3940560"/>
              <a:ext cx="698499" cy="369332"/>
            </a:xfrm>
            <a:prstGeom prst="rect">
              <a:avLst/>
            </a:prstGeom>
            <a:noFill/>
          </p:spPr>
          <p:txBody>
            <a:bodyPr wrap="square" rtlCol="0">
              <a:spAutoFit/>
            </a:bodyPr>
            <a:lstStyle/>
            <a:p>
              <a:r>
                <a:rPr lang="en-GB" b="1">
                  <a:solidFill>
                    <a:schemeClr val="tx1">
                      <a:lumMod val="75000"/>
                      <a:lumOff val="25000"/>
                    </a:schemeClr>
                  </a:solidFill>
                </a:rPr>
                <a:t>65%</a:t>
              </a:r>
            </a:p>
          </p:txBody>
        </p:sp>
        <p:sp>
          <p:nvSpPr>
            <p:cNvPr id="37" name="TextBox 36">
              <a:extLst>
                <a:ext uri="{FF2B5EF4-FFF2-40B4-BE49-F238E27FC236}">
                  <a16:creationId xmlns:a16="http://schemas.microsoft.com/office/drawing/2014/main" id="{E40D1844-124B-48F7-8CC6-7DD4A11CCB48}"/>
                </a:ext>
              </a:extLst>
            </p:cNvPr>
            <p:cNvSpPr txBox="1"/>
            <p:nvPr/>
          </p:nvSpPr>
          <p:spPr>
            <a:xfrm>
              <a:off x="6553199" y="3293497"/>
              <a:ext cx="698499" cy="369332"/>
            </a:xfrm>
            <a:prstGeom prst="rect">
              <a:avLst/>
            </a:prstGeom>
            <a:noFill/>
          </p:spPr>
          <p:txBody>
            <a:bodyPr wrap="square" rtlCol="0">
              <a:spAutoFit/>
            </a:bodyPr>
            <a:lstStyle/>
            <a:p>
              <a:r>
                <a:rPr lang="en-GB" b="1">
                  <a:solidFill>
                    <a:schemeClr val="tx1">
                      <a:lumMod val="75000"/>
                      <a:lumOff val="25000"/>
                    </a:schemeClr>
                  </a:solidFill>
                </a:rPr>
                <a:t>78%</a:t>
              </a:r>
            </a:p>
          </p:txBody>
        </p:sp>
        <p:sp>
          <p:nvSpPr>
            <p:cNvPr id="38" name="TextBox 37">
              <a:extLst>
                <a:ext uri="{FF2B5EF4-FFF2-40B4-BE49-F238E27FC236}">
                  <a16:creationId xmlns:a16="http://schemas.microsoft.com/office/drawing/2014/main" id="{BEC27C27-237B-4283-B3B8-746891354073}"/>
                </a:ext>
              </a:extLst>
            </p:cNvPr>
            <p:cNvSpPr txBox="1"/>
            <p:nvPr/>
          </p:nvSpPr>
          <p:spPr>
            <a:xfrm>
              <a:off x="5938137" y="2646434"/>
              <a:ext cx="698499" cy="369332"/>
            </a:xfrm>
            <a:prstGeom prst="rect">
              <a:avLst/>
            </a:prstGeom>
            <a:noFill/>
          </p:spPr>
          <p:txBody>
            <a:bodyPr wrap="square" rtlCol="0">
              <a:spAutoFit/>
            </a:bodyPr>
            <a:lstStyle/>
            <a:p>
              <a:r>
                <a:rPr lang="en-GB" b="1">
                  <a:solidFill>
                    <a:schemeClr val="tx1">
                      <a:lumMod val="75000"/>
                      <a:lumOff val="25000"/>
                    </a:schemeClr>
                  </a:solidFill>
                </a:rPr>
                <a:t>70%</a:t>
              </a:r>
            </a:p>
          </p:txBody>
        </p:sp>
        <p:sp>
          <p:nvSpPr>
            <p:cNvPr id="39" name="TextBox 38">
              <a:extLst>
                <a:ext uri="{FF2B5EF4-FFF2-40B4-BE49-F238E27FC236}">
                  <a16:creationId xmlns:a16="http://schemas.microsoft.com/office/drawing/2014/main" id="{010C3E14-4D70-44BD-ADAB-3B9201934174}"/>
                </a:ext>
              </a:extLst>
            </p:cNvPr>
            <p:cNvSpPr txBox="1"/>
            <p:nvPr/>
          </p:nvSpPr>
          <p:spPr>
            <a:xfrm>
              <a:off x="6831667" y="1999371"/>
              <a:ext cx="698499" cy="369332"/>
            </a:xfrm>
            <a:prstGeom prst="rect">
              <a:avLst/>
            </a:prstGeom>
            <a:noFill/>
          </p:spPr>
          <p:txBody>
            <a:bodyPr wrap="square" rtlCol="0">
              <a:spAutoFit/>
            </a:bodyPr>
            <a:lstStyle/>
            <a:p>
              <a:r>
                <a:rPr lang="en-GB" b="1">
                  <a:solidFill>
                    <a:schemeClr val="tx1">
                      <a:lumMod val="75000"/>
                      <a:lumOff val="25000"/>
                    </a:schemeClr>
                  </a:solidFill>
                </a:rPr>
                <a:t>95%</a:t>
              </a:r>
            </a:p>
          </p:txBody>
        </p:sp>
      </p:grpSp>
      <p:sp>
        <p:nvSpPr>
          <p:cNvPr id="54" name="Title 1">
            <a:extLst>
              <a:ext uri="{FF2B5EF4-FFF2-40B4-BE49-F238E27FC236}">
                <a16:creationId xmlns:a16="http://schemas.microsoft.com/office/drawing/2014/main" id="{926C1AD1-50FB-49E8-97FC-4B8D96F890CF}"/>
              </a:ext>
            </a:extLst>
          </p:cNvPr>
          <p:cNvSpPr>
            <a:spLocks noGrp="1"/>
          </p:cNvSpPr>
          <p:nvPr>
            <p:ph type="title"/>
          </p:nvPr>
        </p:nvSpPr>
        <p:spPr>
          <a:xfrm>
            <a:off x="457200" y="539496"/>
            <a:ext cx="11274552" cy="430887"/>
          </a:xfrm>
        </p:spPr>
        <p:txBody>
          <a:bodyPr/>
          <a:lstStyle/>
          <a:p>
            <a:r>
              <a:rPr lang="en-US"/>
              <a:t>Click to add title</a:t>
            </a:r>
          </a:p>
        </p:txBody>
      </p:sp>
      <p:sp>
        <p:nvSpPr>
          <p:cNvPr id="4" name="Picture Placeholder 3">
            <a:extLst>
              <a:ext uri="{FF2B5EF4-FFF2-40B4-BE49-F238E27FC236}">
                <a16:creationId xmlns:a16="http://schemas.microsoft.com/office/drawing/2014/main" id="{5904BA51-86C1-43DF-84D5-8690A5551797}"/>
              </a:ext>
            </a:extLst>
          </p:cNvPr>
          <p:cNvSpPr>
            <a:spLocks noGrp="1"/>
          </p:cNvSpPr>
          <p:nvPr>
            <p:ph type="pic" sz="quarter" idx="10"/>
          </p:nvPr>
        </p:nvSpPr>
        <p:spPr>
          <a:xfrm>
            <a:off x="1317625" y="1690688"/>
            <a:ext cx="6272213" cy="4257675"/>
          </a:xfrm>
          <a:solidFill>
            <a:schemeClr val="bg1">
              <a:lumMod val="85000"/>
            </a:schemeClr>
          </a:solidFill>
        </p:spPr>
        <p:txBody>
          <a:bodyPr/>
          <a:lstStyle/>
          <a:p>
            <a:endParaRPr lang="en-US"/>
          </a:p>
        </p:txBody>
      </p:sp>
    </p:spTree>
    <p:extLst>
      <p:ext uri="{BB962C8B-B14F-4D97-AF65-F5344CB8AC3E}">
        <p14:creationId xmlns:p14="http://schemas.microsoft.com/office/powerpoint/2010/main" val="407024831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Column 1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3D2785-6547-4918-AD55-B1018ABA480C}"/>
              </a:ext>
            </a:extLst>
          </p:cNvPr>
          <p:cNvSpPr>
            <a:spLocks noGrp="1"/>
          </p:cNvSpPr>
          <p:nvPr>
            <p:ph type="body" sz="quarter" idx="11"/>
          </p:nvPr>
        </p:nvSpPr>
        <p:spPr>
          <a:xfrm>
            <a:off x="457200" y="1730375"/>
            <a:ext cx="5284788" cy="4587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6">
            <a:extLst>
              <a:ext uri="{FF2B5EF4-FFF2-40B4-BE49-F238E27FC236}">
                <a16:creationId xmlns:a16="http://schemas.microsoft.com/office/drawing/2014/main" id="{1B890167-EF34-4E5D-8AF6-77B7034D1C43}"/>
              </a:ext>
            </a:extLst>
          </p:cNvPr>
          <p:cNvSpPr>
            <a:spLocks noGrp="1"/>
          </p:cNvSpPr>
          <p:nvPr>
            <p:ph type="title"/>
          </p:nvPr>
        </p:nvSpPr>
        <p:spPr>
          <a:xfrm>
            <a:off x="457200" y="539496"/>
            <a:ext cx="11274552" cy="553998"/>
          </a:xfrm>
        </p:spPr>
        <p:txBody>
          <a:bodyPr/>
          <a:lstStyle/>
          <a:p>
            <a:endParaRPr lang="en-US"/>
          </a:p>
        </p:txBody>
      </p:sp>
      <p:sp>
        <p:nvSpPr>
          <p:cNvPr id="14" name="Picture Placeholder 11">
            <a:extLst>
              <a:ext uri="{FF2B5EF4-FFF2-40B4-BE49-F238E27FC236}">
                <a16:creationId xmlns:a16="http://schemas.microsoft.com/office/drawing/2014/main" id="{2FA5FB6A-668A-4F8F-9531-3C1D15BEF281}"/>
              </a:ext>
            </a:extLst>
          </p:cNvPr>
          <p:cNvSpPr>
            <a:spLocks noGrp="1"/>
          </p:cNvSpPr>
          <p:nvPr>
            <p:ph type="pic" sz="quarter" idx="10"/>
          </p:nvPr>
        </p:nvSpPr>
        <p:spPr>
          <a:xfrm>
            <a:off x="6888162" y="0"/>
            <a:ext cx="5303838" cy="6858000"/>
          </a:xfrm>
          <a:solidFill>
            <a:schemeClr val="bg1">
              <a:lumMod val="85000"/>
            </a:schemeClr>
          </a:solidFill>
        </p:spPr>
        <p:txBody>
          <a:bodyPr/>
          <a:lstStyle/>
          <a:p>
            <a:endParaRPr/>
          </a:p>
        </p:txBody>
      </p:sp>
    </p:spTree>
    <p:extLst>
      <p:ext uri="{BB962C8B-B14F-4D97-AF65-F5344CB8AC3E}">
        <p14:creationId xmlns:p14="http://schemas.microsoft.com/office/powerpoint/2010/main" val="341103136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aphic with callouts">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01F20C53-C249-4314-91DD-C4F6D30AD3F1}"/>
              </a:ext>
            </a:extLst>
          </p:cNvPr>
          <p:cNvSpPr>
            <a:spLocks noGrp="1"/>
          </p:cNvSpPr>
          <p:nvPr>
            <p:ph type="body" sz="quarter" idx="12"/>
          </p:nvPr>
        </p:nvSpPr>
        <p:spPr>
          <a:xfrm>
            <a:off x="492000" y="4426365"/>
            <a:ext cx="3741738" cy="118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46CD33-B1F9-421A-90D0-866EEF530042}"/>
              </a:ext>
            </a:extLst>
          </p:cNvPr>
          <p:cNvSpPr>
            <a:spLocks noGrp="1"/>
          </p:cNvSpPr>
          <p:nvPr>
            <p:ph type="body" sz="quarter" idx="11"/>
          </p:nvPr>
        </p:nvSpPr>
        <p:spPr>
          <a:xfrm>
            <a:off x="492125" y="2074863"/>
            <a:ext cx="3741738" cy="118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875BE90F-902D-4B36-8AD8-B37BD0813E8A}"/>
              </a:ext>
            </a:extLst>
          </p:cNvPr>
          <p:cNvSpPr>
            <a:spLocks noGrp="1"/>
          </p:cNvSpPr>
          <p:nvPr>
            <p:ph type="pic" sz="quarter" idx="10"/>
          </p:nvPr>
        </p:nvSpPr>
        <p:spPr>
          <a:xfrm>
            <a:off x="4365625" y="2074863"/>
            <a:ext cx="3186113" cy="3048000"/>
          </a:xfrm>
          <a:solidFill>
            <a:schemeClr val="bg1">
              <a:lumMod val="85000"/>
            </a:schemeClr>
          </a:solidFill>
        </p:spPr>
        <p:txBody>
          <a:bodyPr/>
          <a:lstStyle/>
          <a:p>
            <a:endParaRPr lang="en-US"/>
          </a:p>
        </p:txBody>
      </p:sp>
      <p:sp>
        <p:nvSpPr>
          <p:cNvPr id="3" name="Title 6">
            <a:extLst>
              <a:ext uri="{FF2B5EF4-FFF2-40B4-BE49-F238E27FC236}">
                <a16:creationId xmlns:a16="http://schemas.microsoft.com/office/drawing/2014/main" id="{1B890167-EF34-4E5D-8AF6-77B7034D1C43}"/>
              </a:ext>
            </a:extLst>
          </p:cNvPr>
          <p:cNvSpPr>
            <a:spLocks noGrp="1"/>
          </p:cNvSpPr>
          <p:nvPr>
            <p:ph type="title"/>
          </p:nvPr>
        </p:nvSpPr>
        <p:spPr>
          <a:xfrm>
            <a:off x="457200" y="539496"/>
            <a:ext cx="11274552" cy="553998"/>
          </a:xfrm>
        </p:spPr>
        <p:txBody>
          <a:bodyPr/>
          <a:lstStyle/>
          <a:p>
            <a:endParaRPr lang="en-US"/>
          </a:p>
        </p:txBody>
      </p:sp>
      <p:sp>
        <p:nvSpPr>
          <p:cNvPr id="11" name="Text Placeholder 4">
            <a:extLst>
              <a:ext uri="{FF2B5EF4-FFF2-40B4-BE49-F238E27FC236}">
                <a16:creationId xmlns:a16="http://schemas.microsoft.com/office/drawing/2014/main" id="{96B2597A-A920-4C4A-A87D-04016AC294C4}"/>
              </a:ext>
            </a:extLst>
          </p:cNvPr>
          <p:cNvSpPr>
            <a:spLocks noGrp="1"/>
          </p:cNvSpPr>
          <p:nvPr>
            <p:ph type="body" sz="quarter" idx="13"/>
          </p:nvPr>
        </p:nvSpPr>
        <p:spPr>
          <a:xfrm>
            <a:off x="7958264" y="4426365"/>
            <a:ext cx="3741738" cy="118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763B2CF6-03DB-460B-A2CF-880C68279140}"/>
              </a:ext>
            </a:extLst>
          </p:cNvPr>
          <p:cNvSpPr>
            <a:spLocks noGrp="1"/>
          </p:cNvSpPr>
          <p:nvPr>
            <p:ph type="body" sz="quarter" idx="14"/>
          </p:nvPr>
        </p:nvSpPr>
        <p:spPr>
          <a:xfrm>
            <a:off x="7958389" y="2074863"/>
            <a:ext cx="3741738" cy="118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40087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12" name="Text Placeholder 2">
            <a:extLst>
              <a:ext uri="{FF2B5EF4-FFF2-40B4-BE49-F238E27FC236}">
                <a16:creationId xmlns:a16="http://schemas.microsoft.com/office/drawing/2014/main" id="{7C314E8C-7EAE-4369-B1EC-F45BC06CC47A}"/>
              </a:ext>
            </a:extLst>
          </p:cNvPr>
          <p:cNvSpPr>
            <a:spLocks noGrp="1"/>
          </p:cNvSpPr>
          <p:nvPr>
            <p:ph type="body" sz="quarter" idx="11"/>
          </p:nvPr>
        </p:nvSpPr>
        <p:spPr>
          <a:xfrm>
            <a:off x="457200" y="1474788"/>
            <a:ext cx="10941114" cy="4843462"/>
          </a:xfrm>
        </p:spPr>
        <p:txBody>
          <a:bodyPr/>
          <a:lstStyle>
            <a:lvl1pPr marL="0" marR="0" indent="0" algn="l" defTabSz="1097280" rtl="0" eaLnBrk="1" fontAlgn="auto" latinLnBrk="0" hangingPunct="1">
              <a:lnSpc>
                <a:spcPct val="100000"/>
              </a:lnSpc>
              <a:spcBef>
                <a:spcPct val="0"/>
              </a:spcBef>
              <a:spcAft>
                <a:spcPts val="600"/>
              </a:spcAft>
              <a:buClr>
                <a:srgbClr val="FFC000"/>
              </a:buClr>
              <a:buSzPct val="170000"/>
              <a:buFontTx/>
              <a:buNone/>
              <a:defRPr sz="1250"/>
            </a:lvl1pPr>
          </a:lstStyle>
          <a:p>
            <a:pPr>
              <a:lnSpc>
                <a:spcPct val="100000"/>
              </a:lnSpc>
              <a:spcAft>
                <a:spcPts val="600"/>
              </a:spcAft>
            </a:pPr>
            <a:endParaRPr lang="en-US"/>
          </a:p>
        </p:txBody>
      </p:sp>
    </p:spTree>
    <p:extLst>
      <p:ext uri="{BB962C8B-B14F-4D97-AF65-F5344CB8AC3E}">
        <p14:creationId xmlns:p14="http://schemas.microsoft.com/office/powerpoint/2010/main" val="267877760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aphic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3" name="Picture Placeholder 2">
            <a:extLst>
              <a:ext uri="{FF2B5EF4-FFF2-40B4-BE49-F238E27FC236}">
                <a16:creationId xmlns:a16="http://schemas.microsoft.com/office/drawing/2014/main" id="{8DEABC9C-5C69-4EB8-9C81-F6487B8155C5}"/>
              </a:ext>
            </a:extLst>
          </p:cNvPr>
          <p:cNvSpPr>
            <a:spLocks noGrp="1"/>
          </p:cNvSpPr>
          <p:nvPr>
            <p:ph type="pic" sz="quarter" idx="10"/>
          </p:nvPr>
        </p:nvSpPr>
        <p:spPr>
          <a:xfrm>
            <a:off x="870013" y="1357686"/>
            <a:ext cx="10448925" cy="4852987"/>
          </a:xfrm>
          <a:solidFill>
            <a:schemeClr val="bg1">
              <a:lumMod val="85000"/>
            </a:schemeClr>
          </a:solidFill>
        </p:spPr>
        <p:txBody>
          <a:bodyPr/>
          <a:lstStyle/>
          <a:p>
            <a:endParaRPr lang="en-US"/>
          </a:p>
        </p:txBody>
      </p:sp>
    </p:spTree>
    <p:extLst>
      <p:ext uri="{BB962C8B-B14F-4D97-AF65-F5344CB8AC3E}">
        <p14:creationId xmlns:p14="http://schemas.microsoft.com/office/powerpoint/2010/main" val="87867553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phic with blurb - Lef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10" name="Text Placeholder 7">
            <a:extLst>
              <a:ext uri="{FF2B5EF4-FFF2-40B4-BE49-F238E27FC236}">
                <a16:creationId xmlns:a16="http://schemas.microsoft.com/office/drawing/2014/main" id="{17AE63E2-90FE-4B7C-B410-F87797F28498}"/>
              </a:ext>
            </a:extLst>
          </p:cNvPr>
          <p:cNvSpPr>
            <a:spLocks noGrp="1"/>
          </p:cNvSpPr>
          <p:nvPr>
            <p:ph type="body" sz="quarter" idx="11"/>
          </p:nvPr>
        </p:nvSpPr>
        <p:spPr>
          <a:xfrm>
            <a:off x="457200" y="1908175"/>
            <a:ext cx="3008313" cy="3241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2B7035D-DC8F-42B6-960A-8AFC463EA28F}"/>
              </a:ext>
            </a:extLst>
          </p:cNvPr>
          <p:cNvSpPr>
            <a:spLocks noGrp="1"/>
          </p:cNvSpPr>
          <p:nvPr>
            <p:ph type="pic" sz="quarter" idx="10"/>
          </p:nvPr>
        </p:nvSpPr>
        <p:spPr>
          <a:xfrm>
            <a:off x="5459538" y="1690688"/>
            <a:ext cx="6272213" cy="4257675"/>
          </a:xfrm>
          <a:solidFill>
            <a:schemeClr val="bg1">
              <a:lumMod val="85000"/>
            </a:schemeClr>
          </a:solidFill>
        </p:spPr>
        <p:txBody>
          <a:bodyPr/>
          <a:lstStyle/>
          <a:p>
            <a:endParaRPr lang="en-US"/>
          </a:p>
        </p:txBody>
      </p:sp>
    </p:spTree>
    <p:extLst>
      <p:ext uri="{BB962C8B-B14F-4D97-AF65-F5344CB8AC3E}">
        <p14:creationId xmlns:p14="http://schemas.microsoft.com/office/powerpoint/2010/main" val="113680366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Bottom Half">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2FA5FB6A-668A-4F8F-9531-3C1D15BEF281}"/>
              </a:ext>
            </a:extLst>
          </p:cNvPr>
          <p:cNvSpPr>
            <a:spLocks noGrp="1"/>
          </p:cNvSpPr>
          <p:nvPr>
            <p:ph type="pic" sz="quarter" idx="10"/>
          </p:nvPr>
        </p:nvSpPr>
        <p:spPr>
          <a:xfrm>
            <a:off x="0" y="3429000"/>
            <a:ext cx="12192000" cy="3429000"/>
          </a:xfrm>
          <a:solidFill>
            <a:schemeClr val="bg1">
              <a:lumMod val="85000"/>
            </a:schemeClr>
          </a:solidFill>
        </p:spPr>
        <p:txBody>
          <a:bodyPr/>
          <a:lstStyle/>
          <a:p>
            <a:endParaRPr/>
          </a:p>
        </p:txBody>
      </p:sp>
      <p:sp>
        <p:nvSpPr>
          <p:cNvPr id="13" name="Text Placeholder 12">
            <a:extLst>
              <a:ext uri="{FF2B5EF4-FFF2-40B4-BE49-F238E27FC236}">
                <a16:creationId xmlns:a16="http://schemas.microsoft.com/office/drawing/2014/main" id="{463D2785-6547-4918-AD55-B1018ABA480C}"/>
              </a:ext>
            </a:extLst>
          </p:cNvPr>
          <p:cNvSpPr>
            <a:spLocks noGrp="1"/>
          </p:cNvSpPr>
          <p:nvPr>
            <p:ph type="body" sz="quarter" idx="11"/>
          </p:nvPr>
        </p:nvSpPr>
        <p:spPr>
          <a:xfrm>
            <a:off x="457200" y="1463041"/>
            <a:ext cx="7918704" cy="1563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6">
            <a:extLst>
              <a:ext uri="{FF2B5EF4-FFF2-40B4-BE49-F238E27FC236}">
                <a16:creationId xmlns:a16="http://schemas.microsoft.com/office/drawing/2014/main" id="{1B890167-EF34-4E5D-8AF6-77B7034D1C43}"/>
              </a:ext>
            </a:extLst>
          </p:cNvPr>
          <p:cNvSpPr>
            <a:spLocks noGrp="1"/>
          </p:cNvSpPr>
          <p:nvPr>
            <p:ph type="title"/>
          </p:nvPr>
        </p:nvSpPr>
        <p:spPr>
          <a:xfrm>
            <a:off x="457200" y="539496"/>
            <a:ext cx="11274552" cy="553998"/>
          </a:xfrm>
        </p:spPr>
        <p:txBody>
          <a:bodyPr/>
          <a:lstStyle/>
          <a:p>
            <a:endParaRPr lang="en-US"/>
          </a:p>
        </p:txBody>
      </p:sp>
    </p:spTree>
    <p:extLst>
      <p:ext uri="{BB962C8B-B14F-4D97-AF65-F5344CB8AC3E}">
        <p14:creationId xmlns:p14="http://schemas.microsoft.com/office/powerpoint/2010/main" val="26608696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hank You p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80B490-0F08-4584-BEF0-5F1E43B78BB4}"/>
              </a:ext>
            </a:extLst>
          </p:cNvPr>
          <p:cNvSpPr>
            <a:spLocks noGrp="1"/>
          </p:cNvSpPr>
          <p:nvPr>
            <p:ph type="body" sz="quarter" idx="13"/>
          </p:nvPr>
        </p:nvSpPr>
        <p:spPr>
          <a:xfrm>
            <a:off x="700088" y="3671596"/>
            <a:ext cx="3259137" cy="295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3F84206E-6439-4461-A300-13F5BFE3D9CE}"/>
              </a:ext>
            </a:extLst>
          </p:cNvPr>
          <p:cNvSpPr>
            <a:spLocks noGrp="1"/>
          </p:cNvSpPr>
          <p:nvPr>
            <p:ph type="body" sz="quarter" idx="14"/>
          </p:nvPr>
        </p:nvSpPr>
        <p:spPr>
          <a:xfrm>
            <a:off x="7872000" y="3671596"/>
            <a:ext cx="3259137" cy="295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B1CE34F5-5A9B-468C-8C42-4397B5B441F8}"/>
              </a:ext>
            </a:extLst>
          </p:cNvPr>
          <p:cNvSpPr>
            <a:spLocks noGrp="1"/>
          </p:cNvSpPr>
          <p:nvPr>
            <p:ph type="body" sz="quarter" idx="15"/>
          </p:nvPr>
        </p:nvSpPr>
        <p:spPr>
          <a:xfrm>
            <a:off x="4301339" y="3671596"/>
            <a:ext cx="3259137" cy="295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60774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endParaRPr lang="en-US"/>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1980000"/>
            <a:ext cx="5088014" cy="1538883"/>
          </a:xfrm>
        </p:spPr>
        <p:txBody>
          <a:bodyPr wrap="square">
            <a:spAutoFit/>
          </a:bodyPr>
          <a:lstStyle>
            <a:lvl1pPr>
              <a:lnSpc>
                <a:spcPts val="6000"/>
              </a:lnSpc>
              <a:defRPr sz="6000">
                <a:solidFill>
                  <a:schemeClr val="tx1"/>
                </a:solidFill>
              </a:defRPr>
            </a:lvl1pPr>
          </a:lstStyle>
          <a:p>
            <a:r>
              <a:rPr lang="en-US"/>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1" y="3420000"/>
            <a:ext cx="5088014" cy="369332"/>
          </a:xfrm>
        </p:spPr>
        <p:txBody>
          <a:bodyPr wrap="square">
            <a:spAutoFit/>
          </a:bodyPr>
          <a:lstStyle>
            <a:lvl1pPr marL="0" indent="0">
              <a:buNone/>
              <a:defRPr sz="2400">
                <a:solidFill>
                  <a:schemeClr val="tx1"/>
                </a:solidFill>
              </a:defRPr>
            </a:lvl1pPr>
          </a:lstStyle>
          <a:p>
            <a:pPr lvl="0"/>
            <a:r>
              <a:rPr lang="en-US"/>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1" y="4680000"/>
            <a:ext cx="5088014" cy="369332"/>
          </a:xfrm>
        </p:spPr>
        <p:txBody>
          <a:bodyPr wrap="square">
            <a:spAutoFit/>
          </a:bodyPr>
          <a:lstStyle>
            <a:lvl1pPr marL="0" indent="0">
              <a:buNone/>
              <a:defRPr sz="2400">
                <a:solidFill>
                  <a:schemeClr val="tx1"/>
                </a:solidFill>
              </a:defRPr>
            </a:lvl1pPr>
          </a:lstStyle>
          <a:p>
            <a:pPr lvl="0"/>
            <a:r>
              <a:rPr lang="en-US"/>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220000"/>
            <a:ext cx="5088015" cy="369332"/>
          </a:xfrm>
        </p:spPr>
        <p:txBody>
          <a:bodyPr wrap="square">
            <a:spAutoFit/>
          </a:bodyPr>
          <a:lstStyle>
            <a:lvl1pPr marL="0" indent="0">
              <a:buNone/>
              <a:defRPr sz="2400">
                <a:solidFill>
                  <a:schemeClr val="tx1"/>
                </a:solidFill>
              </a:defRPr>
            </a:lvl1pPr>
          </a:lstStyle>
          <a:p>
            <a:pPr lvl="0"/>
            <a:r>
              <a:rPr lang="en-US"/>
              <a:t>Month/Day/Year</a:t>
            </a:r>
          </a:p>
        </p:txBody>
      </p:sp>
    </p:spTree>
    <p:extLst>
      <p:ext uri="{BB962C8B-B14F-4D97-AF65-F5344CB8AC3E}">
        <p14:creationId xmlns:p14="http://schemas.microsoft.com/office/powerpoint/2010/main" val="387960231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asic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2212B4-EA29-A18D-35D8-8C1542DE9C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
            <a:ext cx="12192001" cy="6858001"/>
          </a:xfrm>
          <a:prstGeom prst="rect">
            <a:avLst/>
          </a:prstGeom>
          <a:solidFill>
            <a:schemeClr val="tx1"/>
          </a:solidFill>
        </p:spPr>
      </p:pic>
      <p:sp>
        <p:nvSpPr>
          <p:cNvPr id="7" name="Rectangle 6" hidden="1">
            <a:extLst>
              <a:ext uri="{FF2B5EF4-FFF2-40B4-BE49-F238E27FC236}">
                <a16:creationId xmlns:a16="http://schemas.microsoft.com/office/drawing/2014/main" id="{7B73F247-3E21-4263-9A02-F3903B8388D5}"/>
              </a:ext>
            </a:extLst>
          </p:cNvPr>
          <p:cNvSpPr/>
          <p:nvPr userDrawn="1"/>
        </p:nvSpPr>
        <p:spPr>
          <a:xfrm>
            <a:off x="209550" y="1323018"/>
            <a:ext cx="11772900" cy="5325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60F7D442-09C8-10A4-CB67-E8A541765FDD}"/>
              </a:ext>
            </a:extLst>
          </p:cNvPr>
          <p:cNvSpPr/>
          <p:nvPr userDrawn="1"/>
        </p:nvSpPr>
        <p:spPr>
          <a:xfrm rot="5400000">
            <a:off x="416179" y="-416176"/>
            <a:ext cx="6857998" cy="7690356"/>
          </a:xfrm>
          <a:prstGeom prst="rect">
            <a:avLst/>
          </a:prstGeom>
          <a:gradFill>
            <a:gsLst>
              <a:gs pos="0">
                <a:schemeClr val="tx1">
                  <a:alpha val="0"/>
                </a:schemeClr>
              </a:gs>
              <a:gs pos="100000">
                <a:schemeClr val="tx1">
                  <a:alpha val="77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32069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p:nvPr>
        </p:nvSpPr>
        <p:spPr>
          <a:xfrm>
            <a:off x="938846" y="2514600"/>
            <a:ext cx="6909754" cy="1752600"/>
          </a:xfrm>
        </p:spPr>
        <p:txBody>
          <a:bodyPr/>
          <a:lstStyle>
            <a:lvl1pPr marL="0" indent="0">
              <a:buFontTx/>
              <a:buNone/>
              <a:defRPr sz="60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6" name="TextBox 5">
            <a:extLst>
              <a:ext uri="{FF2B5EF4-FFF2-40B4-BE49-F238E27FC236}">
                <a16:creationId xmlns:a16="http://schemas.microsoft.com/office/drawing/2014/main" id="{811DD5F2-617A-49DB-A60F-21C8065D9B03}"/>
              </a:ext>
            </a:extLst>
          </p:cNvPr>
          <p:cNvSpPr txBox="1"/>
          <p:nvPr userDrawn="1"/>
        </p:nvSpPr>
        <p:spPr>
          <a:xfrm>
            <a:off x="540000" y="6523912"/>
            <a:ext cx="809517"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2025 Crowe LLP</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91305904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hasCustomPrompt="1"/>
          </p:nvPr>
        </p:nvSpPr>
        <p:spPr>
          <a:xfrm>
            <a:off x="458725" y="472261"/>
            <a:ext cx="11274551" cy="434509"/>
          </a:xfrm>
          <a:prstGeom prst="rect">
            <a:avLst/>
          </a:prstGeom>
        </p:spPr>
        <p:txBody>
          <a:bodyPr vert="horz" wrap="square" lIns="0" tIns="0" rIns="0" bIns="0" rtlCol="0" anchor="t" anchorCtr="0">
            <a:spAutoFit/>
          </a:bodyPr>
          <a:lstStyle>
            <a:lvl1pPr>
              <a:defRPr sz="2824" b="1" cap="none">
                <a:solidFill>
                  <a:schemeClr val="tx1">
                    <a:lumMod val="75000"/>
                    <a:lumOff val="25000"/>
                  </a:schemeClr>
                </a:solidFill>
              </a:defRPr>
            </a:lvl1pPr>
          </a:lstStyle>
          <a:p>
            <a:r>
              <a:rPr lang="en-US"/>
              <a:t>Click to edit master title style</a:t>
            </a:r>
          </a:p>
        </p:txBody>
      </p:sp>
      <p:sp>
        <p:nvSpPr>
          <p:cNvPr id="3" name="Text Placeholder 5">
            <a:extLst>
              <a:ext uri="{FF2B5EF4-FFF2-40B4-BE49-F238E27FC236}">
                <a16:creationId xmlns:a16="http://schemas.microsoft.com/office/drawing/2014/main" id="{62BB7C2C-2A9A-3F2D-B24C-4400A28B7B3A}"/>
              </a:ext>
            </a:extLst>
          </p:cNvPr>
          <p:cNvSpPr>
            <a:spLocks noGrp="1"/>
          </p:cNvSpPr>
          <p:nvPr>
            <p:ph type="body" sz="quarter" idx="13"/>
          </p:nvPr>
        </p:nvSpPr>
        <p:spPr>
          <a:xfrm>
            <a:off x="458724" y="1160875"/>
            <a:ext cx="6172200" cy="2133600"/>
          </a:xfrm>
          <a:prstGeom prst="rect">
            <a:avLst/>
          </a:prstGeom>
        </p:spPr>
        <p:txBody>
          <a:bodyPr/>
          <a:lstStyle>
            <a:lvl1pPr marL="201717" indent="-201717">
              <a:spcBef>
                <a:spcPts val="0"/>
              </a:spcBef>
              <a:spcAft>
                <a:spcPts val="1059"/>
              </a:spcAft>
              <a:buClr>
                <a:srgbClr val="F5A81C"/>
              </a:buClr>
              <a:buSzPct val="120000"/>
              <a:buFont typeface="Wingdings" panose="05000000000000000000" pitchFamily="2" charset="2"/>
              <a:buChar char="§"/>
              <a:defRPr sz="1765">
                <a:solidFill>
                  <a:schemeClr val="tx1">
                    <a:lumMod val="75000"/>
                    <a:lumOff val="25000"/>
                  </a:schemeClr>
                </a:solidFill>
              </a:defRPr>
            </a:lvl1pPr>
            <a:lvl2pPr marL="504292" indent="-172300">
              <a:spcBef>
                <a:spcPts val="0"/>
              </a:spcBef>
              <a:spcAft>
                <a:spcPts val="1059"/>
              </a:spcAft>
              <a:buClr>
                <a:srgbClr val="F5A81C"/>
              </a:buClr>
              <a:buSzPct val="120000"/>
              <a:buFont typeface="Arial" panose="020B0604020202020204" pitchFamily="34" charset="0"/>
              <a:buChar char="•"/>
              <a:defRPr sz="1765">
                <a:solidFill>
                  <a:schemeClr val="tx1">
                    <a:lumMod val="75000"/>
                    <a:lumOff val="25000"/>
                  </a:schemeClr>
                </a:solidFill>
              </a:defRPr>
            </a:lvl2pPr>
            <a:lvl3pPr marL="706008" indent="-252146">
              <a:spcBef>
                <a:spcPts val="0"/>
              </a:spcBef>
              <a:spcAft>
                <a:spcPts val="1059"/>
              </a:spcAft>
              <a:buClr>
                <a:srgbClr val="F5A81C"/>
              </a:buClr>
              <a:buSzPct val="120000"/>
              <a:buFont typeface="Arial" panose="020B0604020202020204" pitchFamily="34" charset="0"/>
              <a:buChar char="­"/>
              <a:defRPr sz="1765">
                <a:solidFill>
                  <a:schemeClr val="tx1">
                    <a:lumMod val="75000"/>
                    <a:lumOff val="25000"/>
                  </a:schemeClr>
                </a:solidFill>
              </a:defRPr>
            </a:lvl3pPr>
            <a:lvl4pPr marL="1123309" indent="-124812">
              <a:spcBef>
                <a:spcPts val="0"/>
              </a:spcBef>
              <a:spcAft>
                <a:spcPts val="219"/>
              </a:spcAft>
              <a:buClr>
                <a:srgbClr val="F5A81C"/>
              </a:buClr>
              <a:buFont typeface="Wingdings" panose="05000000000000000000" pitchFamily="2" charset="2"/>
              <a:buChar char="§"/>
              <a:defRPr sz="1765"/>
            </a:lvl4pPr>
            <a:lvl5pPr marL="1456142" indent="-124812">
              <a:spcBef>
                <a:spcPts val="0"/>
              </a:spcBef>
              <a:spcAft>
                <a:spcPts val="219"/>
              </a:spcAft>
              <a:buClr>
                <a:srgbClr val="F5A81C"/>
              </a:buClr>
              <a:buFont typeface="Wingdings" panose="05000000000000000000" pitchFamily="2" charset="2"/>
              <a:buChar char="§"/>
              <a:defRPr sz="1765"/>
            </a:lvl5pPr>
          </a:lstStyle>
          <a:p>
            <a:pPr lvl="0"/>
            <a:r>
              <a:rPr lang="en-US"/>
              <a:t>Click to edit Master text styles</a:t>
            </a:r>
          </a:p>
          <a:p>
            <a:pPr lvl="1"/>
            <a:r>
              <a:rPr lang="en-US"/>
              <a:t>Second level</a:t>
            </a:r>
          </a:p>
          <a:p>
            <a:pPr lvl="2"/>
            <a:r>
              <a:rPr lang="en-US"/>
              <a:t>Third level</a:t>
            </a:r>
          </a:p>
        </p:txBody>
      </p:sp>
      <p:grpSp>
        <p:nvGrpSpPr>
          <p:cNvPr id="2" name="nav buttons">
            <a:extLst>
              <a:ext uri="{FF2B5EF4-FFF2-40B4-BE49-F238E27FC236}">
                <a16:creationId xmlns:a16="http://schemas.microsoft.com/office/drawing/2014/main" id="{9D20FD51-85C6-C77B-4C10-9B1A0F73262F}"/>
              </a:ext>
            </a:extLst>
          </p:cNvPr>
          <p:cNvGrpSpPr/>
          <p:nvPr userDrawn="1"/>
        </p:nvGrpSpPr>
        <p:grpSpPr>
          <a:xfrm>
            <a:off x="5805729" y="6419215"/>
            <a:ext cx="892615" cy="304754"/>
            <a:chOff x="6579826" y="7275110"/>
            <a:chExt cx="1011630" cy="345388"/>
          </a:xfrm>
        </p:grpSpPr>
        <p:pic>
          <p:nvPicPr>
            <p:cNvPr id="5" name="Graphic 4" descr="Circle with right arrow">
              <a:hlinkClick r:id="" action="ppaction://hlinkshowjump?jump=nextslide"/>
              <a:extLst>
                <a:ext uri="{FF2B5EF4-FFF2-40B4-BE49-F238E27FC236}">
                  <a16:creationId xmlns:a16="http://schemas.microsoft.com/office/drawing/2014/main" id="{D5850F96-EBAC-8A87-EE4B-F104431E730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246016" y="7275110"/>
              <a:ext cx="345440" cy="345387"/>
            </a:xfrm>
            <a:prstGeom prst="rect">
              <a:avLst/>
            </a:prstGeom>
          </p:spPr>
        </p:pic>
        <p:pic>
          <p:nvPicPr>
            <p:cNvPr id="6" name="Graphic 5" descr="Circle with right arrow">
              <a:hlinkClick r:id="" action="ppaction://hlinkshowjump?jump=previousslide"/>
              <a:extLst>
                <a:ext uri="{FF2B5EF4-FFF2-40B4-BE49-F238E27FC236}">
                  <a16:creationId xmlns:a16="http://schemas.microsoft.com/office/drawing/2014/main" id="{97BCEFED-3394-6F84-034F-5E63A460F7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9826" y="7275111"/>
              <a:ext cx="345440" cy="345387"/>
            </a:xfrm>
            <a:prstGeom prst="rect">
              <a:avLst/>
            </a:prstGeom>
          </p:spPr>
        </p:pic>
        <p:pic>
          <p:nvPicPr>
            <p:cNvPr id="7" name="Graphic 6" descr="Home">
              <a:hlinkClick r:id="" action="ppaction://noaction"/>
              <a:extLst>
                <a:ext uri="{FF2B5EF4-FFF2-40B4-BE49-F238E27FC236}">
                  <a16:creationId xmlns:a16="http://schemas.microsoft.com/office/drawing/2014/main" id="{7A4F8996-9141-85BE-C7E1-861E21A57E4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7466" y="7309649"/>
              <a:ext cx="276352" cy="276309"/>
            </a:xfrm>
            <a:prstGeom prst="rect">
              <a:avLst/>
            </a:prstGeom>
          </p:spPr>
        </p:pic>
      </p:grpSp>
    </p:spTree>
    <p:extLst>
      <p:ext uri="{BB962C8B-B14F-4D97-AF65-F5344CB8AC3E}">
        <p14:creationId xmlns:p14="http://schemas.microsoft.com/office/powerpoint/2010/main" val="41031564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ith you today">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CD8ADC9-61B7-71D3-D41B-CEAAB2EE030C}"/>
              </a:ext>
            </a:extLst>
          </p:cNvPr>
          <p:cNvPicPr/>
          <p:nvPr userDrawn="1"/>
        </p:nvPicPr>
        <p:blipFill rotWithShape="1">
          <a:blip r:embed="rId2">
            <a:extLst>
              <a:ext uri="{96DAC541-7B7A-43D3-8B79-37D633B846F1}">
                <asvg:svgBlip xmlns:asvg="http://schemas.microsoft.com/office/drawing/2016/SVG/main" r:embed="rId3"/>
              </a:ext>
            </a:extLst>
          </a:blip>
          <a:srcRect l="-1" t="19800" r="26315" b="22190"/>
          <a:stretch/>
        </p:blipFill>
        <p:spPr>
          <a:xfrm>
            <a:off x="2398620" y="0"/>
            <a:ext cx="9793380" cy="6858000"/>
          </a:xfrm>
          <a:prstGeom prst="rect">
            <a:avLst/>
          </a:prstGeom>
        </p:spPr>
      </p:pic>
      <p:sp>
        <p:nvSpPr>
          <p:cNvPr id="4" name="Title Placeholder 1">
            <a:extLst>
              <a:ext uri="{FF2B5EF4-FFF2-40B4-BE49-F238E27FC236}">
                <a16:creationId xmlns:a16="http://schemas.microsoft.com/office/drawing/2014/main" id="{E19D73FB-909B-4AA2-A91D-088BBEE49B2C}"/>
              </a:ext>
            </a:extLst>
          </p:cNvPr>
          <p:cNvSpPr>
            <a:spLocks noGrp="1"/>
          </p:cNvSpPr>
          <p:nvPr>
            <p:ph type="title" hasCustomPrompt="1"/>
          </p:nvPr>
        </p:nvSpPr>
        <p:spPr>
          <a:xfrm>
            <a:off x="458725" y="472261"/>
            <a:ext cx="11274551" cy="434509"/>
          </a:xfrm>
          <a:prstGeom prst="rect">
            <a:avLst/>
          </a:prstGeom>
        </p:spPr>
        <p:txBody>
          <a:bodyPr vert="horz" wrap="square" lIns="0" tIns="0" rIns="0" bIns="0" rtlCol="0" anchor="t" anchorCtr="0">
            <a:spAutoFit/>
          </a:bodyPr>
          <a:lstStyle>
            <a:lvl1pPr>
              <a:defRPr sz="2824" b="1" cap="none">
                <a:solidFill>
                  <a:schemeClr val="tx1">
                    <a:lumMod val="75000"/>
                    <a:lumOff val="25000"/>
                  </a:schemeClr>
                </a:solidFill>
              </a:defRPr>
            </a:lvl1pPr>
          </a:lstStyle>
          <a:p>
            <a:r>
              <a:rPr lang="en-US"/>
              <a:t>Click to edit master title style</a:t>
            </a:r>
          </a:p>
        </p:txBody>
      </p:sp>
      <p:sp>
        <p:nvSpPr>
          <p:cNvPr id="3" name="Text Placeholder 5">
            <a:extLst>
              <a:ext uri="{FF2B5EF4-FFF2-40B4-BE49-F238E27FC236}">
                <a16:creationId xmlns:a16="http://schemas.microsoft.com/office/drawing/2014/main" id="{62BB7C2C-2A9A-3F2D-B24C-4400A28B7B3A}"/>
              </a:ext>
            </a:extLst>
          </p:cNvPr>
          <p:cNvSpPr>
            <a:spLocks noGrp="1"/>
          </p:cNvSpPr>
          <p:nvPr>
            <p:ph type="body" sz="quarter" idx="13"/>
          </p:nvPr>
        </p:nvSpPr>
        <p:spPr>
          <a:xfrm>
            <a:off x="458724" y="1160875"/>
            <a:ext cx="6172200" cy="2133600"/>
          </a:xfrm>
          <a:prstGeom prst="rect">
            <a:avLst/>
          </a:prstGeom>
        </p:spPr>
        <p:txBody>
          <a:bodyPr/>
          <a:lstStyle>
            <a:lvl1pPr marL="201717" indent="-201717">
              <a:spcBef>
                <a:spcPts val="0"/>
              </a:spcBef>
              <a:spcAft>
                <a:spcPts val="1059"/>
              </a:spcAft>
              <a:buClr>
                <a:srgbClr val="F5A81C"/>
              </a:buClr>
              <a:buSzPct val="120000"/>
              <a:buFont typeface="Wingdings" panose="05000000000000000000" pitchFamily="2" charset="2"/>
              <a:buChar char="§"/>
              <a:defRPr sz="1765">
                <a:solidFill>
                  <a:schemeClr val="tx1">
                    <a:lumMod val="75000"/>
                    <a:lumOff val="25000"/>
                  </a:schemeClr>
                </a:solidFill>
              </a:defRPr>
            </a:lvl1pPr>
            <a:lvl2pPr marL="504292" indent="-172300">
              <a:spcBef>
                <a:spcPts val="0"/>
              </a:spcBef>
              <a:spcAft>
                <a:spcPts val="1059"/>
              </a:spcAft>
              <a:buClr>
                <a:srgbClr val="F5A81C"/>
              </a:buClr>
              <a:buSzPct val="120000"/>
              <a:buFont typeface="Arial" panose="020B0604020202020204" pitchFamily="34" charset="0"/>
              <a:buChar char="•"/>
              <a:defRPr sz="1765">
                <a:solidFill>
                  <a:schemeClr val="tx1">
                    <a:lumMod val="75000"/>
                    <a:lumOff val="25000"/>
                  </a:schemeClr>
                </a:solidFill>
              </a:defRPr>
            </a:lvl2pPr>
            <a:lvl3pPr marL="706008" indent="-252146">
              <a:spcBef>
                <a:spcPts val="0"/>
              </a:spcBef>
              <a:spcAft>
                <a:spcPts val="1059"/>
              </a:spcAft>
              <a:buClr>
                <a:srgbClr val="F5A81C"/>
              </a:buClr>
              <a:buSzPct val="120000"/>
              <a:buFont typeface="Arial" panose="020B0604020202020204" pitchFamily="34" charset="0"/>
              <a:buChar char="­"/>
              <a:defRPr sz="1765">
                <a:solidFill>
                  <a:schemeClr val="tx1">
                    <a:lumMod val="75000"/>
                    <a:lumOff val="25000"/>
                  </a:schemeClr>
                </a:solidFill>
              </a:defRPr>
            </a:lvl3pPr>
            <a:lvl4pPr marL="1123309" indent="-124812">
              <a:spcBef>
                <a:spcPts val="0"/>
              </a:spcBef>
              <a:spcAft>
                <a:spcPts val="219"/>
              </a:spcAft>
              <a:buClr>
                <a:srgbClr val="F5A81C"/>
              </a:buClr>
              <a:buFont typeface="Wingdings" panose="05000000000000000000" pitchFamily="2" charset="2"/>
              <a:buChar char="§"/>
              <a:defRPr sz="1765"/>
            </a:lvl4pPr>
            <a:lvl5pPr marL="1456142" indent="-124812">
              <a:spcBef>
                <a:spcPts val="0"/>
              </a:spcBef>
              <a:spcAft>
                <a:spcPts val="219"/>
              </a:spcAft>
              <a:buClr>
                <a:srgbClr val="F5A81C"/>
              </a:buClr>
              <a:buFont typeface="Wingdings" panose="05000000000000000000" pitchFamily="2" charset="2"/>
              <a:buChar char="§"/>
              <a:defRPr sz="1765"/>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17978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19D73FB-909B-4AA2-A91D-088BBEE49B2C}"/>
              </a:ext>
            </a:extLst>
          </p:cNvPr>
          <p:cNvSpPr>
            <a:spLocks noGrp="1"/>
          </p:cNvSpPr>
          <p:nvPr>
            <p:ph type="title"/>
          </p:nvPr>
        </p:nvSpPr>
        <p:spPr>
          <a:xfrm>
            <a:off x="457200" y="539497"/>
            <a:ext cx="11274552" cy="430831"/>
          </a:xfrm>
          <a:prstGeom prst="rect">
            <a:avLst/>
          </a:prstGeom>
        </p:spPr>
        <p:txBody>
          <a:bodyPr vert="horz" wrap="square" lIns="0" tIns="0" rIns="0" bIns="0" rtlCol="0" anchor="t" anchorCtr="0">
            <a:spAutoFit/>
          </a:bodyPr>
          <a:lstStyle>
            <a:lvl1pPr>
              <a:defRPr sz="2824">
                <a:solidFill>
                  <a:schemeClr val="tx1">
                    <a:lumMod val="85000"/>
                    <a:lumOff val="15000"/>
                  </a:schemeClr>
                </a:solidFill>
              </a:defRPr>
            </a:lvl1pPr>
          </a:lstStyle>
          <a:p>
            <a:r>
              <a:rPr lang="en-US"/>
              <a:t>Click to edit Master title style</a:t>
            </a:r>
          </a:p>
        </p:txBody>
      </p:sp>
      <p:sp>
        <p:nvSpPr>
          <p:cNvPr id="12" name="Text Placeholder 2">
            <a:extLst>
              <a:ext uri="{FF2B5EF4-FFF2-40B4-BE49-F238E27FC236}">
                <a16:creationId xmlns:a16="http://schemas.microsoft.com/office/drawing/2014/main" id="{7C314E8C-7EAE-4369-B1EC-F45BC06CC47A}"/>
              </a:ext>
            </a:extLst>
          </p:cNvPr>
          <p:cNvSpPr>
            <a:spLocks noGrp="1"/>
          </p:cNvSpPr>
          <p:nvPr>
            <p:ph type="body" sz="quarter" idx="11"/>
          </p:nvPr>
        </p:nvSpPr>
        <p:spPr>
          <a:xfrm>
            <a:off x="457200" y="1202606"/>
            <a:ext cx="10941114" cy="4843462"/>
          </a:xfrm>
        </p:spPr>
        <p:txBody>
          <a:bodyPr/>
          <a:lstStyle>
            <a:lvl1pPr marL="0" marR="0" indent="0" algn="l" defTabSz="1097306" rtl="0" eaLnBrk="1" fontAlgn="auto" latinLnBrk="0" hangingPunct="1">
              <a:lnSpc>
                <a:spcPct val="100000"/>
              </a:lnSpc>
              <a:spcBef>
                <a:spcPct val="0"/>
              </a:spcBef>
              <a:spcAft>
                <a:spcPts val="529"/>
              </a:spcAft>
              <a:buClr>
                <a:srgbClr val="FFC000"/>
              </a:buClr>
              <a:buSzPct val="170000"/>
              <a:buFontTx/>
              <a:buNone/>
              <a:tabLst/>
              <a:defRPr sz="1765"/>
            </a:lvl1pPr>
          </a:lstStyle>
          <a:p>
            <a:pPr>
              <a:lnSpc>
                <a:spcPct val="100000"/>
              </a:lnSpc>
              <a:spcAft>
                <a:spcPts val="600"/>
              </a:spcAft>
            </a:pPr>
            <a:endParaRPr lang="en-US"/>
          </a:p>
        </p:txBody>
      </p:sp>
      <p:grpSp>
        <p:nvGrpSpPr>
          <p:cNvPr id="2" name="nav buttons">
            <a:extLst>
              <a:ext uri="{FF2B5EF4-FFF2-40B4-BE49-F238E27FC236}">
                <a16:creationId xmlns:a16="http://schemas.microsoft.com/office/drawing/2014/main" id="{189DF2B9-E465-B861-87B8-D18BF399937B}"/>
              </a:ext>
            </a:extLst>
          </p:cNvPr>
          <p:cNvGrpSpPr/>
          <p:nvPr userDrawn="1"/>
        </p:nvGrpSpPr>
        <p:grpSpPr>
          <a:xfrm>
            <a:off x="5805729" y="6419215"/>
            <a:ext cx="892615" cy="304754"/>
            <a:chOff x="6579826" y="7275110"/>
            <a:chExt cx="1011630" cy="345388"/>
          </a:xfrm>
        </p:grpSpPr>
        <p:pic>
          <p:nvPicPr>
            <p:cNvPr id="3" name="Graphic 2" descr="Circle with right arrow">
              <a:hlinkClick r:id="" action="ppaction://hlinkshowjump?jump=nextslide"/>
              <a:extLst>
                <a:ext uri="{FF2B5EF4-FFF2-40B4-BE49-F238E27FC236}">
                  <a16:creationId xmlns:a16="http://schemas.microsoft.com/office/drawing/2014/main" id="{CF542765-06C4-D402-23F3-9C991B4C299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246016" y="7275110"/>
              <a:ext cx="345440" cy="345387"/>
            </a:xfrm>
            <a:prstGeom prst="rect">
              <a:avLst/>
            </a:prstGeom>
          </p:spPr>
        </p:pic>
        <p:pic>
          <p:nvPicPr>
            <p:cNvPr id="5" name="Graphic 4" descr="Circle with right arrow">
              <a:hlinkClick r:id="" action="ppaction://hlinkshowjump?jump=previousslide"/>
              <a:extLst>
                <a:ext uri="{FF2B5EF4-FFF2-40B4-BE49-F238E27FC236}">
                  <a16:creationId xmlns:a16="http://schemas.microsoft.com/office/drawing/2014/main" id="{24236109-DDC4-FB88-60D5-FB5EA13E9A6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9826" y="7275111"/>
              <a:ext cx="345440" cy="345387"/>
            </a:xfrm>
            <a:prstGeom prst="rect">
              <a:avLst/>
            </a:prstGeom>
          </p:spPr>
        </p:pic>
        <p:pic>
          <p:nvPicPr>
            <p:cNvPr id="6" name="Graphic 5" descr="Home">
              <a:hlinkClick r:id="" action="ppaction://noaction"/>
              <a:extLst>
                <a:ext uri="{FF2B5EF4-FFF2-40B4-BE49-F238E27FC236}">
                  <a16:creationId xmlns:a16="http://schemas.microsoft.com/office/drawing/2014/main" id="{422F0698-17F2-3005-A88B-093BF145E4D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7466" y="7309649"/>
              <a:ext cx="276352" cy="276309"/>
            </a:xfrm>
            <a:prstGeom prst="rect">
              <a:avLst/>
            </a:prstGeom>
          </p:spPr>
        </p:pic>
      </p:grpSp>
    </p:spTree>
    <p:extLst>
      <p:ext uri="{BB962C8B-B14F-4D97-AF65-F5344CB8AC3E}">
        <p14:creationId xmlns:p14="http://schemas.microsoft.com/office/powerpoint/2010/main" val="34412076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detail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898FA9-4635-4EE9-AABC-E42A425F5E60}"/>
              </a:ext>
            </a:extLst>
          </p:cNvPr>
          <p:cNvSpPr>
            <a:spLocks noGrp="1"/>
          </p:cNvSpPr>
          <p:nvPr>
            <p:ph type="pic" sz="quarter" idx="11"/>
          </p:nvPr>
        </p:nvSpPr>
        <p:spPr>
          <a:xfrm>
            <a:off x="8157882" y="0"/>
            <a:ext cx="4034118" cy="6858000"/>
          </a:xfrm>
          <a:prstGeom prst="rect">
            <a:avLst/>
          </a:prstGeom>
          <a:solidFill>
            <a:schemeClr val="bg2"/>
          </a:solidFill>
        </p:spPr>
        <p:txBody>
          <a:bodyPr tIns="1005840" anchor="ctr"/>
          <a:lstStyle>
            <a:lvl1pPr marL="0" indent="0" algn="ctr">
              <a:buNone/>
              <a:defRPr>
                <a:latin typeface="Arial" panose="020B0604020202020204" pitchFamily="34" charset="0"/>
                <a:cs typeface="Arial" panose="020B0604020202020204" pitchFamily="34" charset="0"/>
              </a:defRPr>
            </a:lvl1pPr>
          </a:lstStyle>
          <a:p>
            <a:r>
              <a:rPr lang="en-US"/>
              <a:t>Click icon to add picture</a:t>
            </a:r>
          </a:p>
        </p:txBody>
      </p:sp>
      <p:sp>
        <p:nvSpPr>
          <p:cNvPr id="7" name="Text Placeholder 4">
            <a:extLst>
              <a:ext uri="{FF2B5EF4-FFF2-40B4-BE49-F238E27FC236}">
                <a16:creationId xmlns:a16="http://schemas.microsoft.com/office/drawing/2014/main" id="{5048CCAB-DE73-4BE8-9D35-06662972D1DA}"/>
              </a:ext>
            </a:extLst>
          </p:cNvPr>
          <p:cNvSpPr>
            <a:spLocks noGrp="1"/>
          </p:cNvSpPr>
          <p:nvPr>
            <p:ph type="body" sz="quarter" idx="10" hasCustomPrompt="1"/>
          </p:nvPr>
        </p:nvSpPr>
        <p:spPr>
          <a:xfrm>
            <a:off x="406401" y="482788"/>
            <a:ext cx="6908800" cy="733537"/>
          </a:xfrm>
          <a:prstGeom prst="rect">
            <a:avLst/>
          </a:prstGeom>
          <a:noFill/>
        </p:spPr>
        <p:txBody>
          <a:bodyPr wrap="square" anchor="t" anchorCtr="0">
            <a:noAutofit/>
          </a:bodyPr>
          <a:lstStyle>
            <a:lvl1pPr marL="0" indent="0">
              <a:lnSpc>
                <a:spcPts val="3200"/>
              </a:lnSpc>
              <a:spcBef>
                <a:spcPts val="0"/>
              </a:spcBef>
              <a:spcAft>
                <a:spcPts val="0"/>
              </a:spcAft>
              <a:buNone/>
              <a:defRPr lang="en-US" sz="2824" b="1" spc="-67" dirty="0">
                <a:solidFill>
                  <a:schemeClr val="tx1">
                    <a:lumMod val="85000"/>
                    <a:lumOff val="15000"/>
                  </a:schemeClr>
                </a:solidFill>
                <a:latin typeface="Arial" panose="020B0604020202020204" pitchFamily="34" charset="0"/>
                <a:cs typeface="Arial" panose="020B0604020202020204" pitchFamily="34" charset="0"/>
              </a:defRPr>
            </a:lvl1pPr>
          </a:lstStyle>
          <a:p>
            <a:pPr marL="0" lvl="0" defTabSz="457211">
              <a:lnSpc>
                <a:spcPts val="3333"/>
              </a:lnSpc>
            </a:pPr>
            <a:r>
              <a:rPr lang="en-US"/>
              <a:t>Slide Title</a:t>
            </a:r>
          </a:p>
        </p:txBody>
      </p:sp>
      <p:sp>
        <p:nvSpPr>
          <p:cNvPr id="9" name="Text Placeholder 5">
            <a:extLst>
              <a:ext uri="{FF2B5EF4-FFF2-40B4-BE49-F238E27FC236}">
                <a16:creationId xmlns:a16="http://schemas.microsoft.com/office/drawing/2014/main" id="{0AC97FC1-9F1F-4D4B-B93A-C0E7D1A1A2A4}"/>
              </a:ext>
            </a:extLst>
          </p:cNvPr>
          <p:cNvSpPr>
            <a:spLocks noGrp="1"/>
          </p:cNvSpPr>
          <p:nvPr>
            <p:ph type="body" sz="quarter" idx="13"/>
          </p:nvPr>
        </p:nvSpPr>
        <p:spPr>
          <a:xfrm>
            <a:off x="396875" y="1219200"/>
            <a:ext cx="6172200" cy="2133600"/>
          </a:xfrm>
          <a:prstGeom prst="rect">
            <a:avLst/>
          </a:prstGeom>
        </p:spPr>
        <p:txBody>
          <a:bodyPr/>
          <a:lstStyle>
            <a:lvl1pPr marL="171454" indent="-171454">
              <a:spcBef>
                <a:spcPts val="0"/>
              </a:spcBef>
              <a:spcAft>
                <a:spcPts val="300"/>
              </a:spcAft>
              <a:buClr>
                <a:srgbClr val="F5A81C"/>
              </a:buClr>
              <a:buFont typeface="Wingdings" panose="05000000000000000000" pitchFamily="2" charset="2"/>
              <a:buChar char="§"/>
              <a:defRPr sz="1765">
                <a:solidFill>
                  <a:schemeClr val="tx1">
                    <a:lumMod val="85000"/>
                    <a:lumOff val="15000"/>
                  </a:schemeClr>
                </a:solidFill>
              </a:defRPr>
            </a:lvl1pPr>
            <a:lvl2pPr marL="628665" indent="-171454">
              <a:spcBef>
                <a:spcPts val="0"/>
              </a:spcBef>
              <a:spcAft>
                <a:spcPts val="300"/>
              </a:spcAft>
              <a:buClr>
                <a:srgbClr val="F5A81C"/>
              </a:buClr>
              <a:buFont typeface="Wingdings" panose="05000000000000000000" pitchFamily="2" charset="2"/>
              <a:buChar char="§"/>
              <a:defRPr sz="1765">
                <a:solidFill>
                  <a:schemeClr val="tx1">
                    <a:lumMod val="85000"/>
                    <a:lumOff val="15000"/>
                  </a:schemeClr>
                </a:solidFill>
              </a:defRPr>
            </a:lvl2pPr>
            <a:lvl3pPr marL="1085876" indent="-171454">
              <a:spcBef>
                <a:spcPts val="0"/>
              </a:spcBef>
              <a:spcAft>
                <a:spcPts val="300"/>
              </a:spcAft>
              <a:buClr>
                <a:srgbClr val="F5A81C"/>
              </a:buClr>
              <a:buFont typeface="Wingdings" panose="05000000000000000000" pitchFamily="2" charset="2"/>
              <a:buChar char="§"/>
              <a:defRPr sz="1765">
                <a:solidFill>
                  <a:schemeClr val="tx1">
                    <a:lumMod val="85000"/>
                    <a:lumOff val="15000"/>
                  </a:schemeClr>
                </a:solidFill>
              </a:defRPr>
            </a:lvl3pPr>
            <a:lvl4pPr marL="1543087" indent="-171454">
              <a:spcBef>
                <a:spcPts val="0"/>
              </a:spcBef>
              <a:spcAft>
                <a:spcPts val="300"/>
              </a:spcAft>
              <a:buClr>
                <a:srgbClr val="F5A81C"/>
              </a:buClr>
              <a:buFont typeface="Wingdings" panose="05000000000000000000" pitchFamily="2" charset="2"/>
              <a:buChar char="§"/>
              <a:defRPr sz="1765">
                <a:solidFill>
                  <a:schemeClr val="tx1">
                    <a:lumMod val="85000"/>
                    <a:lumOff val="15000"/>
                  </a:schemeClr>
                </a:solidFill>
              </a:defRPr>
            </a:lvl4pPr>
            <a:lvl5pPr marL="2000298" indent="-171454">
              <a:spcBef>
                <a:spcPts val="0"/>
              </a:spcBef>
              <a:spcAft>
                <a:spcPts val="300"/>
              </a:spcAft>
              <a:buClr>
                <a:srgbClr val="F5A81C"/>
              </a:buClr>
              <a:buFont typeface="Wingdings" panose="05000000000000000000" pitchFamily="2" charset="2"/>
              <a:buChar char="§"/>
              <a:defRPr sz="1765">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nav buttons">
            <a:extLst>
              <a:ext uri="{FF2B5EF4-FFF2-40B4-BE49-F238E27FC236}">
                <a16:creationId xmlns:a16="http://schemas.microsoft.com/office/drawing/2014/main" id="{992F5547-6545-60BD-CAAD-9569BDC91230}"/>
              </a:ext>
            </a:extLst>
          </p:cNvPr>
          <p:cNvGrpSpPr/>
          <p:nvPr userDrawn="1"/>
        </p:nvGrpSpPr>
        <p:grpSpPr>
          <a:xfrm>
            <a:off x="5805729" y="6419215"/>
            <a:ext cx="892615" cy="304754"/>
            <a:chOff x="6579826" y="7275110"/>
            <a:chExt cx="1011630" cy="345388"/>
          </a:xfrm>
        </p:grpSpPr>
        <p:pic>
          <p:nvPicPr>
            <p:cNvPr id="3" name="Graphic 2" descr="Circle with right arrow">
              <a:hlinkClick r:id="" action="ppaction://hlinkshowjump?jump=nextslide"/>
              <a:extLst>
                <a:ext uri="{FF2B5EF4-FFF2-40B4-BE49-F238E27FC236}">
                  <a16:creationId xmlns:a16="http://schemas.microsoft.com/office/drawing/2014/main" id="{DB73EDD8-783B-AAD4-84B7-B0260F19DE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246016" y="7275110"/>
              <a:ext cx="345440" cy="345387"/>
            </a:xfrm>
            <a:prstGeom prst="rect">
              <a:avLst/>
            </a:prstGeom>
          </p:spPr>
        </p:pic>
        <p:pic>
          <p:nvPicPr>
            <p:cNvPr id="4" name="Graphic 3" descr="Circle with right arrow">
              <a:hlinkClick r:id="" action="ppaction://hlinkshowjump?jump=previousslide"/>
              <a:extLst>
                <a:ext uri="{FF2B5EF4-FFF2-40B4-BE49-F238E27FC236}">
                  <a16:creationId xmlns:a16="http://schemas.microsoft.com/office/drawing/2014/main" id="{8DFDD7F5-3831-1E62-B0B1-437E77EB7B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9826" y="7275111"/>
              <a:ext cx="345440" cy="345387"/>
            </a:xfrm>
            <a:prstGeom prst="rect">
              <a:avLst/>
            </a:prstGeom>
          </p:spPr>
        </p:pic>
        <p:pic>
          <p:nvPicPr>
            <p:cNvPr id="6" name="Graphic 5" descr="Home">
              <a:hlinkClick r:id="" action="ppaction://noaction"/>
              <a:extLst>
                <a:ext uri="{FF2B5EF4-FFF2-40B4-BE49-F238E27FC236}">
                  <a16:creationId xmlns:a16="http://schemas.microsoft.com/office/drawing/2014/main" id="{062D7CE1-5042-FBB2-F07F-2095CC5F5EC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7466" y="7309649"/>
              <a:ext cx="276352" cy="276309"/>
            </a:xfrm>
            <a:prstGeom prst="rect">
              <a:avLst/>
            </a:prstGeom>
          </p:spPr>
        </p:pic>
      </p:grpSp>
    </p:spTree>
    <p:extLst>
      <p:ext uri="{BB962C8B-B14F-4D97-AF65-F5344CB8AC3E}">
        <p14:creationId xmlns:p14="http://schemas.microsoft.com/office/powerpoint/2010/main" val="4176956764"/>
      </p:ext>
    </p:extLst>
  </p:cSld>
  <p:clrMapOvr>
    <a:masterClrMapping/>
  </p:clrMapOvr>
  <p:extLst>
    <p:ext uri="{DCECCB84-F9BA-43D5-87BE-67443E8EF086}">
      <p15:sldGuideLst xmlns:p15="http://schemas.microsoft.com/office/powerpoint/2012/main">
        <p15:guide id="3" pos="3840">
          <p15:clr>
            <a:srgbClr val="FBAE40"/>
          </p15:clr>
        </p15:guide>
        <p15:guide id="4" pos="32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asic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2212B4-EA29-A18D-35D8-8C1542DE9C99}"/>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rcRect/>
          <a:stretch/>
        </p:blipFill>
        <p:spPr>
          <a:xfrm>
            <a:off x="-1" y="-1"/>
            <a:ext cx="12192001" cy="6858001"/>
          </a:xfrm>
          <a:prstGeom prst="rect">
            <a:avLst/>
          </a:prstGeom>
          <a:solidFill>
            <a:schemeClr val="tx1"/>
          </a:solidFill>
        </p:spPr>
      </p:pic>
      <p:sp>
        <p:nvSpPr>
          <p:cNvPr id="7" name="Rectangle 6" hidden="1">
            <a:extLst>
              <a:ext uri="{FF2B5EF4-FFF2-40B4-BE49-F238E27FC236}">
                <a16:creationId xmlns:a16="http://schemas.microsoft.com/office/drawing/2014/main" id="{7B73F247-3E21-4263-9A02-F3903B8388D5}"/>
              </a:ext>
            </a:extLst>
          </p:cNvPr>
          <p:cNvSpPr/>
          <p:nvPr userDrawn="1"/>
        </p:nvSpPr>
        <p:spPr>
          <a:xfrm>
            <a:off x="209550" y="1323018"/>
            <a:ext cx="11772900" cy="5325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60F7D442-09C8-10A4-CB67-E8A541765FDD}"/>
              </a:ext>
            </a:extLst>
          </p:cNvPr>
          <p:cNvSpPr/>
          <p:nvPr userDrawn="1"/>
        </p:nvSpPr>
        <p:spPr>
          <a:xfrm rot="5400000">
            <a:off x="416179" y="-416176"/>
            <a:ext cx="6857998" cy="7690356"/>
          </a:xfrm>
          <a:prstGeom prst="rect">
            <a:avLst/>
          </a:prstGeom>
          <a:gradFill>
            <a:gsLst>
              <a:gs pos="0">
                <a:schemeClr val="tx1">
                  <a:alpha val="0"/>
                </a:schemeClr>
              </a:gs>
              <a:gs pos="100000">
                <a:schemeClr val="tx1">
                  <a:alpha val="77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3803422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Separator Pag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68949E-FF36-F5CF-9A29-ABB5CEA14080}"/>
              </a:ext>
            </a:extLst>
          </p:cNvPr>
          <p:cNvGrpSpPr/>
          <p:nvPr userDrawn="1"/>
        </p:nvGrpSpPr>
        <p:grpSpPr>
          <a:xfrm>
            <a:off x="3598689" y="532527"/>
            <a:ext cx="8593311" cy="5792947"/>
            <a:chOff x="5138056" y="1161142"/>
            <a:chExt cx="8679544" cy="5851079"/>
          </a:xfrm>
        </p:grpSpPr>
        <p:sp>
          <p:nvSpPr>
            <p:cNvPr id="3" name="Freeform: Shape 2">
              <a:extLst>
                <a:ext uri="{FF2B5EF4-FFF2-40B4-BE49-F238E27FC236}">
                  <a16:creationId xmlns:a16="http://schemas.microsoft.com/office/drawing/2014/main" id="{1EA38D88-F93A-84BB-30F6-E02C556F74DC}"/>
                </a:ext>
              </a:extLst>
            </p:cNvPr>
            <p:cNvSpPr/>
            <p:nvPr/>
          </p:nvSpPr>
          <p:spPr>
            <a:xfrm rot="10800000" flipV="1">
              <a:off x="5953760" y="3774195"/>
              <a:ext cx="7863840" cy="82639"/>
            </a:xfrm>
            <a:custGeom>
              <a:avLst/>
              <a:gdLst>
                <a:gd name="connsiteX0" fmla="*/ 0 w 10466200"/>
                <a:gd name="connsiteY0" fmla="*/ 0 h 6536"/>
                <a:gd name="connsiteX1" fmla="*/ 10466200 w 10466200"/>
                <a:gd name="connsiteY1" fmla="*/ 0 h 6536"/>
              </a:gdLst>
              <a:ahLst/>
              <a:cxnLst>
                <a:cxn ang="0">
                  <a:pos x="connsiteX0" y="connsiteY0"/>
                </a:cxn>
                <a:cxn ang="0">
                  <a:pos x="connsiteX1" y="connsiteY1"/>
                </a:cxn>
              </a:cxnLst>
              <a:rect l="l" t="t" r="r" b="b"/>
              <a:pathLst>
                <a:path w="10466200" h="6536">
                  <a:moveTo>
                    <a:pt x="0" y="0"/>
                  </a:moveTo>
                  <a:lnTo>
                    <a:pt x="10466200" y="0"/>
                  </a:lnTo>
                </a:path>
              </a:pathLst>
            </a:custGeom>
            <a:ln w="130716" cap="flat">
              <a:solidFill>
                <a:srgbClr val="FDBA12"/>
              </a:solidFill>
              <a:prstDash val="solid"/>
              <a:round/>
            </a:ln>
          </p:spPr>
          <p:txBody>
            <a:bodyPr rtlCol="0" anchor="ctr"/>
            <a:lstStyle/>
            <a:p>
              <a:endParaRPr lang="en-US" sz="1588"/>
            </a:p>
          </p:txBody>
        </p:sp>
        <p:sp>
          <p:nvSpPr>
            <p:cNvPr id="4" name="Freeform: Shape 3">
              <a:extLst>
                <a:ext uri="{FF2B5EF4-FFF2-40B4-BE49-F238E27FC236}">
                  <a16:creationId xmlns:a16="http://schemas.microsoft.com/office/drawing/2014/main" id="{DA3554E5-7458-270C-D28F-B5BB2477350A}"/>
                </a:ext>
              </a:extLst>
            </p:cNvPr>
            <p:cNvSpPr/>
            <p:nvPr/>
          </p:nvSpPr>
          <p:spPr>
            <a:xfrm rot="10800000">
              <a:off x="9164192" y="1161142"/>
              <a:ext cx="4653408" cy="2184402"/>
            </a:xfrm>
            <a:custGeom>
              <a:avLst/>
              <a:gdLst>
                <a:gd name="connsiteX0" fmla="*/ 0 w 6003574"/>
                <a:gd name="connsiteY0" fmla="*/ 0 h 2818197"/>
                <a:gd name="connsiteX1" fmla="*/ 2011346 w 6003574"/>
                <a:gd name="connsiteY1" fmla="*/ 0 h 2818197"/>
                <a:gd name="connsiteX2" fmla="*/ 3420445 w 6003574"/>
                <a:gd name="connsiteY2" fmla="*/ 1409099 h 2818197"/>
                <a:gd name="connsiteX3" fmla="*/ 4829544 w 6003574"/>
                <a:gd name="connsiteY3" fmla="*/ 2818198 h 2818197"/>
                <a:gd name="connsiteX4" fmla="*/ 6003575 w 6003574"/>
                <a:gd name="connsiteY4" fmla="*/ 2818198 h 281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3574" h="2818197">
                  <a:moveTo>
                    <a:pt x="0" y="0"/>
                  </a:moveTo>
                  <a:lnTo>
                    <a:pt x="2011346" y="0"/>
                  </a:lnTo>
                  <a:cubicBezTo>
                    <a:pt x="2789632" y="0"/>
                    <a:pt x="3420445" y="630944"/>
                    <a:pt x="3420445" y="1409099"/>
                  </a:cubicBezTo>
                  <a:cubicBezTo>
                    <a:pt x="3420445" y="2187254"/>
                    <a:pt x="4051388" y="2818198"/>
                    <a:pt x="4829544" y="2818198"/>
                  </a:cubicBezTo>
                  <a:lnTo>
                    <a:pt x="6003575" y="2818198"/>
                  </a:lnTo>
                </a:path>
              </a:pathLst>
            </a:custGeom>
            <a:noFill/>
            <a:ln w="130716" cap="flat">
              <a:solidFill>
                <a:srgbClr val="3DD880"/>
              </a:solidFill>
              <a:prstDash val="solid"/>
              <a:round/>
            </a:ln>
          </p:spPr>
          <p:txBody>
            <a:bodyPr rtlCol="0" anchor="ctr"/>
            <a:lstStyle/>
            <a:p>
              <a:endParaRPr lang="en-US" sz="1588"/>
            </a:p>
          </p:txBody>
        </p:sp>
        <p:sp>
          <p:nvSpPr>
            <p:cNvPr id="6" name="Freeform: Shape 5">
              <a:extLst>
                <a:ext uri="{FF2B5EF4-FFF2-40B4-BE49-F238E27FC236}">
                  <a16:creationId xmlns:a16="http://schemas.microsoft.com/office/drawing/2014/main" id="{FE7AFB3F-3500-725B-DAA4-FA24D22650F5}"/>
                </a:ext>
              </a:extLst>
            </p:cNvPr>
            <p:cNvSpPr/>
            <p:nvPr/>
          </p:nvSpPr>
          <p:spPr>
            <a:xfrm rot="10800000">
              <a:off x="5948795" y="4083474"/>
              <a:ext cx="7868805" cy="2722143"/>
            </a:xfrm>
            <a:custGeom>
              <a:avLst/>
              <a:gdLst>
                <a:gd name="connsiteX0" fmla="*/ 0 w 10151905"/>
                <a:gd name="connsiteY0" fmla="*/ 3511961 h 3511961"/>
                <a:gd name="connsiteX1" fmla="*/ 1463029 w 10151905"/>
                <a:gd name="connsiteY1" fmla="*/ 3511961 h 3511961"/>
                <a:gd name="connsiteX2" fmla="*/ 3218977 w 10151905"/>
                <a:gd name="connsiteY2" fmla="*/ 1756013 h 3511961"/>
                <a:gd name="connsiteX3" fmla="*/ 4974925 w 10151905"/>
                <a:gd name="connsiteY3" fmla="*/ 0 h 3511961"/>
                <a:gd name="connsiteX4" fmla="*/ 10151905 w 10151905"/>
                <a:gd name="connsiteY4" fmla="*/ 0 h 3511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905" h="3511961">
                  <a:moveTo>
                    <a:pt x="0" y="3511961"/>
                  </a:moveTo>
                  <a:lnTo>
                    <a:pt x="1463029" y="3511961"/>
                  </a:lnTo>
                  <a:cubicBezTo>
                    <a:pt x="2432781" y="3511961"/>
                    <a:pt x="3218977" y="2725831"/>
                    <a:pt x="3218977" y="1756013"/>
                  </a:cubicBezTo>
                  <a:cubicBezTo>
                    <a:pt x="3218977" y="786196"/>
                    <a:pt x="4005107" y="0"/>
                    <a:pt x="4974925" y="0"/>
                  </a:cubicBezTo>
                  <a:lnTo>
                    <a:pt x="10151905" y="0"/>
                  </a:lnTo>
                </a:path>
              </a:pathLst>
            </a:custGeom>
            <a:noFill/>
            <a:ln w="130716" cap="flat">
              <a:solidFill>
                <a:srgbClr val="3DABD8"/>
              </a:solidFill>
              <a:prstDash val="solid"/>
              <a:round/>
            </a:ln>
          </p:spPr>
          <p:txBody>
            <a:bodyPr rtlCol="0" anchor="ctr"/>
            <a:lstStyle/>
            <a:p>
              <a:endParaRPr lang="en-US" sz="1588"/>
            </a:p>
          </p:txBody>
        </p:sp>
        <p:sp>
          <p:nvSpPr>
            <p:cNvPr id="8" name="Freeform: Shape 7">
              <a:extLst>
                <a:ext uri="{FF2B5EF4-FFF2-40B4-BE49-F238E27FC236}">
                  <a16:creationId xmlns:a16="http://schemas.microsoft.com/office/drawing/2014/main" id="{CF46518D-8DE9-1FD3-70F7-064A6E883C4A}"/>
                </a:ext>
              </a:extLst>
            </p:cNvPr>
            <p:cNvSpPr/>
            <p:nvPr/>
          </p:nvSpPr>
          <p:spPr>
            <a:xfrm rot="10800000">
              <a:off x="7181043" y="2245591"/>
              <a:ext cx="6636557" cy="3407328"/>
            </a:xfrm>
            <a:custGeom>
              <a:avLst/>
              <a:gdLst>
                <a:gd name="connsiteX0" fmla="*/ 8562126 w 8562126"/>
                <a:gd name="connsiteY0" fmla="*/ 4395949 h 4395949"/>
                <a:gd name="connsiteX1" fmla="*/ 5681239 w 8562126"/>
                <a:gd name="connsiteY1" fmla="*/ 4395949 h 4395949"/>
                <a:gd name="connsiteX2" fmla="*/ 4281031 w 8562126"/>
                <a:gd name="connsiteY2" fmla="*/ 2995741 h 4395949"/>
                <a:gd name="connsiteX3" fmla="*/ 4281031 w 8562126"/>
                <a:gd name="connsiteY3" fmla="*/ 1400209 h 4395949"/>
                <a:gd name="connsiteX4" fmla="*/ 2880822 w 8562126"/>
                <a:gd name="connsiteY4" fmla="*/ 0 h 4395949"/>
                <a:gd name="connsiteX5" fmla="*/ 0 w 8562126"/>
                <a:gd name="connsiteY5" fmla="*/ 0 h 439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2126" h="4395949">
                  <a:moveTo>
                    <a:pt x="8562126" y="4395949"/>
                  </a:moveTo>
                  <a:lnTo>
                    <a:pt x="5681239" y="4395949"/>
                  </a:lnTo>
                  <a:cubicBezTo>
                    <a:pt x="4907987" y="4395949"/>
                    <a:pt x="4281031" y="3769059"/>
                    <a:pt x="4281031" y="2995741"/>
                  </a:cubicBezTo>
                  <a:lnTo>
                    <a:pt x="4281031" y="1400209"/>
                  </a:lnTo>
                  <a:cubicBezTo>
                    <a:pt x="4281031" y="626891"/>
                    <a:pt x="3654140" y="0"/>
                    <a:pt x="2880822" y="0"/>
                  </a:cubicBezTo>
                  <a:lnTo>
                    <a:pt x="0" y="0"/>
                  </a:lnTo>
                </a:path>
              </a:pathLst>
            </a:custGeom>
            <a:noFill/>
            <a:ln w="130716" cap="flat">
              <a:solidFill>
                <a:srgbClr val="F16277"/>
              </a:solidFill>
              <a:prstDash val="solid"/>
              <a:round/>
            </a:ln>
          </p:spPr>
          <p:txBody>
            <a:bodyPr rtlCol="0" anchor="ctr"/>
            <a:lstStyle/>
            <a:p>
              <a:endParaRPr lang="en-US" sz="1588"/>
            </a:p>
          </p:txBody>
        </p:sp>
        <p:sp>
          <p:nvSpPr>
            <p:cNvPr id="9" name="Freeform: Shape 8">
              <a:extLst>
                <a:ext uri="{FF2B5EF4-FFF2-40B4-BE49-F238E27FC236}">
                  <a16:creationId xmlns:a16="http://schemas.microsoft.com/office/drawing/2014/main" id="{764BE91C-A6CC-5136-BBEB-E0B8FAD3087A}"/>
                </a:ext>
              </a:extLst>
            </p:cNvPr>
            <p:cNvSpPr/>
            <p:nvPr/>
          </p:nvSpPr>
          <p:spPr>
            <a:xfrm rot="10800000">
              <a:off x="5138056" y="4491857"/>
              <a:ext cx="8679543" cy="1824811"/>
            </a:xfrm>
            <a:custGeom>
              <a:avLst/>
              <a:gdLst>
                <a:gd name="connsiteX0" fmla="*/ 10737810 w 10737809"/>
                <a:gd name="connsiteY0" fmla="*/ 2354272 h 2354272"/>
                <a:gd name="connsiteX1" fmla="*/ 7659704 w 10737809"/>
                <a:gd name="connsiteY1" fmla="*/ 2354272 h 2354272"/>
                <a:gd name="connsiteX2" fmla="*/ 6482600 w 10737809"/>
                <a:gd name="connsiteY2" fmla="*/ 1177169 h 2354272"/>
                <a:gd name="connsiteX3" fmla="*/ 5305431 w 10737809"/>
                <a:gd name="connsiteY3" fmla="*/ 0 h 2354272"/>
                <a:gd name="connsiteX4" fmla="*/ 0 w 10737809"/>
                <a:gd name="connsiteY4" fmla="*/ 0 h 235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809" h="2354272">
                  <a:moveTo>
                    <a:pt x="10737810" y="2354272"/>
                  </a:moveTo>
                  <a:lnTo>
                    <a:pt x="7659704" y="2354272"/>
                  </a:lnTo>
                  <a:cubicBezTo>
                    <a:pt x="7009607" y="2354272"/>
                    <a:pt x="6482600" y="1827266"/>
                    <a:pt x="6482600" y="1177169"/>
                  </a:cubicBezTo>
                  <a:cubicBezTo>
                    <a:pt x="6482600" y="527072"/>
                    <a:pt x="5955594" y="0"/>
                    <a:pt x="5305431" y="0"/>
                  </a:cubicBezTo>
                  <a:lnTo>
                    <a:pt x="0" y="0"/>
                  </a:lnTo>
                </a:path>
              </a:pathLst>
            </a:custGeom>
            <a:noFill/>
            <a:ln w="130716" cap="flat">
              <a:solidFill>
                <a:srgbClr val="F9B47F"/>
              </a:solidFill>
              <a:prstDash val="solid"/>
              <a:round/>
            </a:ln>
          </p:spPr>
          <p:txBody>
            <a:bodyPr rtlCol="0" anchor="ctr"/>
            <a:lstStyle/>
            <a:p>
              <a:endParaRPr lang="en-US" sz="1588"/>
            </a:p>
          </p:txBody>
        </p:sp>
        <p:sp>
          <p:nvSpPr>
            <p:cNvPr id="10" name="Freeform: Shape 9">
              <a:extLst>
                <a:ext uri="{FF2B5EF4-FFF2-40B4-BE49-F238E27FC236}">
                  <a16:creationId xmlns:a16="http://schemas.microsoft.com/office/drawing/2014/main" id="{7BFC7BBA-83FC-ED4D-6FA8-3EA8C4D6332D}"/>
                </a:ext>
              </a:extLst>
            </p:cNvPr>
            <p:cNvSpPr/>
            <p:nvPr/>
          </p:nvSpPr>
          <p:spPr>
            <a:xfrm rot="10800000">
              <a:off x="6871309" y="3566659"/>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11" name="Freeform: Shape 10">
              <a:extLst>
                <a:ext uri="{FF2B5EF4-FFF2-40B4-BE49-F238E27FC236}">
                  <a16:creationId xmlns:a16="http://schemas.microsoft.com/office/drawing/2014/main" id="{A92B8E55-9F13-046B-7D73-B248EBE5D3B4}"/>
                </a:ext>
              </a:extLst>
            </p:cNvPr>
            <p:cNvSpPr/>
            <p:nvPr/>
          </p:nvSpPr>
          <p:spPr>
            <a:xfrm rot="10800000">
              <a:off x="8955845" y="2044995"/>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12" name="Freeform: Shape 11">
              <a:extLst>
                <a:ext uri="{FF2B5EF4-FFF2-40B4-BE49-F238E27FC236}">
                  <a16:creationId xmlns:a16="http://schemas.microsoft.com/office/drawing/2014/main" id="{09B4C47D-E92F-E1C0-C100-E0C1E183D9E5}"/>
                </a:ext>
              </a:extLst>
            </p:cNvPr>
            <p:cNvSpPr/>
            <p:nvPr/>
          </p:nvSpPr>
          <p:spPr>
            <a:xfrm rot="10800000">
              <a:off x="8158381" y="4609974"/>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13" name="Freeform: Shape 12">
              <a:extLst>
                <a:ext uri="{FF2B5EF4-FFF2-40B4-BE49-F238E27FC236}">
                  <a16:creationId xmlns:a16="http://schemas.microsoft.com/office/drawing/2014/main" id="{B5E80CDC-610F-BF01-DB85-A2BD9FA43412}"/>
                </a:ext>
              </a:extLst>
            </p:cNvPr>
            <p:cNvSpPr/>
            <p:nvPr/>
          </p:nvSpPr>
          <p:spPr>
            <a:xfrm rot="10800000">
              <a:off x="8575075" y="3566659"/>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14" name="Freeform: Shape 13">
              <a:extLst>
                <a:ext uri="{FF2B5EF4-FFF2-40B4-BE49-F238E27FC236}">
                  <a16:creationId xmlns:a16="http://schemas.microsoft.com/office/drawing/2014/main" id="{1A3B8A08-1E8C-54DD-833A-9D598F9C32AF}"/>
                </a:ext>
              </a:extLst>
            </p:cNvPr>
            <p:cNvSpPr/>
            <p:nvPr/>
          </p:nvSpPr>
          <p:spPr>
            <a:xfrm rot="10800000">
              <a:off x="10286749" y="3566659"/>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15" name="Freeform: Shape 14">
              <a:extLst>
                <a:ext uri="{FF2B5EF4-FFF2-40B4-BE49-F238E27FC236}">
                  <a16:creationId xmlns:a16="http://schemas.microsoft.com/office/drawing/2014/main" id="{535F417E-0273-B59F-170B-0152698C6BFD}"/>
                </a:ext>
              </a:extLst>
            </p:cNvPr>
            <p:cNvSpPr/>
            <p:nvPr/>
          </p:nvSpPr>
          <p:spPr>
            <a:xfrm rot="10800000">
              <a:off x="12246178" y="3161741"/>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16" name="Freeform: Shape 15">
              <a:extLst>
                <a:ext uri="{FF2B5EF4-FFF2-40B4-BE49-F238E27FC236}">
                  <a16:creationId xmlns:a16="http://schemas.microsoft.com/office/drawing/2014/main" id="{162C8F2A-B00E-B0D3-434F-12A7F9153EAC}"/>
                </a:ext>
              </a:extLst>
            </p:cNvPr>
            <p:cNvSpPr/>
            <p:nvPr/>
          </p:nvSpPr>
          <p:spPr>
            <a:xfrm rot="10800000">
              <a:off x="10659003" y="1303167"/>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17" name="Freeform: Shape 16">
              <a:extLst>
                <a:ext uri="{FF2B5EF4-FFF2-40B4-BE49-F238E27FC236}">
                  <a16:creationId xmlns:a16="http://schemas.microsoft.com/office/drawing/2014/main" id="{9BD75533-C3E3-9E9B-77D8-A5D4999DA976}"/>
                </a:ext>
              </a:extLst>
            </p:cNvPr>
            <p:cNvSpPr/>
            <p:nvPr/>
          </p:nvSpPr>
          <p:spPr>
            <a:xfrm rot="10800000">
              <a:off x="9199981" y="6079594"/>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18" name="Freeform: Shape 17">
              <a:extLst>
                <a:ext uri="{FF2B5EF4-FFF2-40B4-BE49-F238E27FC236}">
                  <a16:creationId xmlns:a16="http://schemas.microsoft.com/office/drawing/2014/main" id="{2D3D98EE-E020-66E8-AD3F-F916C22EFABB}"/>
                </a:ext>
              </a:extLst>
            </p:cNvPr>
            <p:cNvSpPr/>
            <p:nvPr/>
          </p:nvSpPr>
          <p:spPr>
            <a:xfrm rot="10800000">
              <a:off x="10744857" y="6079594"/>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19" name="Freeform: Shape 18">
              <a:extLst>
                <a:ext uri="{FF2B5EF4-FFF2-40B4-BE49-F238E27FC236}">
                  <a16:creationId xmlns:a16="http://schemas.microsoft.com/office/drawing/2014/main" id="{A7458B3E-DEFB-0F74-B28F-65D6C4387236}"/>
                </a:ext>
              </a:extLst>
            </p:cNvPr>
            <p:cNvSpPr/>
            <p:nvPr/>
          </p:nvSpPr>
          <p:spPr>
            <a:xfrm rot="10800000">
              <a:off x="11085130" y="5407748"/>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20" name="Freeform: Shape 19">
              <a:extLst>
                <a:ext uri="{FF2B5EF4-FFF2-40B4-BE49-F238E27FC236}">
                  <a16:creationId xmlns:a16="http://schemas.microsoft.com/office/drawing/2014/main" id="{153B5F7E-860A-3029-47C8-84BA37634CC3}"/>
                </a:ext>
              </a:extLst>
            </p:cNvPr>
            <p:cNvSpPr/>
            <p:nvPr/>
          </p:nvSpPr>
          <p:spPr>
            <a:xfrm rot="10800000">
              <a:off x="6871309" y="6595527"/>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sp>
          <p:nvSpPr>
            <p:cNvPr id="21" name="Freeform: Shape 20">
              <a:extLst>
                <a:ext uri="{FF2B5EF4-FFF2-40B4-BE49-F238E27FC236}">
                  <a16:creationId xmlns:a16="http://schemas.microsoft.com/office/drawing/2014/main" id="{595811CB-A564-2F61-94C2-8CF8B69662B6}"/>
                </a:ext>
              </a:extLst>
            </p:cNvPr>
            <p:cNvSpPr/>
            <p:nvPr/>
          </p:nvSpPr>
          <p:spPr>
            <a:xfrm rot="10800000">
              <a:off x="8348897" y="6595527"/>
              <a:ext cx="416694" cy="416694"/>
            </a:xfrm>
            <a:custGeom>
              <a:avLst/>
              <a:gdLst>
                <a:gd name="connsiteX0" fmla="*/ 537596 w 537596"/>
                <a:gd name="connsiteY0" fmla="*/ 268798 h 537596"/>
                <a:gd name="connsiteX1" fmla="*/ 268798 w 537596"/>
                <a:gd name="connsiteY1" fmla="*/ 537596 h 537596"/>
                <a:gd name="connsiteX2" fmla="*/ 0 w 537596"/>
                <a:gd name="connsiteY2" fmla="*/ 268798 h 537596"/>
                <a:gd name="connsiteX3" fmla="*/ 268798 w 537596"/>
                <a:gd name="connsiteY3" fmla="*/ 0 h 537596"/>
                <a:gd name="connsiteX4" fmla="*/ 537596 w 537596"/>
                <a:gd name="connsiteY4" fmla="*/ 268798 h 53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6" h="537596">
                  <a:moveTo>
                    <a:pt x="537596" y="268798"/>
                  </a:moveTo>
                  <a:cubicBezTo>
                    <a:pt x="537596" y="417252"/>
                    <a:pt x="417252" y="537596"/>
                    <a:pt x="268798" y="537596"/>
                  </a:cubicBezTo>
                  <a:cubicBezTo>
                    <a:pt x="120345" y="537596"/>
                    <a:pt x="0" y="417252"/>
                    <a:pt x="0" y="268798"/>
                  </a:cubicBezTo>
                  <a:cubicBezTo>
                    <a:pt x="0" y="120345"/>
                    <a:pt x="120345" y="0"/>
                    <a:pt x="268798" y="0"/>
                  </a:cubicBezTo>
                  <a:cubicBezTo>
                    <a:pt x="417252" y="0"/>
                    <a:pt x="537596" y="120345"/>
                    <a:pt x="537596" y="268798"/>
                  </a:cubicBezTo>
                  <a:close/>
                </a:path>
              </a:pathLst>
            </a:custGeom>
            <a:solidFill>
              <a:schemeClr val="bg1"/>
            </a:solidFill>
            <a:ln w="38100" cap="flat">
              <a:solidFill>
                <a:schemeClr val="tx1"/>
              </a:solidFill>
              <a:prstDash val="solid"/>
              <a:miter/>
            </a:ln>
          </p:spPr>
          <p:txBody>
            <a:bodyPr rtlCol="0" anchor="ctr"/>
            <a:lstStyle/>
            <a:p>
              <a:endParaRPr lang="en-US" sz="1588"/>
            </a:p>
          </p:txBody>
        </p:sp>
      </p:grpSp>
      <p:pic>
        <p:nvPicPr>
          <p:cNvPr id="22" name="Picture 21">
            <a:extLst>
              <a:ext uri="{FF2B5EF4-FFF2-40B4-BE49-F238E27FC236}">
                <a16:creationId xmlns:a16="http://schemas.microsoft.com/office/drawing/2014/main" id="{2B42750D-41A8-9409-C76F-0106D69B3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135" y="560311"/>
            <a:ext cx="2053890" cy="589543"/>
          </a:xfrm>
          <a:prstGeom prst="rect">
            <a:avLst/>
          </a:prstGeom>
        </p:spPr>
      </p:pic>
      <p:sp>
        <p:nvSpPr>
          <p:cNvPr id="23" name="Rectangle 22">
            <a:extLst>
              <a:ext uri="{FF2B5EF4-FFF2-40B4-BE49-F238E27FC236}">
                <a16:creationId xmlns:a16="http://schemas.microsoft.com/office/drawing/2014/main" id="{D2267C52-0B42-3327-C377-F5A0194BD629}"/>
              </a:ext>
            </a:extLst>
          </p:cNvPr>
          <p:cNvSpPr/>
          <p:nvPr userDrawn="1"/>
        </p:nvSpPr>
        <p:spPr>
          <a:xfrm>
            <a:off x="3505789" y="2513248"/>
            <a:ext cx="5971549" cy="4227356"/>
          </a:xfrm>
          <a:prstGeom prst="rect">
            <a:avLst/>
          </a:prstGeom>
          <a:gradFill>
            <a:gsLst>
              <a:gs pos="5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4" name="Rectangle 23">
            <a:extLst>
              <a:ext uri="{FF2B5EF4-FFF2-40B4-BE49-F238E27FC236}">
                <a16:creationId xmlns:a16="http://schemas.microsoft.com/office/drawing/2014/main" id="{39E507FE-1BC5-913D-4B3C-B9FBD024A4C9}"/>
              </a:ext>
            </a:extLst>
          </p:cNvPr>
          <p:cNvSpPr/>
          <p:nvPr userDrawn="1"/>
        </p:nvSpPr>
        <p:spPr>
          <a:xfrm>
            <a:off x="4391448" y="2806143"/>
            <a:ext cx="4419578" cy="790588"/>
          </a:xfrm>
          <a:prstGeom prst="rect">
            <a:avLst/>
          </a:prstGeom>
          <a:gradFill>
            <a:gsLst>
              <a:gs pos="1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5" name="Rectangle 24">
            <a:extLst>
              <a:ext uri="{FF2B5EF4-FFF2-40B4-BE49-F238E27FC236}">
                <a16:creationId xmlns:a16="http://schemas.microsoft.com/office/drawing/2014/main" id="{78C968FB-786F-4848-EB7E-8D9C3F11E969}"/>
              </a:ext>
            </a:extLst>
          </p:cNvPr>
          <p:cNvSpPr/>
          <p:nvPr userDrawn="1"/>
        </p:nvSpPr>
        <p:spPr>
          <a:xfrm>
            <a:off x="5585641" y="1210906"/>
            <a:ext cx="2205461" cy="790588"/>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6" name="Rectangle 25">
            <a:extLst>
              <a:ext uri="{FF2B5EF4-FFF2-40B4-BE49-F238E27FC236}">
                <a16:creationId xmlns:a16="http://schemas.microsoft.com/office/drawing/2014/main" id="{58941668-5ED5-24B7-6917-D79EBB2740F4}"/>
              </a:ext>
            </a:extLst>
          </p:cNvPr>
          <p:cNvSpPr/>
          <p:nvPr userDrawn="1"/>
        </p:nvSpPr>
        <p:spPr>
          <a:xfrm>
            <a:off x="7556700" y="228390"/>
            <a:ext cx="1704551" cy="790588"/>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7" name="Rectangle 26">
            <a:extLst>
              <a:ext uri="{FF2B5EF4-FFF2-40B4-BE49-F238E27FC236}">
                <a16:creationId xmlns:a16="http://schemas.microsoft.com/office/drawing/2014/main" id="{7A7FA9C5-51E1-21D2-97DA-46982FF02B27}"/>
              </a:ext>
            </a:extLst>
          </p:cNvPr>
          <p:cNvSpPr/>
          <p:nvPr userDrawn="1"/>
        </p:nvSpPr>
        <p:spPr>
          <a:xfrm>
            <a:off x="4365549" y="5784328"/>
            <a:ext cx="2590211" cy="790588"/>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1" name="Text Placeholder 30">
            <a:extLst>
              <a:ext uri="{FF2B5EF4-FFF2-40B4-BE49-F238E27FC236}">
                <a16:creationId xmlns:a16="http://schemas.microsoft.com/office/drawing/2014/main" id="{60A9A2B3-8A21-4953-819D-14742D2834EF}"/>
              </a:ext>
            </a:extLst>
          </p:cNvPr>
          <p:cNvSpPr>
            <a:spLocks noGrp="1"/>
          </p:cNvSpPr>
          <p:nvPr>
            <p:ph type="body" sz="quarter" idx="12" hasCustomPrompt="1"/>
          </p:nvPr>
        </p:nvSpPr>
        <p:spPr>
          <a:xfrm>
            <a:off x="689162" y="2984281"/>
            <a:ext cx="6088997" cy="1806681"/>
          </a:xfrm>
        </p:spPr>
        <p:txBody>
          <a:bodyPr/>
          <a:lstStyle>
            <a:lvl1pPr marL="0" indent="0">
              <a:lnSpc>
                <a:spcPts val="5824"/>
              </a:lnSpc>
              <a:spcBef>
                <a:spcPts val="0"/>
              </a:spcBef>
              <a:buNone/>
              <a:defRPr lang="en-US" sz="5824" b="1" kern="1200" baseline="0" dirty="0" smtClean="0">
                <a:solidFill>
                  <a:schemeClr val="tx1"/>
                </a:solidFill>
                <a:latin typeface="+mj-lt"/>
                <a:ea typeface="+mj-ea"/>
                <a:cs typeface="+mj-cs"/>
              </a:defRPr>
            </a:lvl1pPr>
            <a:lvl2pPr marL="155579" indent="0">
              <a:buNone/>
              <a:defRPr/>
            </a:lvl2pPr>
            <a:lvl3pPr marL="301633" indent="0">
              <a:buNone/>
              <a:defRPr/>
            </a:lvl3pPr>
            <a:lvl4pPr marL="429779" indent="0">
              <a:buNone/>
              <a:defRPr/>
            </a:lvl4pPr>
            <a:lvl5pPr marL="557798" indent="0">
              <a:buNone/>
              <a:defRPr/>
            </a:lvl5pPr>
          </a:lstStyle>
          <a:p>
            <a:pPr lvl="0"/>
            <a:r>
              <a:rPr lang="en-US"/>
              <a:t>Separator page</a:t>
            </a:r>
          </a:p>
        </p:txBody>
      </p:sp>
    </p:spTree>
    <p:extLst>
      <p:ext uri="{BB962C8B-B14F-4D97-AF65-F5344CB8AC3E}">
        <p14:creationId xmlns:p14="http://schemas.microsoft.com/office/powerpoint/2010/main" val="5368468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Firm Quals - Flyshe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FC5CC23-5D94-4202-ACFC-DC7204C50A97}"/>
              </a:ext>
            </a:extLst>
          </p:cNvPr>
          <p:cNvSpPr/>
          <p:nvPr userDrawn="1"/>
        </p:nvSpPr>
        <p:spPr>
          <a:xfrm>
            <a:off x="0" y="0"/>
            <a:ext cx="12192000" cy="6858000"/>
          </a:xfrm>
          <a:prstGeom prst="rect">
            <a:avLst/>
          </a:prstGeom>
          <a:solidFill>
            <a:srgbClr val="002D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hidden="1">
            <a:extLst>
              <a:ext uri="{FF2B5EF4-FFF2-40B4-BE49-F238E27FC236}">
                <a16:creationId xmlns:a16="http://schemas.microsoft.com/office/drawing/2014/main" id="{7B73F247-3E21-4263-9A02-F3903B8388D5}"/>
              </a:ext>
            </a:extLst>
          </p:cNvPr>
          <p:cNvSpPr/>
          <p:nvPr userDrawn="1"/>
        </p:nvSpPr>
        <p:spPr>
          <a:xfrm>
            <a:off x="209550" y="1323018"/>
            <a:ext cx="11772900" cy="5325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AEF6859-540E-4B72-A017-37CD481931BC}"/>
              </a:ext>
            </a:extLst>
          </p:cNvPr>
          <p:cNvSpPr txBox="1"/>
          <p:nvPr userDrawn="1"/>
        </p:nvSpPr>
        <p:spPr>
          <a:xfrm>
            <a:off x="295276" y="6221464"/>
            <a:ext cx="4849807" cy="21544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rPr>
              <a:t>City of San Diego- Year End Exit Meeting FY24</a:t>
            </a:r>
          </a:p>
        </p:txBody>
      </p:sp>
      <p:pic>
        <p:nvPicPr>
          <p:cNvPr id="15" name="Picture 14">
            <a:extLst>
              <a:ext uri="{FF2B5EF4-FFF2-40B4-BE49-F238E27FC236}">
                <a16:creationId xmlns:a16="http://schemas.microsoft.com/office/drawing/2014/main" id="{0414285E-3B42-4031-8961-43C3298F4E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76205" y="6050166"/>
            <a:ext cx="546662" cy="157062"/>
          </a:xfrm>
          <a:prstGeom prst="rect">
            <a:avLst/>
          </a:prstGeom>
        </p:spPr>
      </p:pic>
      <p:pic>
        <p:nvPicPr>
          <p:cNvPr id="17" name="Picture 16" descr="A picture containing table, dining table&#10;&#10;Description automatically generated">
            <a:extLst>
              <a:ext uri="{FF2B5EF4-FFF2-40B4-BE49-F238E27FC236}">
                <a16:creationId xmlns:a16="http://schemas.microsoft.com/office/drawing/2014/main" id="{2E50C11A-63CA-4484-B596-5EF9F378389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
        <p:nvSpPr>
          <p:cNvPr id="16" name="Title 1">
            <a:extLst>
              <a:ext uri="{FF2B5EF4-FFF2-40B4-BE49-F238E27FC236}">
                <a16:creationId xmlns:a16="http://schemas.microsoft.com/office/drawing/2014/main" id="{FEC9D1F5-2C5F-4861-B0BF-BC009AB27237}"/>
              </a:ext>
            </a:extLst>
          </p:cNvPr>
          <p:cNvSpPr txBox="1">
            <a:spLocks/>
          </p:cNvSpPr>
          <p:nvPr userDrawn="1"/>
        </p:nvSpPr>
        <p:spPr>
          <a:xfrm>
            <a:off x="0" y="1905001"/>
            <a:ext cx="5334000" cy="2616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Arial" panose="020B0604020202020204" pitchFamily="34" charset="0"/>
                <a:cs typeface="Arial" panose="020B0604020202020204" pitchFamily="34" charset="0"/>
              </a:rPr>
              <a:t>Forward Looking of Remaining Deliverables</a:t>
            </a:r>
          </a:p>
        </p:txBody>
      </p:sp>
    </p:spTree>
    <p:extLst>
      <p:ext uri="{BB962C8B-B14F-4D97-AF65-F5344CB8AC3E}">
        <p14:creationId xmlns:p14="http://schemas.microsoft.com/office/powerpoint/2010/main" val="34941151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Approach &amp; Methodolog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72D231-0441-468B-BD69-9E4BF0DC15A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2801" y="421091"/>
            <a:ext cx="12179199" cy="6436909"/>
          </a:xfrm>
          <a:prstGeom prst="rect">
            <a:avLst/>
          </a:prstGeom>
        </p:spPr>
      </p:pic>
      <p:sp>
        <p:nvSpPr>
          <p:cNvPr id="23" name="Rectangle 22">
            <a:extLst>
              <a:ext uri="{FF2B5EF4-FFF2-40B4-BE49-F238E27FC236}">
                <a16:creationId xmlns:a16="http://schemas.microsoft.com/office/drawing/2014/main" id="{45767537-FF33-4843-B1C5-DAEF227F2158}"/>
              </a:ext>
            </a:extLst>
          </p:cNvPr>
          <p:cNvSpPr/>
          <p:nvPr userDrawn="1"/>
        </p:nvSpPr>
        <p:spPr>
          <a:xfrm>
            <a:off x="2863" y="358565"/>
            <a:ext cx="12189138" cy="5445666"/>
          </a:xfrm>
          <a:prstGeom prst="rect">
            <a:avLst/>
          </a:prstGeom>
          <a:gradFill>
            <a:gsLst>
              <a:gs pos="0">
                <a:srgbClr val="041E42"/>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ghtened Box">
            <a:extLst>
              <a:ext uri="{FF2B5EF4-FFF2-40B4-BE49-F238E27FC236}">
                <a16:creationId xmlns:a16="http://schemas.microsoft.com/office/drawing/2014/main" id="{665DA8DA-C8E3-4250-973F-7DE0FEEDFC33}"/>
              </a:ext>
            </a:extLst>
          </p:cNvPr>
          <p:cNvSpPr/>
          <p:nvPr userDrawn="1"/>
        </p:nvSpPr>
        <p:spPr>
          <a:xfrm>
            <a:off x="209550" y="1188720"/>
            <a:ext cx="11772900" cy="54864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4" hidden="1">
            <a:extLst>
              <a:ext uri="{FF2B5EF4-FFF2-40B4-BE49-F238E27FC236}">
                <a16:creationId xmlns:a16="http://schemas.microsoft.com/office/drawing/2014/main" id="{471751CF-6FD5-4D90-8065-3D3DEA4EF506}"/>
              </a:ext>
            </a:extLst>
          </p:cNvPr>
          <p:cNvSpPr txBox="1">
            <a:spLocks/>
          </p:cNvSpPr>
          <p:nvPr userDrawn="1"/>
        </p:nvSpPr>
        <p:spPr>
          <a:xfrm>
            <a:off x="453136" y="1686328"/>
            <a:ext cx="3603475" cy="1073804"/>
          </a:xfrm>
          <a:prstGeom prst="rect">
            <a:avLst/>
          </a:prstGeom>
        </p:spPr>
        <p:txBody>
          <a:bodyPr vert="horz" lIns="91440" tIns="45720" rIns="91440" bIns="45720" numCol="1" spcCol="18288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1000" baseline="0"/>
              <a:t>Innovation is an integral part of who we are at Crowe. Advancements in data analytics, AI, machine learning, and other emerging technologies allow us to multiply the delivery of value to our clients. </a:t>
            </a:r>
          </a:p>
        </p:txBody>
      </p:sp>
      <p:sp>
        <p:nvSpPr>
          <p:cNvPr id="24" name="Rectangle 23" hidden="1">
            <a:extLst>
              <a:ext uri="{FF2B5EF4-FFF2-40B4-BE49-F238E27FC236}">
                <a16:creationId xmlns:a16="http://schemas.microsoft.com/office/drawing/2014/main" id="{E5FB7F47-6599-4839-BCF6-EDE5A3A1D5AD}"/>
              </a:ext>
            </a:extLst>
          </p:cNvPr>
          <p:cNvSpPr/>
          <p:nvPr userDrawn="1"/>
        </p:nvSpPr>
        <p:spPr>
          <a:xfrm>
            <a:off x="453137" y="1275056"/>
            <a:ext cx="2476609" cy="383246"/>
          </a:xfrm>
          <a:prstGeom prst="rect">
            <a:avLst/>
          </a:prstGeom>
        </p:spPr>
        <p:txBody>
          <a:bodyPr wrap="square" anchor="t" anchorCtr="0">
            <a:spAutoFit/>
          </a:bodyPr>
          <a:lstStyle/>
          <a:p>
            <a:pPr>
              <a:lnSpc>
                <a:spcPts val="2600"/>
              </a:lnSpc>
            </a:pPr>
            <a:r>
              <a:rPr lang="en-US" sz="1400" b="1" i="0" kern="1200">
                <a:solidFill>
                  <a:schemeClr val="tx1">
                    <a:lumMod val="75000"/>
                    <a:lumOff val="25000"/>
                  </a:schemeClr>
                </a:solidFill>
                <a:effectLst/>
                <a:latin typeface="Arial" panose="020B0604020202020204" pitchFamily="34" charset="0"/>
                <a:ea typeface="+mn-ea"/>
                <a:cs typeface="Arial" panose="020B0604020202020204" pitchFamily="34" charset="0"/>
              </a:rPr>
              <a:t>Culture of Innovation</a:t>
            </a:r>
            <a:endParaRPr lang="en-US" sz="1400" b="1" baseline="3000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MS Project logo" descr="A close up of a sign&#10;&#10;Description automatically generated" hidden="1">
            <a:extLst>
              <a:ext uri="{FF2B5EF4-FFF2-40B4-BE49-F238E27FC236}">
                <a16:creationId xmlns:a16="http://schemas.microsoft.com/office/drawing/2014/main" id="{7B7A4B78-E001-4028-B3CC-23844848C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6034" y="1750767"/>
            <a:ext cx="1110799" cy="453707"/>
          </a:xfrm>
          <a:prstGeom prst="rect">
            <a:avLst/>
          </a:prstGeom>
        </p:spPr>
      </p:pic>
      <p:pic>
        <p:nvPicPr>
          <p:cNvPr id="8" name="MS Office Planner logo" descr="A close up of a sign&#10;&#10;Description automatically generated" hidden="1">
            <a:extLst>
              <a:ext uri="{FF2B5EF4-FFF2-40B4-BE49-F238E27FC236}">
                <a16:creationId xmlns:a16="http://schemas.microsoft.com/office/drawing/2014/main" id="{BFAB2690-3297-49E0-B589-8213AE98F5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26938" y="2202286"/>
            <a:ext cx="1747520" cy="373900"/>
          </a:xfrm>
          <a:prstGeom prst="rect">
            <a:avLst/>
          </a:prstGeom>
        </p:spPr>
      </p:pic>
      <p:pic>
        <p:nvPicPr>
          <p:cNvPr id="10" name="MS Teams Logo" descr="A close up of a logo&#10;&#10;Description automatically generated" hidden="1">
            <a:extLst>
              <a:ext uri="{FF2B5EF4-FFF2-40B4-BE49-F238E27FC236}">
                <a16:creationId xmlns:a16="http://schemas.microsoft.com/office/drawing/2014/main" id="{996456D6-A28F-40D0-A263-1E102512208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925786" y="1750766"/>
            <a:ext cx="1748672" cy="453708"/>
          </a:xfrm>
          <a:prstGeom prst="rect">
            <a:avLst/>
          </a:prstGeom>
        </p:spPr>
      </p:pic>
      <p:pic>
        <p:nvPicPr>
          <p:cNvPr id="12" name="Trello logo" descr="A picture containing clock, drawing, light&#10;&#10;Description automatically generated" hidden="1">
            <a:extLst>
              <a:ext uri="{FF2B5EF4-FFF2-40B4-BE49-F238E27FC236}">
                <a16:creationId xmlns:a16="http://schemas.microsoft.com/office/drawing/2014/main" id="{23A9AC76-FB6F-4544-AFCA-A6D54408077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089501" y="2276638"/>
            <a:ext cx="898259" cy="303823"/>
          </a:xfrm>
          <a:prstGeom prst="rect">
            <a:avLst/>
          </a:prstGeom>
        </p:spPr>
      </p:pic>
      <p:sp>
        <p:nvSpPr>
          <p:cNvPr id="2" name="TextBox 1">
            <a:extLst>
              <a:ext uri="{FF2B5EF4-FFF2-40B4-BE49-F238E27FC236}">
                <a16:creationId xmlns:a16="http://schemas.microsoft.com/office/drawing/2014/main" id="{735545D4-24F5-47F6-AF20-B9504DAFA853}"/>
              </a:ext>
            </a:extLst>
          </p:cNvPr>
          <p:cNvSpPr txBox="1"/>
          <p:nvPr userDrawn="1"/>
        </p:nvSpPr>
        <p:spPr>
          <a:xfrm>
            <a:off x="1705153" y="421092"/>
            <a:ext cx="8781691" cy="707886"/>
          </a:xfrm>
          <a:prstGeom prst="rect">
            <a:avLst/>
          </a:prstGeom>
          <a:noFill/>
        </p:spPr>
        <p:txBody>
          <a:bodyPr wrap="square" rtlCol="0">
            <a:spAutoFit/>
          </a:bodyPr>
          <a:lstStyle/>
          <a:p>
            <a:pPr algn="ctr"/>
            <a:r>
              <a:rPr lang="en-US" sz="4000">
                <a:solidFill>
                  <a:schemeClr val="bg1"/>
                </a:solidFill>
                <a:latin typeface="Arial" panose="020B0604020202020204" pitchFamily="34" charset="0"/>
                <a:cs typeface="Arial" panose="020B0604020202020204" pitchFamily="34" charset="0"/>
              </a:rPr>
              <a:t>Audit Timeline</a:t>
            </a:r>
          </a:p>
        </p:txBody>
      </p:sp>
      <p:cxnSp>
        <p:nvCxnSpPr>
          <p:cNvPr id="30" name="Straight Connector 29">
            <a:extLst>
              <a:ext uri="{FF2B5EF4-FFF2-40B4-BE49-F238E27FC236}">
                <a16:creationId xmlns:a16="http://schemas.microsoft.com/office/drawing/2014/main" id="{F554A719-F89C-4F98-B9EB-DD967B9C8CB7}"/>
              </a:ext>
            </a:extLst>
          </p:cNvPr>
          <p:cNvCxnSpPr>
            <a:cxnSpLocks/>
          </p:cNvCxnSpPr>
          <p:nvPr userDrawn="1"/>
        </p:nvCxnSpPr>
        <p:spPr>
          <a:xfrm>
            <a:off x="7022195" y="420686"/>
            <a:ext cx="776388" cy="811"/>
          </a:xfrm>
          <a:prstGeom prst="line">
            <a:avLst/>
          </a:prstGeom>
          <a:ln w="25400">
            <a:solidFill>
              <a:srgbClr val="F5A81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5110FF3-BB96-43CE-AAF9-E91BB0061600}"/>
              </a:ext>
            </a:extLst>
          </p:cNvPr>
          <p:cNvSpPr txBox="1"/>
          <p:nvPr userDrawn="1"/>
        </p:nvSpPr>
        <p:spPr>
          <a:xfrm>
            <a:off x="473076" y="6221464"/>
            <a:ext cx="4849807" cy="21544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City of San Diego- Year End Exit Meeting FY24</a:t>
            </a:r>
          </a:p>
        </p:txBody>
      </p:sp>
      <p:pic>
        <p:nvPicPr>
          <p:cNvPr id="11" name="Picture 10">
            <a:extLst>
              <a:ext uri="{FF2B5EF4-FFF2-40B4-BE49-F238E27FC236}">
                <a16:creationId xmlns:a16="http://schemas.microsoft.com/office/drawing/2014/main" id="{0A35D8E4-E530-3B4D-2C58-3D677BCB45D4}"/>
              </a:ext>
            </a:extLst>
          </p:cNvPr>
          <p:cNvPicPr>
            <a:picLocks noChangeAspect="1"/>
          </p:cNvPicPr>
          <p:nvPr userDrawn="1"/>
        </p:nvPicPr>
        <p:blipFill>
          <a:blip r:embed="rId7"/>
          <a:stretch>
            <a:fillRect/>
          </a:stretch>
        </p:blipFill>
        <p:spPr>
          <a:xfrm>
            <a:off x="-2" y="1"/>
            <a:ext cx="12192000" cy="358564"/>
          </a:xfrm>
          <a:prstGeom prst="rect">
            <a:avLst/>
          </a:prstGeom>
        </p:spPr>
      </p:pic>
    </p:spTree>
    <p:extLst>
      <p:ext uri="{BB962C8B-B14F-4D97-AF65-F5344CB8AC3E}">
        <p14:creationId xmlns:p14="http://schemas.microsoft.com/office/powerpoint/2010/main" val="19762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p>
            <a:r>
              <a:rPr lang="en-US"/>
              <a:t>Click to edit Master title style</a:t>
            </a:r>
          </a:p>
        </p:txBody>
      </p:sp>
      <p:sp>
        <p:nvSpPr>
          <p:cNvPr id="3" name="Content Placeholder 2"/>
          <p:cNvSpPr>
            <a:spLocks noGrp="1"/>
          </p:cNvSpPr>
          <p:nvPr>
            <p:ph sz="half" idx="1"/>
          </p:nvPr>
        </p:nvSpPr>
        <p:spPr>
          <a:xfrm>
            <a:off x="540000" y="1435608"/>
            <a:ext cx="5410200" cy="4556760"/>
          </a:xfrm>
        </p:spPr>
        <p:txBody>
          <a:bodyPr/>
          <a:lstStyle>
            <a:lvl1pPr>
              <a:defRPr sz="2000"/>
            </a:lvl1pPr>
            <a:lvl2pPr>
              <a:defRPr sz="2000"/>
            </a:lvl2pPr>
            <a:lvl3pPr>
              <a:defRPr sz="2000"/>
            </a:lvl3pPr>
            <a:lvl4pPr>
              <a:defRPr sz="2000"/>
            </a:lvl4pPr>
            <a:lvl5pPr>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7567" y="1435608"/>
            <a:ext cx="5412433" cy="4556760"/>
          </a:xfrm>
        </p:spPr>
        <p:txBody>
          <a:bodyPr/>
          <a:lstStyle>
            <a:lvl1pPr>
              <a:defRPr sz="2000"/>
            </a:lvl1pPr>
            <a:lvl2pPr>
              <a:defRPr sz="2000"/>
            </a:lvl2pPr>
            <a:lvl3pPr>
              <a:defRPr sz="2000"/>
            </a:lvl3pPr>
            <a:lvl4pPr>
              <a:defRPr sz="2000"/>
            </a:lvl4pPr>
            <a:lvl5pPr>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6102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00" y="1435608"/>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40000" y="1845768"/>
            <a:ext cx="5394960" cy="4114800"/>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05040" y="1435608"/>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05040" y="1845768"/>
            <a:ext cx="5394960" cy="4114800"/>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04183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10" Type="http://schemas.openxmlformats.org/officeDocument/2006/relationships/theme" Target="../theme/theme6.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57200"/>
            <a:ext cx="11160000" cy="430887"/>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540000" y="1435608"/>
            <a:ext cx="11160000" cy="4500000"/>
          </a:xfrm>
          <a:prstGeom prst="rect">
            <a:avLst/>
          </a:prstGeom>
        </p:spPr>
        <p:txBody>
          <a:bodyPr vert="horz" wrap="square"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4"/>
          <p:cNvSpPr>
            <a:spLocks noChangeShapeType="1"/>
          </p:cNvSpPr>
          <p:nvPr/>
        </p:nvSpPr>
        <p:spPr bwMode="auto">
          <a:xfrm>
            <a:off x="540000" y="1188720"/>
            <a:ext cx="11160000" cy="0"/>
          </a:xfrm>
          <a:prstGeom prst="line">
            <a:avLst/>
          </a:prstGeom>
          <a:noFill/>
          <a:ln w="12700">
            <a:solidFill>
              <a:srgbClr val="FDB913"/>
            </a:solidFill>
            <a:round/>
            <a:headEnd type="oval" w="sm" len="sm"/>
            <a:tailEnd type="oval" w="sm" len="sm"/>
          </a:ln>
          <a:effectLst/>
        </p:spPr>
        <p:txBody>
          <a:bodyPr/>
          <a:lstStyle/>
          <a:p>
            <a:pPr>
              <a:defRPr/>
            </a:pPr>
            <a:endParaRPr lang="en-US" sz="1350"/>
          </a:p>
        </p:txBody>
      </p:sp>
      <p:sp>
        <p:nvSpPr>
          <p:cNvPr id="4" name="TextBox 3"/>
          <p:cNvSpPr txBox="1"/>
          <p:nvPr/>
        </p:nvSpPr>
        <p:spPr>
          <a:xfrm>
            <a:off x="540000" y="6523912"/>
            <a:ext cx="809517"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2025 Crowe LLP</a:t>
            </a:r>
          </a:p>
        </p:txBody>
      </p:sp>
      <p:sp>
        <p:nvSpPr>
          <p:cNvPr id="6" name="TextBox 5">
            <a:extLst>
              <a:ext uri="{FF2B5EF4-FFF2-40B4-BE49-F238E27FC236}">
                <a16:creationId xmlns:a16="http://schemas.microsoft.com/office/drawing/2014/main" id="{5E17B961-3CA3-4520-9A64-79F3880ABCBB}"/>
              </a:ext>
            </a:extLst>
          </p:cNvPr>
          <p:cNvSpPr txBox="1"/>
          <p:nvPr/>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225335485"/>
      </p:ext>
    </p:extLst>
  </p:cSld>
  <p:clrMap bg1="lt1" tx1="dk1" bg2="lt2" tx2="dk2" accent1="accent1" accent2="accent2" accent3="accent3" accent4="accent4" accent5="accent5" accent6="accent6" hlink="hlink" folHlink="folHlink"/>
  <p:sldLayoutIdLst>
    <p:sldLayoutId id="2147483777" r:id="rId1"/>
    <p:sldLayoutId id="2147483764" r:id="rId2"/>
    <p:sldLayoutId id="2147483765" r:id="rId3"/>
    <p:sldLayoutId id="2147483766" r:id="rId4"/>
    <p:sldLayoutId id="2147483778" r:id="rId5"/>
    <p:sldLayoutId id="2147483767" r:id="rId6"/>
    <p:sldLayoutId id="2147483768" r:id="rId7"/>
    <p:sldLayoutId id="2147483770" r:id="rId8"/>
    <p:sldLayoutId id="2147483771" r:id="rId9"/>
    <p:sldLayoutId id="2147483772" r:id="rId10"/>
    <p:sldLayoutId id="2147483779" r:id="rId11"/>
    <p:sldLayoutId id="2147483810" r:id="rId12"/>
    <p:sldLayoutId id="2147483812" r:id="rId13"/>
  </p:sldLayoutIdLst>
  <p:transition/>
  <p:txStyles>
    <p:titleStyle>
      <a:lvl1pPr algn="l" defTabSz="685800" rtl="0" eaLnBrk="1" latinLnBrk="0" hangingPunct="1">
        <a:spcBef>
          <a:spcPct val="0"/>
        </a:spcBef>
        <a:buNone/>
        <a:defRPr sz="2800" b="1" kern="1200" baseline="0">
          <a:solidFill>
            <a:schemeClr val="tx1"/>
          </a:solidFill>
          <a:latin typeface="+mj-lt"/>
          <a:ea typeface="+mj-ea"/>
          <a:cs typeface="+mj-cs"/>
        </a:defRPr>
      </a:lvl1pPr>
    </p:titleStyle>
    <p:bodyStyle>
      <a:lvl1pPr marL="179388" indent="-179388"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04" userDrawn="1">
          <p15:clr>
            <a:srgbClr val="F26B43"/>
          </p15:clr>
        </p15:guide>
        <p15:guide id="3" pos="5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540000" y="6523912"/>
            <a:ext cx="809517"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2025 Crowe LLP</a:t>
            </a:r>
          </a:p>
        </p:txBody>
      </p:sp>
      <p:sp>
        <p:nvSpPr>
          <p:cNvPr id="6" name="TextBox 5">
            <a:extLst>
              <a:ext uri="{FF2B5EF4-FFF2-40B4-BE49-F238E27FC236}">
                <a16:creationId xmlns:a16="http://schemas.microsoft.com/office/drawing/2014/main" id="{5E17B961-3CA3-4520-9A64-79F3880ABCBB}"/>
              </a:ext>
            </a:extLst>
          </p:cNvPr>
          <p:cNvSpPr txBox="1"/>
          <p:nvPr/>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sp>
        <p:nvSpPr>
          <p:cNvPr id="7" name="Title Placeholder 1">
            <a:extLst>
              <a:ext uri="{FF2B5EF4-FFF2-40B4-BE49-F238E27FC236}">
                <a16:creationId xmlns:a16="http://schemas.microsoft.com/office/drawing/2014/main" id="{7260AA72-5A31-48D9-99C9-B5B5596D295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9" name="Text Placeholder 2">
            <a:extLst>
              <a:ext uri="{FF2B5EF4-FFF2-40B4-BE49-F238E27FC236}">
                <a16:creationId xmlns:a16="http://schemas.microsoft.com/office/drawing/2014/main" id="{A2AFED08-29F9-4CB7-8A39-DA7386EFB51C}"/>
              </a:ext>
            </a:extLst>
          </p:cNvPr>
          <p:cNvSpPr>
            <a:spLocks noGrp="1"/>
          </p:cNvSpPr>
          <p:nvPr>
            <p:ph type="body" idx="1"/>
          </p:nvPr>
        </p:nvSpPr>
        <p:spPr>
          <a:xfrm>
            <a:off x="457200" y="1828800"/>
            <a:ext cx="11274552" cy="4465320"/>
          </a:xfrm>
          <a:prstGeom prst="rect">
            <a:avLst/>
          </a:prstGeom>
        </p:spPr>
        <p:txBody>
          <a:bodyPr vert="horz" wrap="square"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Line 4">
            <a:extLst>
              <a:ext uri="{FF2B5EF4-FFF2-40B4-BE49-F238E27FC236}">
                <a16:creationId xmlns:a16="http://schemas.microsoft.com/office/drawing/2014/main" id="{2C3FC36B-5908-441F-8821-B0C364A6A0CB}"/>
              </a:ext>
            </a:extLst>
          </p:cNvPr>
          <p:cNvSpPr>
            <a:spLocks noChangeShapeType="1"/>
          </p:cNvSpPr>
          <p:nvPr userDrawn="1"/>
        </p:nvSpPr>
        <p:spPr bwMode="auto">
          <a:xfrm>
            <a:off x="457200" y="387096"/>
            <a:ext cx="685800" cy="0"/>
          </a:xfrm>
          <a:prstGeom prst="line">
            <a:avLst/>
          </a:prstGeom>
          <a:noFill/>
          <a:ln w="76200">
            <a:solidFill>
              <a:srgbClr val="FDB913"/>
            </a:solidFill>
            <a:round/>
            <a:headEnd type="none" w="sm" len="sm"/>
            <a:tailEnd type="none" w="sm" len="sm"/>
          </a:ln>
          <a:effectLst/>
        </p:spPr>
        <p:txBody>
          <a:bodyPr/>
          <a:lstStyle/>
          <a:p>
            <a:pPr>
              <a:defRPr/>
            </a:pPr>
            <a:endParaRPr lang="en-US" sz="1800"/>
          </a:p>
        </p:txBody>
      </p:sp>
    </p:spTree>
    <p:extLst>
      <p:ext uri="{BB962C8B-B14F-4D97-AF65-F5344CB8AC3E}">
        <p14:creationId xmlns:p14="http://schemas.microsoft.com/office/powerpoint/2010/main" val="159217805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Lst>
  <p:transition/>
  <p:txStyles>
    <p:titleStyle>
      <a:lvl1pPr algn="l" defTabSz="685800" rtl="0" eaLnBrk="1" latinLnBrk="0" hangingPunct="1">
        <a:spcBef>
          <a:spcPct val="0"/>
        </a:spcBef>
        <a:buNone/>
        <a:defRPr sz="2800" b="1" kern="1200" baseline="0">
          <a:solidFill>
            <a:schemeClr val="tx1"/>
          </a:solidFill>
          <a:latin typeface="+mj-lt"/>
          <a:ea typeface="+mj-ea"/>
          <a:cs typeface="+mj-cs"/>
        </a:defRPr>
      </a:lvl1pPr>
    </p:titleStyle>
    <p:bodyStyle>
      <a:lvl1pPr marL="179388" indent="-179388"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04">
          <p15:clr>
            <a:srgbClr val="F26B43"/>
          </p15:clr>
        </p15:guide>
        <p15:guide id="3" pos="5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57201"/>
            <a:ext cx="11160000" cy="369332"/>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540000" y="1800000"/>
            <a:ext cx="11160000" cy="4500000"/>
          </a:xfrm>
          <a:prstGeom prst="rect">
            <a:avLst/>
          </a:prstGeom>
        </p:spPr>
        <p:txBody>
          <a:bodyPr vert="horz" wrap="square"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4"/>
          <p:cNvSpPr>
            <a:spLocks noChangeShapeType="1"/>
          </p:cNvSpPr>
          <p:nvPr/>
        </p:nvSpPr>
        <p:spPr bwMode="auto">
          <a:xfrm>
            <a:off x="540000" y="1260000"/>
            <a:ext cx="11160000" cy="0"/>
          </a:xfrm>
          <a:prstGeom prst="line">
            <a:avLst/>
          </a:prstGeom>
          <a:noFill/>
          <a:ln w="12700">
            <a:solidFill>
              <a:srgbClr val="FDB913"/>
            </a:solidFill>
            <a:round/>
            <a:headEnd type="oval" w="sm" len="sm"/>
            <a:tailEnd type="oval" w="sm" len="sm"/>
          </a:ln>
          <a:effectLst/>
        </p:spPr>
        <p:txBody>
          <a:bodyPr/>
          <a:lstStyle/>
          <a:p>
            <a:pPr>
              <a:defRPr/>
            </a:pPr>
            <a:endParaRPr lang="en-US" sz="1013"/>
          </a:p>
        </p:txBody>
      </p:sp>
      <p:sp>
        <p:nvSpPr>
          <p:cNvPr id="4" name="TextBox 3"/>
          <p:cNvSpPr txBox="1"/>
          <p:nvPr/>
        </p:nvSpPr>
        <p:spPr>
          <a:xfrm>
            <a:off x="540002" y="6523914"/>
            <a:ext cx="613951" cy="86627"/>
          </a:xfrm>
          <a:prstGeom prst="rect">
            <a:avLst/>
          </a:prstGeom>
          <a:noFill/>
        </p:spPr>
        <p:txBody>
          <a:bodyPr wrap="none" lIns="0" tIns="0" rIns="0" bIns="0" rtlCol="0">
            <a:spAutoFit/>
          </a:bodyPr>
          <a:lstStyle/>
          <a:p>
            <a:pPr rtl="0"/>
            <a:r>
              <a:rPr lang="en-US" sz="563" b="0" i="0" u="none" strike="noStrike" kern="1200" baseline="0">
                <a:solidFill>
                  <a:schemeClr val="tx1"/>
                </a:solidFill>
                <a:latin typeface="+mn-lt"/>
                <a:ea typeface="+mn-ea"/>
                <a:cs typeface="+mn-cs"/>
              </a:rPr>
              <a:t>© 2025 Crowe LLP</a:t>
            </a:r>
          </a:p>
        </p:txBody>
      </p:sp>
      <p:sp>
        <p:nvSpPr>
          <p:cNvPr id="6" name="TextBox 5">
            <a:extLst>
              <a:ext uri="{FF2B5EF4-FFF2-40B4-BE49-F238E27FC236}">
                <a16:creationId xmlns:a16="http://schemas.microsoft.com/office/drawing/2014/main" id="{5E17B961-3CA3-4520-9A64-79F3880ABCBB}"/>
              </a:ext>
            </a:extLst>
          </p:cNvPr>
          <p:cNvSpPr txBox="1"/>
          <p:nvPr/>
        </p:nvSpPr>
        <p:spPr>
          <a:xfrm>
            <a:off x="11136325" y="6492242"/>
            <a:ext cx="563676" cy="86627"/>
          </a:xfrm>
          <a:prstGeom prst="rect">
            <a:avLst/>
          </a:prstGeom>
          <a:noFill/>
        </p:spPr>
        <p:txBody>
          <a:bodyPr wrap="square" lIns="0" tIns="0" rIns="0" bIns="0" rtlCol="0">
            <a:spAutoFit/>
          </a:bodyPr>
          <a:lstStyle/>
          <a:p>
            <a:pPr algn="r"/>
            <a:fld id="{043534F5-8106-454C-A466-0C6DA036C846}" type="slidenum">
              <a:rPr kumimoji="0" lang="en-US" sz="563"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563"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06968304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ransition/>
  <p:txStyles>
    <p:titleStyle>
      <a:lvl1pPr algn="l" defTabSz="514350" rtl="0" eaLnBrk="1" latinLnBrk="0" hangingPunct="1">
        <a:spcBef>
          <a:spcPct val="0"/>
        </a:spcBef>
        <a:buNone/>
        <a:defRPr sz="2400" b="1" kern="1200" baseline="0">
          <a:solidFill>
            <a:schemeClr val="tx1"/>
          </a:solidFill>
          <a:latin typeface="+mj-lt"/>
          <a:ea typeface="+mj-ea"/>
          <a:cs typeface="+mj-cs"/>
        </a:defRPr>
      </a:lvl1pPr>
    </p:titleStyle>
    <p:bodyStyle>
      <a:lvl1pPr marL="134541" indent="-134541" algn="l" defTabSz="514350" rtl="0" eaLnBrk="1" latinLnBrk="0" hangingPunct="1">
        <a:spcBef>
          <a:spcPts val="450"/>
        </a:spcBef>
        <a:buClr>
          <a:schemeClr val="tx1"/>
        </a:buClr>
        <a:buSzTx/>
        <a:buFont typeface="Arial" pitchFamily="34" charset="0"/>
        <a:buChar char="•"/>
        <a:defRPr sz="1800" kern="1200">
          <a:solidFill>
            <a:schemeClr val="tx1"/>
          </a:solidFill>
          <a:latin typeface="+mn-lt"/>
          <a:ea typeface="+mn-ea"/>
          <a:cs typeface="+mn-cs"/>
        </a:defRPr>
      </a:lvl1pPr>
      <a:lvl2pPr marL="269081" indent="-152400" algn="l" defTabSz="514350" rtl="0" eaLnBrk="1" latinLnBrk="0" hangingPunct="1">
        <a:spcBef>
          <a:spcPts val="450"/>
        </a:spcBef>
        <a:buClr>
          <a:schemeClr val="tx1"/>
        </a:buClr>
        <a:buSzTx/>
        <a:buFont typeface="Arial" pitchFamily="34" charset="0"/>
        <a:buChar char="•"/>
        <a:defRPr sz="1800" kern="1200">
          <a:solidFill>
            <a:schemeClr val="tx1"/>
          </a:solidFill>
          <a:latin typeface="+mn-lt"/>
          <a:ea typeface="+mn-ea"/>
          <a:cs typeface="+mn-cs"/>
        </a:defRPr>
      </a:lvl2pPr>
      <a:lvl3pPr marL="334566" indent="-108347" algn="l" defTabSz="514350" rtl="0" eaLnBrk="1" latinLnBrk="0" hangingPunct="1">
        <a:spcBef>
          <a:spcPts val="450"/>
        </a:spcBef>
        <a:buClr>
          <a:schemeClr val="tx1"/>
        </a:buClr>
        <a:buSzTx/>
        <a:buFont typeface="Arial" pitchFamily="34" charset="0"/>
        <a:buChar char="•"/>
        <a:defRPr sz="1800" kern="1200">
          <a:solidFill>
            <a:schemeClr val="tx1"/>
          </a:solidFill>
          <a:latin typeface="+mn-lt"/>
          <a:ea typeface="+mn-ea"/>
          <a:cs typeface="+mn-cs"/>
        </a:defRPr>
      </a:lvl3pPr>
      <a:lvl4pPr marL="425196" indent="-102870" algn="l" defTabSz="514350" rtl="0" eaLnBrk="1" latinLnBrk="0" hangingPunct="1">
        <a:spcBef>
          <a:spcPts val="450"/>
        </a:spcBef>
        <a:buClr>
          <a:schemeClr val="tx1"/>
        </a:buClr>
        <a:buSzTx/>
        <a:buFont typeface="Arial" pitchFamily="34" charset="0"/>
        <a:buChar char="•"/>
        <a:defRPr sz="1800" kern="1200">
          <a:solidFill>
            <a:schemeClr val="tx1"/>
          </a:solidFill>
          <a:latin typeface="+mn-lt"/>
          <a:ea typeface="+mn-ea"/>
          <a:cs typeface="+mn-cs"/>
        </a:defRPr>
      </a:lvl4pPr>
      <a:lvl5pPr marL="521208" indent="-102870" algn="l" defTabSz="514350" rtl="0" eaLnBrk="1" latinLnBrk="0" hangingPunct="1">
        <a:spcBef>
          <a:spcPts val="450"/>
        </a:spcBef>
        <a:buClr>
          <a:schemeClr val="tx1"/>
        </a:buClr>
        <a:buSzTx/>
        <a:buFont typeface="Arial" pitchFamily="34" charset="0"/>
        <a:buChar char="•"/>
        <a:defRPr sz="18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04">
          <p15:clr>
            <a:srgbClr val="F26B43"/>
          </p15:clr>
        </p15:guide>
        <p15:guide id="3" pos="3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C9CF3-A774-45A1-B658-14650BA04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56637D-C3BE-4C20-BF1D-471DD1FBA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676B1-7808-451F-9DE1-EEF0D04774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t>2/18/2026</a:t>
            </a:fld>
            <a:endParaRPr lang="en-US"/>
          </a:p>
        </p:txBody>
      </p:sp>
      <p:sp>
        <p:nvSpPr>
          <p:cNvPr id="5" name="Footer Placeholder 4">
            <a:extLst>
              <a:ext uri="{FF2B5EF4-FFF2-40B4-BE49-F238E27FC236}">
                <a16:creationId xmlns:a16="http://schemas.microsoft.com/office/drawing/2014/main" id="{40AFD3E0-BB52-457B-8946-7229AC00C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7B7E0E-C7E9-47A1-85C4-E10A6158C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t>‹#›</a:t>
            </a:fld>
            <a:endParaRPr lang="en-US"/>
          </a:p>
        </p:txBody>
      </p:sp>
    </p:spTree>
    <p:extLst>
      <p:ext uri="{BB962C8B-B14F-4D97-AF65-F5344CB8AC3E}">
        <p14:creationId xmlns:p14="http://schemas.microsoft.com/office/powerpoint/2010/main" val="24945408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540000" y="6523912"/>
            <a:ext cx="809517" cy="115416"/>
          </a:xfrm>
          <a:prstGeom prst="rect">
            <a:avLst/>
          </a:prstGeom>
          <a:noFill/>
        </p:spPr>
        <p:txBody>
          <a:bodyPr wrap="none" lIns="0" tIns="0" rIns="0" bIns="0" rtlCol="0">
            <a:spAutoFit/>
          </a:bodyPr>
          <a:lstStyle/>
          <a:p>
            <a:pPr rtl="0"/>
            <a:r>
              <a:rPr lang="en-US" sz="750" b="0" i="0" u="none" strike="noStrike" kern="1200" baseline="0">
                <a:solidFill>
                  <a:schemeClr val="tx1"/>
                </a:solidFill>
                <a:latin typeface="+mn-lt"/>
                <a:ea typeface="+mn-ea"/>
                <a:cs typeface="+mn-cs"/>
              </a:rPr>
              <a:t>© 2025 Crowe LLP</a:t>
            </a:r>
          </a:p>
        </p:txBody>
      </p:sp>
      <p:sp>
        <p:nvSpPr>
          <p:cNvPr id="6" name="TextBox 5">
            <a:extLst>
              <a:ext uri="{FF2B5EF4-FFF2-40B4-BE49-F238E27FC236}">
                <a16:creationId xmlns:a16="http://schemas.microsoft.com/office/drawing/2014/main" id="{5E17B961-3CA3-4520-9A64-79F3880ABCBB}"/>
              </a:ext>
            </a:extLst>
          </p:cNvPr>
          <p:cNvSpPr txBox="1"/>
          <p:nvPr/>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a:ln>
                <a:noFill/>
              </a:ln>
              <a:solidFill>
                <a:schemeClr val="tx1"/>
              </a:solidFill>
              <a:effectLst/>
              <a:latin typeface="Arial" pitchFamily="34" charset="0"/>
              <a:ea typeface="+mn-ea"/>
              <a:cs typeface="Arial" pitchFamily="34" charset="0"/>
            </a:endParaRPr>
          </a:p>
        </p:txBody>
      </p:sp>
      <p:sp>
        <p:nvSpPr>
          <p:cNvPr id="7" name="Title Placeholder 1">
            <a:extLst>
              <a:ext uri="{FF2B5EF4-FFF2-40B4-BE49-F238E27FC236}">
                <a16:creationId xmlns:a16="http://schemas.microsoft.com/office/drawing/2014/main" id="{7260AA72-5A31-48D9-99C9-B5B5596D295C}"/>
              </a:ext>
            </a:extLst>
          </p:cNvPr>
          <p:cNvSpPr>
            <a:spLocks noGrp="1"/>
          </p:cNvSpPr>
          <p:nvPr>
            <p:ph type="title"/>
          </p:nvPr>
        </p:nvSpPr>
        <p:spPr>
          <a:xfrm>
            <a:off x="457200" y="539496"/>
            <a:ext cx="11274552" cy="553998"/>
          </a:xfrm>
          <a:prstGeom prst="rect">
            <a:avLst/>
          </a:prstGeom>
        </p:spPr>
        <p:txBody>
          <a:bodyPr vert="horz" wrap="square" lIns="0" tIns="0" rIns="0" bIns="0" rtlCol="0" anchor="t" anchorCtr="0">
            <a:spAutoFit/>
          </a:bodyPr>
          <a:lstStyle/>
          <a:p>
            <a:r>
              <a:rPr lang="en-US"/>
              <a:t>Click to edit Master title style</a:t>
            </a:r>
          </a:p>
        </p:txBody>
      </p:sp>
      <p:sp>
        <p:nvSpPr>
          <p:cNvPr id="9" name="Text Placeholder 2">
            <a:extLst>
              <a:ext uri="{FF2B5EF4-FFF2-40B4-BE49-F238E27FC236}">
                <a16:creationId xmlns:a16="http://schemas.microsoft.com/office/drawing/2014/main" id="{A2AFED08-29F9-4CB7-8A39-DA7386EFB51C}"/>
              </a:ext>
            </a:extLst>
          </p:cNvPr>
          <p:cNvSpPr>
            <a:spLocks noGrp="1"/>
          </p:cNvSpPr>
          <p:nvPr>
            <p:ph type="body" idx="1"/>
          </p:nvPr>
        </p:nvSpPr>
        <p:spPr>
          <a:xfrm>
            <a:off x="457200" y="1828800"/>
            <a:ext cx="11274552" cy="4465320"/>
          </a:xfrm>
          <a:prstGeom prst="rect">
            <a:avLst/>
          </a:prstGeom>
        </p:spPr>
        <p:txBody>
          <a:bodyPr vert="horz" wrap="square"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Line 4">
            <a:extLst>
              <a:ext uri="{FF2B5EF4-FFF2-40B4-BE49-F238E27FC236}">
                <a16:creationId xmlns:a16="http://schemas.microsoft.com/office/drawing/2014/main" id="{2C3FC36B-5908-441F-8821-B0C364A6A0CB}"/>
              </a:ext>
            </a:extLst>
          </p:cNvPr>
          <p:cNvSpPr>
            <a:spLocks noChangeShapeType="1"/>
          </p:cNvSpPr>
          <p:nvPr userDrawn="1"/>
        </p:nvSpPr>
        <p:spPr bwMode="auto">
          <a:xfrm>
            <a:off x="457200" y="387096"/>
            <a:ext cx="685800" cy="0"/>
          </a:xfrm>
          <a:prstGeom prst="line">
            <a:avLst/>
          </a:prstGeom>
          <a:noFill/>
          <a:ln w="76200">
            <a:solidFill>
              <a:srgbClr val="FDB913"/>
            </a:solidFill>
            <a:round/>
            <a:headEnd type="none" w="sm" len="sm"/>
            <a:tailEnd type="none" w="sm" len="sm"/>
          </a:ln>
          <a:effectLst/>
        </p:spPr>
        <p:txBody>
          <a:bodyPr/>
          <a:lstStyle/>
          <a:p>
            <a:pPr>
              <a:defRPr/>
            </a:pPr>
            <a:endParaRPr lang="en-US" sz="1800"/>
          </a:p>
        </p:txBody>
      </p:sp>
    </p:spTree>
    <p:extLst>
      <p:ext uri="{BB962C8B-B14F-4D97-AF65-F5344CB8AC3E}">
        <p14:creationId xmlns:p14="http://schemas.microsoft.com/office/powerpoint/2010/main" val="87177458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Lst>
  <p:transition/>
  <p:txStyles>
    <p:titleStyle>
      <a:lvl1pPr algn="l" defTabSz="685800" rtl="0" eaLnBrk="1" latinLnBrk="0" hangingPunct="1">
        <a:spcBef>
          <a:spcPct val="0"/>
        </a:spcBef>
        <a:buNone/>
        <a:defRPr sz="2800" b="1" kern="1200" baseline="0">
          <a:solidFill>
            <a:schemeClr val="tx1"/>
          </a:solidFill>
          <a:latin typeface="+mj-lt"/>
          <a:ea typeface="+mj-ea"/>
          <a:cs typeface="+mj-cs"/>
        </a:defRPr>
      </a:lvl1pPr>
    </p:titleStyle>
    <p:bodyStyle>
      <a:lvl1pPr marL="179388" indent="-179388"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04">
          <p15:clr>
            <a:srgbClr val="F26B43"/>
          </p15:clr>
        </p15:guide>
        <p15:guide id="3" pos="51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260AA72-5A31-48D9-99C9-B5B5596D295C}"/>
              </a:ext>
            </a:extLst>
          </p:cNvPr>
          <p:cNvSpPr>
            <a:spLocks noGrp="1"/>
          </p:cNvSpPr>
          <p:nvPr>
            <p:ph type="title"/>
          </p:nvPr>
        </p:nvSpPr>
        <p:spPr>
          <a:xfrm>
            <a:off x="457200" y="539497"/>
            <a:ext cx="11274552" cy="430831"/>
          </a:xfrm>
          <a:prstGeom prst="rect">
            <a:avLst/>
          </a:prstGeom>
        </p:spPr>
        <p:txBody>
          <a:bodyPr vert="horz" wrap="square" lIns="0" tIns="0" rIns="0" bIns="0" rtlCol="0" anchor="t" anchorCtr="0">
            <a:spAutoFit/>
          </a:bodyPr>
          <a:lstStyle/>
          <a:p>
            <a:r>
              <a:rPr lang="en-US"/>
              <a:t>Click to edit Master title style</a:t>
            </a:r>
          </a:p>
        </p:txBody>
      </p:sp>
      <p:sp>
        <p:nvSpPr>
          <p:cNvPr id="9" name="Text Placeholder 2">
            <a:extLst>
              <a:ext uri="{FF2B5EF4-FFF2-40B4-BE49-F238E27FC236}">
                <a16:creationId xmlns:a16="http://schemas.microsoft.com/office/drawing/2014/main" id="{A2AFED08-29F9-4CB7-8A39-DA7386EFB51C}"/>
              </a:ext>
            </a:extLst>
          </p:cNvPr>
          <p:cNvSpPr>
            <a:spLocks noGrp="1"/>
          </p:cNvSpPr>
          <p:nvPr>
            <p:ph type="body" idx="1"/>
          </p:nvPr>
        </p:nvSpPr>
        <p:spPr>
          <a:xfrm>
            <a:off x="457200" y="1352195"/>
            <a:ext cx="11274552" cy="4465320"/>
          </a:xfrm>
          <a:prstGeom prst="rect">
            <a:avLst/>
          </a:prstGeom>
        </p:spPr>
        <p:txBody>
          <a:bodyPr vert="horz" wrap="square"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Line 4">
            <a:extLst>
              <a:ext uri="{FF2B5EF4-FFF2-40B4-BE49-F238E27FC236}">
                <a16:creationId xmlns:a16="http://schemas.microsoft.com/office/drawing/2014/main" id="{2C3FC36B-5908-441F-8821-B0C364A6A0CB}"/>
              </a:ext>
            </a:extLst>
          </p:cNvPr>
          <p:cNvSpPr>
            <a:spLocks noChangeShapeType="1"/>
          </p:cNvSpPr>
          <p:nvPr userDrawn="1"/>
        </p:nvSpPr>
        <p:spPr bwMode="auto">
          <a:xfrm>
            <a:off x="457200" y="387096"/>
            <a:ext cx="685800" cy="0"/>
          </a:xfrm>
          <a:prstGeom prst="line">
            <a:avLst/>
          </a:prstGeom>
          <a:noFill/>
          <a:ln w="76200">
            <a:solidFill>
              <a:srgbClr val="F5A81C"/>
            </a:solidFill>
            <a:round/>
            <a:headEnd type="none" w="sm" len="sm"/>
            <a:tailEnd type="none" w="sm" len="sm"/>
          </a:ln>
          <a:effectLst/>
        </p:spPr>
        <p:txBody>
          <a:bodyPr/>
          <a:lstStyle/>
          <a:p>
            <a:pPr>
              <a:defRPr/>
            </a:pPr>
            <a:endParaRPr lang="en-US" sz="1800"/>
          </a:p>
        </p:txBody>
      </p:sp>
      <p:sp>
        <p:nvSpPr>
          <p:cNvPr id="13" name="TextBox 12">
            <a:extLst>
              <a:ext uri="{FF2B5EF4-FFF2-40B4-BE49-F238E27FC236}">
                <a16:creationId xmlns:a16="http://schemas.microsoft.com/office/drawing/2014/main" id="{36773709-970E-4D05-B264-E16810AD0724}"/>
              </a:ext>
            </a:extLst>
          </p:cNvPr>
          <p:cNvSpPr txBox="1"/>
          <p:nvPr userDrawn="1"/>
        </p:nvSpPr>
        <p:spPr>
          <a:xfrm>
            <a:off x="10920989" y="6481879"/>
            <a:ext cx="820738" cy="102657"/>
          </a:xfrm>
          <a:prstGeom prst="rect">
            <a:avLst/>
          </a:prstGeom>
          <a:noFill/>
        </p:spPr>
        <p:txBody>
          <a:bodyPr wrap="none" lIns="0" tIns="0" rIns="0" bIns="0" rtlCol="0">
            <a:spAutoFit/>
          </a:bodyPr>
          <a:lstStyle/>
          <a:p>
            <a:pPr rtl="0"/>
            <a:r>
              <a:rPr lang="en-US" sz="667" b="1" kern="1200">
                <a:solidFill>
                  <a:schemeClr val="bg1">
                    <a:lumMod val="75000"/>
                    <a:lumOff val="25000"/>
                  </a:schemeClr>
                </a:solidFill>
                <a:latin typeface="Arial" panose="020B0604020202020204" pitchFamily="34" charset="0"/>
                <a:ea typeface="Roboto" panose="02000000000000000000" pitchFamily="2" charset="0"/>
                <a:cs typeface="+mn-cs"/>
              </a:rPr>
              <a:t>© 2021 CROWE LLP</a:t>
            </a:r>
          </a:p>
        </p:txBody>
      </p:sp>
      <p:sp>
        <p:nvSpPr>
          <p:cNvPr id="24" name="Подзаголовок 2">
            <a:extLst>
              <a:ext uri="{FF2B5EF4-FFF2-40B4-BE49-F238E27FC236}">
                <a16:creationId xmlns:a16="http://schemas.microsoft.com/office/drawing/2014/main" id="{206806EC-3E30-429D-BE40-6CF4E0AEE00D}"/>
              </a:ext>
            </a:extLst>
          </p:cNvPr>
          <p:cNvSpPr txBox="1">
            <a:spLocks/>
          </p:cNvSpPr>
          <p:nvPr userDrawn="1"/>
        </p:nvSpPr>
        <p:spPr>
          <a:xfrm>
            <a:off x="571392" y="6468173"/>
            <a:ext cx="3848208" cy="206270"/>
          </a:xfrm>
          <a:prstGeom prst="rect">
            <a:avLst/>
          </a:prstGeom>
        </p:spPr>
        <p:txBody>
          <a:bodyPr spcCol="180000"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defRPr/>
            </a:pPr>
            <a:r>
              <a:rPr lang="en-US" sz="667" b="1">
                <a:solidFill>
                  <a:prstClr val="black">
                    <a:lumMod val="75000"/>
                    <a:lumOff val="25000"/>
                  </a:prstClr>
                </a:solidFill>
                <a:ea typeface="Roboto" panose="02000000000000000000" pitchFamily="2" charset="0"/>
                <a:cs typeface="Poppins Light" panose="02000000000000000000" pitchFamily="2" charset="0"/>
              </a:rPr>
              <a:t>AUDIT PRESENTATION | </a:t>
            </a:r>
            <a:fld id="{407AAD96-0624-4845-A021-77EB3BFB8956}" type="slidenum">
              <a:rPr lang="ru-RU" altLang="en-US" sz="667" b="1" smtClean="0">
                <a:solidFill>
                  <a:prstClr val="black">
                    <a:lumMod val="75000"/>
                    <a:lumOff val="25000"/>
                  </a:prstClr>
                </a:solidFill>
                <a:ea typeface="Roboto" panose="02000000000000000000" pitchFamily="2" charset="0"/>
                <a:cs typeface="Poppins Light" pitchFamily="2" charset="0"/>
              </a:rPr>
              <a:pPr marL="0" indent="0">
                <a:lnSpc>
                  <a:spcPct val="150000"/>
                </a:lnSpc>
                <a:spcBef>
                  <a:spcPts val="0"/>
                </a:spcBef>
                <a:buFont typeface="Arial" panose="020B0604020202020204" pitchFamily="34" charset="0"/>
                <a:buNone/>
                <a:defRPr/>
              </a:pPr>
              <a:t>‹#›</a:t>
            </a:fld>
            <a:r>
              <a:rPr lang="en-US" sz="667" b="1">
                <a:solidFill>
                  <a:prstClr val="black">
                    <a:lumMod val="75000"/>
                    <a:lumOff val="25000"/>
                  </a:prstClr>
                </a:solidFill>
                <a:ea typeface="Roboto" panose="02000000000000000000" pitchFamily="2" charset="0"/>
                <a:cs typeface="Poppins Light" panose="02000000000000000000" pitchFamily="2" charset="0"/>
              </a:rPr>
              <a:t> </a:t>
            </a:r>
            <a:endParaRPr lang="en-US" sz="667">
              <a:solidFill>
                <a:prstClr val="black">
                  <a:lumMod val="75000"/>
                  <a:lumOff val="25000"/>
                </a:prstClr>
              </a:solidFill>
              <a:ea typeface="Roboto" panose="02000000000000000000" pitchFamily="2" charset="0"/>
              <a:cs typeface="Poppins Light" panose="02000000000000000000" pitchFamily="2" charset="0"/>
            </a:endParaRPr>
          </a:p>
        </p:txBody>
      </p:sp>
      <p:sp>
        <p:nvSpPr>
          <p:cNvPr id="28" name="TextBox 27">
            <a:extLst>
              <a:ext uri="{FF2B5EF4-FFF2-40B4-BE49-F238E27FC236}">
                <a16:creationId xmlns:a16="http://schemas.microsoft.com/office/drawing/2014/main" id="{55041A30-5F24-4E34-9055-66ED59BAF9D0}"/>
              </a:ext>
            </a:extLst>
          </p:cNvPr>
          <p:cNvSpPr txBox="1"/>
          <p:nvPr userDrawn="1"/>
        </p:nvSpPr>
        <p:spPr>
          <a:xfrm>
            <a:off x="11073389" y="6519979"/>
            <a:ext cx="820738" cy="102657"/>
          </a:xfrm>
          <a:prstGeom prst="rect">
            <a:avLst/>
          </a:prstGeom>
          <a:noFill/>
        </p:spPr>
        <p:txBody>
          <a:bodyPr wrap="none" lIns="0" tIns="0" rIns="0" bIns="0" rtlCol="0">
            <a:spAutoFit/>
          </a:bodyPr>
          <a:lstStyle/>
          <a:p>
            <a:r>
              <a:rPr lang="en-US" sz="667" b="1">
                <a:solidFill>
                  <a:prstClr val="black">
                    <a:lumMod val="75000"/>
                    <a:lumOff val="25000"/>
                  </a:prstClr>
                </a:solidFill>
                <a:ea typeface="Roboto" panose="02000000000000000000" pitchFamily="2" charset="0"/>
              </a:rPr>
              <a:t>© 2025 CROWE LLP</a:t>
            </a:r>
          </a:p>
        </p:txBody>
      </p:sp>
    </p:spTree>
    <p:extLst>
      <p:ext uri="{BB962C8B-B14F-4D97-AF65-F5344CB8AC3E}">
        <p14:creationId xmlns:p14="http://schemas.microsoft.com/office/powerpoint/2010/main" val="41606344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Lst>
  <p:hf sldNum="0" hdr="0" ftr="0" dt="0"/>
  <p:txStyles>
    <p:titleStyle>
      <a:lvl1pPr algn="l" defTabSz="685816" rtl="0" eaLnBrk="1" latinLnBrk="0" hangingPunct="1">
        <a:spcBef>
          <a:spcPct val="0"/>
        </a:spcBef>
        <a:buNone/>
        <a:defRPr sz="2800" b="1" kern="1200" baseline="0">
          <a:solidFill>
            <a:schemeClr val="tx1"/>
          </a:solidFill>
          <a:latin typeface="+mj-lt"/>
          <a:ea typeface="+mj-ea"/>
          <a:cs typeface="+mj-cs"/>
        </a:defRPr>
      </a:lvl1pPr>
    </p:titleStyle>
    <p:bodyStyle>
      <a:lvl1pPr marL="179392" indent="-179392" algn="l" defTabSz="685816"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84" indent="-203205" algn="l" defTabSz="685816"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99" indent="-144467" algn="l" defTabSz="685816"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42" indent="-137163" algn="l" defTabSz="685816"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61" indent="-137163" algn="l" defTabSz="685816"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95" indent="-171454" algn="l" defTabSz="68581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04" indent="-171454" algn="l" defTabSz="68581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11" indent="-171454" algn="l" defTabSz="68581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20" indent="-171454" algn="l" defTabSz="68581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6" rtl="0" eaLnBrk="1" latinLnBrk="0" hangingPunct="1">
        <a:defRPr sz="1350" kern="1200">
          <a:solidFill>
            <a:schemeClr val="tx1"/>
          </a:solidFill>
          <a:latin typeface="+mn-lt"/>
          <a:ea typeface="+mn-ea"/>
          <a:cs typeface="+mn-cs"/>
        </a:defRPr>
      </a:lvl1pPr>
      <a:lvl2pPr marL="342909" algn="l" defTabSz="685816" rtl="0" eaLnBrk="1" latinLnBrk="0" hangingPunct="1">
        <a:defRPr sz="1350" kern="1200">
          <a:solidFill>
            <a:schemeClr val="tx1"/>
          </a:solidFill>
          <a:latin typeface="+mn-lt"/>
          <a:ea typeface="+mn-ea"/>
          <a:cs typeface="+mn-cs"/>
        </a:defRPr>
      </a:lvl2pPr>
      <a:lvl3pPr marL="685816" algn="l" defTabSz="685816" rtl="0" eaLnBrk="1" latinLnBrk="0" hangingPunct="1">
        <a:defRPr sz="1350" kern="1200">
          <a:solidFill>
            <a:schemeClr val="tx1"/>
          </a:solidFill>
          <a:latin typeface="+mn-lt"/>
          <a:ea typeface="+mn-ea"/>
          <a:cs typeface="+mn-cs"/>
        </a:defRPr>
      </a:lvl3pPr>
      <a:lvl4pPr marL="1028725" algn="l" defTabSz="685816" rtl="0" eaLnBrk="1" latinLnBrk="0" hangingPunct="1">
        <a:defRPr sz="1350" kern="1200">
          <a:solidFill>
            <a:schemeClr val="tx1"/>
          </a:solidFill>
          <a:latin typeface="+mn-lt"/>
          <a:ea typeface="+mn-ea"/>
          <a:cs typeface="+mn-cs"/>
        </a:defRPr>
      </a:lvl4pPr>
      <a:lvl5pPr marL="1371633" algn="l" defTabSz="685816" rtl="0" eaLnBrk="1" latinLnBrk="0" hangingPunct="1">
        <a:defRPr sz="1350" kern="1200">
          <a:solidFill>
            <a:schemeClr val="tx1"/>
          </a:solidFill>
          <a:latin typeface="+mn-lt"/>
          <a:ea typeface="+mn-ea"/>
          <a:cs typeface="+mn-cs"/>
        </a:defRPr>
      </a:lvl5pPr>
      <a:lvl6pPr marL="1714541" algn="l" defTabSz="685816" rtl="0" eaLnBrk="1" latinLnBrk="0" hangingPunct="1">
        <a:defRPr sz="1350" kern="1200">
          <a:solidFill>
            <a:schemeClr val="tx1"/>
          </a:solidFill>
          <a:latin typeface="+mn-lt"/>
          <a:ea typeface="+mn-ea"/>
          <a:cs typeface="+mn-cs"/>
        </a:defRPr>
      </a:lvl6pPr>
      <a:lvl7pPr marL="2057449" algn="l" defTabSz="685816" rtl="0" eaLnBrk="1" latinLnBrk="0" hangingPunct="1">
        <a:defRPr sz="1350" kern="1200">
          <a:solidFill>
            <a:schemeClr val="tx1"/>
          </a:solidFill>
          <a:latin typeface="+mn-lt"/>
          <a:ea typeface="+mn-ea"/>
          <a:cs typeface="+mn-cs"/>
        </a:defRPr>
      </a:lvl7pPr>
      <a:lvl8pPr marL="2400357" algn="l" defTabSz="685816" rtl="0" eaLnBrk="1" latinLnBrk="0" hangingPunct="1">
        <a:defRPr sz="1350" kern="1200">
          <a:solidFill>
            <a:schemeClr val="tx1"/>
          </a:solidFill>
          <a:latin typeface="+mn-lt"/>
          <a:ea typeface="+mn-ea"/>
          <a:cs typeface="+mn-cs"/>
        </a:defRPr>
      </a:lvl8pPr>
      <a:lvl9pPr marL="2743266" algn="l" defTabSz="68581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04">
          <p15:clr>
            <a:srgbClr val="F26B43"/>
          </p15:clr>
        </p15:guide>
        <p15:guide id="3" pos="5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69.xml"/><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crowe.com/disclosur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ity skyline with water and blue sky">
            <a:extLst>
              <a:ext uri="{FF2B5EF4-FFF2-40B4-BE49-F238E27FC236}">
                <a16:creationId xmlns:a16="http://schemas.microsoft.com/office/drawing/2014/main" id="{8DEFE949-3259-724A-BF0F-BC6E8527B2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66490"/>
          </a:xfrm>
          <a:prstGeom prst="rect">
            <a:avLst/>
          </a:prstGeom>
        </p:spPr>
      </p:pic>
      <p:sp>
        <p:nvSpPr>
          <p:cNvPr id="6" name="Rectangle 5">
            <a:extLst>
              <a:ext uri="{FF2B5EF4-FFF2-40B4-BE49-F238E27FC236}">
                <a16:creationId xmlns:a16="http://schemas.microsoft.com/office/drawing/2014/main" id="{83F60394-5771-BBF2-B650-57725C3E276D}"/>
              </a:ext>
            </a:extLst>
          </p:cNvPr>
          <p:cNvSpPr/>
          <p:nvPr/>
        </p:nvSpPr>
        <p:spPr>
          <a:xfrm rot="5400000">
            <a:off x="257481" y="-257481"/>
            <a:ext cx="6857998" cy="7372964"/>
          </a:xfrm>
          <a:prstGeom prst="rect">
            <a:avLst/>
          </a:prstGeom>
          <a:gradFill>
            <a:gsLst>
              <a:gs pos="0">
                <a:schemeClr val="tx1">
                  <a:alpha val="0"/>
                </a:schemeClr>
              </a:gs>
              <a:gs pos="100000">
                <a:schemeClr val="tx1">
                  <a:alpha val="2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FFFFFF"/>
              </a:solidFill>
              <a:effectLst/>
              <a:uLnTx/>
              <a:uFillTx/>
              <a:latin typeface="Arial"/>
              <a:ea typeface="+mn-ea"/>
              <a:cs typeface="+mn-cs"/>
            </a:endParaRPr>
          </a:p>
        </p:txBody>
      </p:sp>
      <p:sp>
        <p:nvSpPr>
          <p:cNvPr id="2" name="Proposal to Provide...">
            <a:extLst>
              <a:ext uri="{FF2B5EF4-FFF2-40B4-BE49-F238E27FC236}">
                <a16:creationId xmlns:a16="http://schemas.microsoft.com/office/drawing/2014/main" id="{9FBF0A22-7717-FE81-2D08-DE61767B89D8}"/>
              </a:ext>
            </a:extLst>
          </p:cNvPr>
          <p:cNvSpPr txBox="1">
            <a:spLocks/>
          </p:cNvSpPr>
          <p:nvPr/>
        </p:nvSpPr>
        <p:spPr>
          <a:xfrm>
            <a:off x="669659" y="3199176"/>
            <a:ext cx="7372962" cy="1276174"/>
          </a:xfrm>
          <a:prstGeom prst="rect">
            <a:avLst/>
          </a:prstGeom>
          <a:effectLst>
            <a:outerShdw blurRad="50800" dist="38100" dir="2700000" algn="tl" rotWithShape="0">
              <a:prstClr val="black">
                <a:alpha val="40000"/>
              </a:prstClr>
            </a:outerShdw>
          </a:effectLst>
        </p:spPr>
        <p:txBody>
          <a:bodyPr vert="horz" wrap="square" lIns="0" tIns="0" rIns="0" bIns="0" rtlCol="0" anchor="t" anchorCtr="0">
            <a:noAutofit/>
          </a:bodyPr>
          <a:lstStyle>
            <a:lvl1pPr algn="l" defTabSz="777217" rtl="0" eaLnBrk="1" latinLnBrk="0" hangingPunct="1">
              <a:spcBef>
                <a:spcPct val="0"/>
              </a:spcBef>
              <a:buNone/>
              <a:defRPr sz="3173" b="1" kern="1200" baseline="0">
                <a:solidFill>
                  <a:schemeClr val="tx1"/>
                </a:solidFill>
                <a:latin typeface="+mj-lt"/>
                <a:ea typeface="+mj-ea"/>
                <a:cs typeface="+mj-cs"/>
              </a:defRPr>
            </a:lvl1pPr>
          </a:lstStyle>
          <a:p>
            <a:pPr marL="0" marR="0" lvl="0" indent="0" algn="l" defTabSz="685816" rtl="0" eaLnBrk="1" fontAlgn="auto" latinLnBrk="0" hangingPunct="1">
              <a:lnSpc>
                <a:spcPct val="100000"/>
              </a:lnSpc>
              <a:spcBef>
                <a:spcPts val="2400"/>
              </a:spcBef>
              <a:spcAft>
                <a:spcPts val="2400"/>
              </a:spcAft>
              <a:buClrTx/>
              <a:buSzTx/>
              <a:buFontTx/>
              <a:buNone/>
              <a:tabLst/>
              <a:defRPr/>
            </a:pPr>
            <a:r>
              <a:rPr kumimoji="0" lang="en-US" sz="3200" b="1" i="0" u="none" strike="noStrike" kern="1200" cap="none" spc="-88" normalizeH="0" baseline="0" noProof="0" dirty="0">
                <a:ln>
                  <a:noFill/>
                </a:ln>
                <a:solidFill>
                  <a:srgbClr val="FFFFFF"/>
                </a:solidFill>
                <a:effectLst/>
                <a:uLnTx/>
                <a:uFillTx/>
                <a:latin typeface="Arial"/>
                <a:ea typeface="+mj-ea"/>
                <a:cs typeface="Arial"/>
              </a:rPr>
              <a:t>Otay Mesa Enhanced Infrastructure Financing District Public Financing Authority</a:t>
            </a:r>
          </a:p>
        </p:txBody>
      </p:sp>
      <p:pic>
        <p:nvPicPr>
          <p:cNvPr id="4" name="Picture 3">
            <a:extLst>
              <a:ext uri="{FF2B5EF4-FFF2-40B4-BE49-F238E27FC236}">
                <a16:creationId xmlns:a16="http://schemas.microsoft.com/office/drawing/2014/main" id="{C1F361D1-499A-7D50-8D4A-799F0E9414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9661" y="854282"/>
            <a:ext cx="1509779" cy="433363"/>
          </a:xfrm>
          <a:prstGeom prst="rect">
            <a:avLst/>
          </a:prstGeom>
        </p:spPr>
      </p:pic>
      <p:sp>
        <p:nvSpPr>
          <p:cNvPr id="3" name="TextBox 2">
            <a:extLst>
              <a:ext uri="{FF2B5EF4-FFF2-40B4-BE49-F238E27FC236}">
                <a16:creationId xmlns:a16="http://schemas.microsoft.com/office/drawing/2014/main" id="{0D40FA37-59DD-8A69-F921-B2C2985C569A}"/>
              </a:ext>
            </a:extLst>
          </p:cNvPr>
          <p:cNvSpPr txBox="1"/>
          <p:nvPr/>
        </p:nvSpPr>
        <p:spPr>
          <a:xfrm>
            <a:off x="669659" y="5031088"/>
            <a:ext cx="5373199" cy="983026"/>
          </a:xfrm>
          <a:prstGeom prst="rect">
            <a:avLst/>
          </a:prstGeom>
          <a:noFill/>
        </p:spPr>
        <p:txBody>
          <a:bodyPr wrap="square">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a:ea typeface="+mn-ea"/>
                <a:cs typeface="+mn-cs"/>
              </a:rPr>
              <a:t>Audit Results</a:t>
            </a:r>
            <a:r>
              <a:rPr lang="en-US" sz="2400" b="1" dirty="0">
                <a:solidFill>
                  <a:schemeClr val="bg1"/>
                </a:solidFill>
                <a:latin typeface="Arial"/>
              </a:rPr>
              <a:t> Fiscal Year 2025</a:t>
            </a:r>
            <a:r>
              <a:rPr kumimoji="0" lang="en-US" sz="2400" b="1" i="0" u="none" strike="noStrike" kern="1200" cap="none" spc="0" normalizeH="0" baseline="0" noProof="0" dirty="0">
                <a:ln>
                  <a:noFill/>
                </a:ln>
                <a:solidFill>
                  <a:schemeClr val="bg1"/>
                </a:solidFill>
                <a:effectLst/>
                <a:uLnTx/>
                <a:uFillTx/>
                <a:latin typeface="Arial"/>
                <a:ea typeface="+mn-ea"/>
                <a:cs typeface="+mn-cs"/>
              </a:rPr>
              <a:t> </a:t>
            </a:r>
          </a:p>
          <a:p>
            <a:pPr marL="0" marR="0" lvl="0" indent="0" algn="l" defTabSz="806867" rtl="0" eaLnBrk="1" fontAlgn="auto" latinLnBrk="0" hangingPunct="1">
              <a:lnSpc>
                <a:spcPct val="100000"/>
              </a:lnSpc>
              <a:spcBef>
                <a:spcPts val="0"/>
              </a:spcBef>
              <a:spcAft>
                <a:spcPts val="0"/>
              </a:spcAft>
              <a:buClrTx/>
              <a:buSzTx/>
              <a:buFontTx/>
              <a:buNone/>
              <a:tabLst/>
              <a:defRPr/>
            </a:pPr>
            <a:endParaRPr kumimoji="0" lang="en-US" sz="1588"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a:ea typeface="+mn-ea"/>
                <a:cs typeface="+mn-cs"/>
              </a:rPr>
              <a:t>February 26</a:t>
            </a:r>
            <a:r>
              <a:rPr kumimoji="0" lang="en-US" b="1" i="0" u="none" strike="noStrike" kern="1200" cap="none" spc="0" normalizeH="0" baseline="30000" noProof="0" dirty="0">
                <a:ln>
                  <a:noFill/>
                </a:ln>
                <a:solidFill>
                  <a:srgbClr val="FFFFFF"/>
                </a:solidFill>
                <a:effectLst/>
                <a:uLnTx/>
                <a:uFillTx/>
                <a:latin typeface="Arial"/>
                <a:ea typeface="+mn-ea"/>
                <a:cs typeface="+mn-cs"/>
              </a:rPr>
              <a:t>th</a:t>
            </a:r>
            <a:r>
              <a:rPr kumimoji="0" lang="en-US" b="1" i="0" u="none" strike="noStrike" kern="1200" cap="none" spc="0" normalizeH="0" baseline="0" noProof="0" dirty="0">
                <a:ln>
                  <a:noFill/>
                </a:ln>
                <a:solidFill>
                  <a:srgbClr val="FFFFFF"/>
                </a:solidFill>
                <a:effectLst/>
                <a:uLnTx/>
                <a:uFillTx/>
                <a:latin typeface="Arial"/>
                <a:ea typeface="+mn-ea"/>
                <a:cs typeface="+mn-cs"/>
              </a:rPr>
              <a:t>, 2026</a:t>
            </a:r>
          </a:p>
        </p:txBody>
      </p:sp>
    </p:spTree>
    <p:extLst>
      <p:ext uri="{BB962C8B-B14F-4D97-AF65-F5344CB8AC3E}">
        <p14:creationId xmlns:p14="http://schemas.microsoft.com/office/powerpoint/2010/main" val="2730488052"/>
      </p:ext>
    </p:extLst>
  </p:cSld>
  <p:clrMapOvr>
    <a:masterClrMapping/>
  </p:clrMapOvr>
  <mc:AlternateContent xmlns:mc="http://schemas.openxmlformats.org/markup-compatibility/2006" xmlns:p14="http://schemas.microsoft.com/office/powerpoint/2010/main">
    <mc:Choice Requires="p14">
      <p:transition p14:dur="0" advTm="13085"/>
    </mc:Choice>
    <mc:Fallback xmlns="">
      <p:transition advTm="130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01332E-BAD4-46C6-806B-4BA0BC60CBFD}"/>
              </a:ext>
            </a:extLst>
          </p:cNvPr>
          <p:cNvSpPr>
            <a:spLocks noGrp="1"/>
          </p:cNvSpPr>
          <p:nvPr>
            <p:ph type="body" sz="quarter" idx="11"/>
          </p:nvPr>
        </p:nvSpPr>
        <p:spPr>
          <a:xfrm>
            <a:off x="457200" y="1730375"/>
            <a:ext cx="5284788" cy="4587875"/>
          </a:xfrm>
        </p:spPr>
        <p:txBody>
          <a:bodyPr wrap="square" anchor="t">
            <a:normAutofit/>
          </a:bodyPr>
          <a:lstStyle/>
          <a:p>
            <a:r>
              <a:rPr lang="en-US" sz="2000" u="sng"/>
              <a:t>Corrected Misstatements</a:t>
            </a:r>
            <a:r>
              <a:rPr lang="en-US" sz="2000"/>
              <a:t>: We did not note any material corrected misstatements that were brought to the attention of management as a result of our audit procedures. </a:t>
            </a:r>
          </a:p>
          <a:p>
            <a:pPr marL="0" indent="0">
              <a:buNone/>
            </a:pPr>
            <a:endParaRPr lang="en-US" sz="2000"/>
          </a:p>
          <a:p>
            <a:r>
              <a:rPr lang="en-US" sz="2000" u="sng"/>
              <a:t>Uncorrected Misstatements</a:t>
            </a:r>
            <a:r>
              <a:rPr lang="en-US" sz="2000"/>
              <a:t>: We did not note any material uncorrected misstatements that were brought to the attention of management as a result of our audit procedures. </a:t>
            </a:r>
          </a:p>
          <a:p>
            <a:pPr marL="0" indent="0">
              <a:buNone/>
            </a:pPr>
            <a:endParaRPr lang="en-US" sz="2000">
              <a:latin typeface="Arial" pitchFamily="34" charset="0"/>
              <a:cs typeface="Arial" pitchFamily="34" charset="0"/>
            </a:endParaRPr>
          </a:p>
        </p:txBody>
      </p:sp>
      <p:sp>
        <p:nvSpPr>
          <p:cNvPr id="2" name="Title 1">
            <a:extLst>
              <a:ext uri="{FF2B5EF4-FFF2-40B4-BE49-F238E27FC236}">
                <a16:creationId xmlns:a16="http://schemas.microsoft.com/office/drawing/2014/main" id="{114D3335-C6AE-466C-A613-44318374AC2B}"/>
              </a:ext>
            </a:extLst>
          </p:cNvPr>
          <p:cNvSpPr>
            <a:spLocks noGrp="1"/>
          </p:cNvSpPr>
          <p:nvPr>
            <p:ph type="title"/>
          </p:nvPr>
        </p:nvSpPr>
        <p:spPr>
          <a:xfrm>
            <a:off x="457200" y="539496"/>
            <a:ext cx="11274552" cy="553998"/>
          </a:xfrm>
        </p:spPr>
        <p:txBody>
          <a:bodyPr wrap="square" anchor="t">
            <a:normAutofit/>
          </a:bodyPr>
          <a:lstStyle/>
          <a:p>
            <a:r>
              <a:rPr lang="en-US"/>
              <a:t>Required Communications - 3</a:t>
            </a:r>
          </a:p>
        </p:txBody>
      </p:sp>
      <p:pic>
        <p:nvPicPr>
          <p:cNvPr id="5" name="Picture 4">
            <a:extLst>
              <a:ext uri="{FF2B5EF4-FFF2-40B4-BE49-F238E27FC236}">
                <a16:creationId xmlns:a16="http://schemas.microsoft.com/office/drawing/2014/main" id="{49B77979-BB3E-961B-0E9C-7FC00B4D91D4}"/>
              </a:ext>
            </a:extLst>
          </p:cNvPr>
          <p:cNvPicPr>
            <a:picLocks noChangeAspect="1"/>
          </p:cNvPicPr>
          <p:nvPr/>
        </p:nvPicPr>
        <p:blipFill>
          <a:blip r:embed="rId3"/>
          <a:stretch>
            <a:fillRect/>
          </a:stretch>
        </p:blipFill>
        <p:spPr>
          <a:xfrm>
            <a:off x="7288614" y="0"/>
            <a:ext cx="4903386" cy="6858000"/>
          </a:xfrm>
          <a:prstGeom prst="rect">
            <a:avLst/>
          </a:prstGeom>
        </p:spPr>
      </p:pic>
    </p:spTree>
    <p:extLst>
      <p:ext uri="{BB962C8B-B14F-4D97-AF65-F5344CB8AC3E}">
        <p14:creationId xmlns:p14="http://schemas.microsoft.com/office/powerpoint/2010/main" val="440746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01332E-BAD4-46C6-806B-4BA0BC60CBFD}"/>
              </a:ext>
            </a:extLst>
          </p:cNvPr>
          <p:cNvSpPr>
            <a:spLocks noGrp="1"/>
          </p:cNvSpPr>
          <p:nvPr>
            <p:ph type="body" sz="quarter" idx="11"/>
          </p:nvPr>
        </p:nvSpPr>
        <p:spPr>
          <a:xfrm>
            <a:off x="457200" y="1730375"/>
            <a:ext cx="5506278" cy="4587875"/>
          </a:xfrm>
        </p:spPr>
        <p:txBody>
          <a:bodyPr wrap="square" anchor="t">
            <a:normAutofit/>
          </a:bodyPr>
          <a:lstStyle/>
          <a:p>
            <a:pPr marL="0" indent="0">
              <a:spcAft>
                <a:spcPts val="600"/>
              </a:spcAft>
              <a:buNone/>
            </a:pPr>
            <a:r>
              <a:rPr lang="en-US" sz="2000"/>
              <a:t>We did not note:</a:t>
            </a:r>
          </a:p>
          <a:p>
            <a:pPr lvl="1">
              <a:spcAft>
                <a:spcPts val="600"/>
              </a:spcAft>
            </a:pPr>
            <a:r>
              <a:rPr lang="en-US" sz="2000"/>
              <a:t>Significant Accounting Policies in Controversial or Emerging Areas</a:t>
            </a:r>
          </a:p>
          <a:p>
            <a:pPr lvl="1">
              <a:spcAft>
                <a:spcPts val="600"/>
              </a:spcAft>
            </a:pPr>
            <a:r>
              <a:rPr lang="en-US" sz="2000"/>
              <a:t>Significant Unusual Transactions</a:t>
            </a:r>
          </a:p>
          <a:p>
            <a:pPr lvl="1">
              <a:spcAft>
                <a:spcPts val="600"/>
              </a:spcAft>
            </a:pPr>
            <a:r>
              <a:rPr lang="en-US" sz="2000"/>
              <a:t>Significant Difficulties Encountered during the Audit</a:t>
            </a:r>
          </a:p>
          <a:p>
            <a:pPr lvl="1">
              <a:spcAft>
                <a:spcPts val="600"/>
              </a:spcAft>
            </a:pPr>
            <a:r>
              <a:rPr lang="en-US" sz="2000"/>
              <a:t>Disagreements with Management</a:t>
            </a:r>
          </a:p>
          <a:p>
            <a:pPr lvl="1">
              <a:spcAft>
                <a:spcPts val="600"/>
              </a:spcAft>
            </a:pPr>
            <a:r>
              <a:rPr lang="en-US" sz="2000"/>
              <a:t>Consultations with Other Accountants</a:t>
            </a:r>
          </a:p>
          <a:p>
            <a:pPr lvl="1">
              <a:spcAft>
                <a:spcPts val="600"/>
              </a:spcAft>
            </a:pPr>
            <a:r>
              <a:rPr lang="en-US" sz="2000"/>
              <a:t>Significant Related Party Findings and Issues</a:t>
            </a:r>
          </a:p>
          <a:p>
            <a:pPr lvl="1">
              <a:spcAft>
                <a:spcPts val="600"/>
              </a:spcAft>
            </a:pPr>
            <a:r>
              <a:rPr lang="en-US" sz="2000"/>
              <a:t>Independence matters</a:t>
            </a:r>
          </a:p>
          <a:p>
            <a:pPr marL="116681" lvl="1" indent="0">
              <a:spcAft>
                <a:spcPts val="600"/>
              </a:spcAft>
              <a:buNone/>
            </a:pPr>
            <a:endParaRPr lang="en-US" sz="2000"/>
          </a:p>
          <a:p>
            <a:pPr lvl="1">
              <a:spcAft>
                <a:spcPts val="600"/>
              </a:spcAft>
            </a:pPr>
            <a:endParaRPr lang="en-US" sz="2000"/>
          </a:p>
          <a:p>
            <a:pPr marL="0" indent="0">
              <a:spcAft>
                <a:spcPts val="600"/>
              </a:spcAft>
              <a:buNone/>
            </a:pPr>
            <a:endParaRPr lang="en-US">
              <a:latin typeface="Arial" pitchFamily="34" charset="0"/>
              <a:cs typeface="Arial" pitchFamily="34" charset="0"/>
            </a:endParaRPr>
          </a:p>
        </p:txBody>
      </p:sp>
      <p:sp>
        <p:nvSpPr>
          <p:cNvPr id="2" name="Title 1">
            <a:extLst>
              <a:ext uri="{FF2B5EF4-FFF2-40B4-BE49-F238E27FC236}">
                <a16:creationId xmlns:a16="http://schemas.microsoft.com/office/drawing/2014/main" id="{114D3335-C6AE-466C-A613-44318374AC2B}"/>
              </a:ext>
            </a:extLst>
          </p:cNvPr>
          <p:cNvSpPr>
            <a:spLocks noGrp="1"/>
          </p:cNvSpPr>
          <p:nvPr>
            <p:ph type="title"/>
          </p:nvPr>
        </p:nvSpPr>
        <p:spPr>
          <a:xfrm>
            <a:off x="457200" y="539496"/>
            <a:ext cx="11274552" cy="553998"/>
          </a:xfrm>
        </p:spPr>
        <p:txBody>
          <a:bodyPr wrap="square" anchor="t">
            <a:normAutofit/>
          </a:bodyPr>
          <a:lstStyle/>
          <a:p>
            <a:r>
              <a:rPr lang="en-US"/>
              <a:t>Required Communications - 4</a:t>
            </a:r>
          </a:p>
        </p:txBody>
      </p:sp>
      <p:pic>
        <p:nvPicPr>
          <p:cNvPr id="5" name="Picture 4">
            <a:extLst>
              <a:ext uri="{FF2B5EF4-FFF2-40B4-BE49-F238E27FC236}">
                <a16:creationId xmlns:a16="http://schemas.microsoft.com/office/drawing/2014/main" id="{71935B5D-DD76-0BC8-2F72-4A03DAB6421B}"/>
              </a:ext>
            </a:extLst>
          </p:cNvPr>
          <p:cNvPicPr>
            <a:picLocks noChangeAspect="1"/>
          </p:cNvPicPr>
          <p:nvPr/>
        </p:nvPicPr>
        <p:blipFill>
          <a:blip r:embed="rId3"/>
          <a:stretch>
            <a:fillRect/>
          </a:stretch>
        </p:blipFill>
        <p:spPr>
          <a:xfrm>
            <a:off x="7288614" y="0"/>
            <a:ext cx="4903386" cy="6858000"/>
          </a:xfrm>
          <a:prstGeom prst="rect">
            <a:avLst/>
          </a:prstGeom>
        </p:spPr>
      </p:pic>
    </p:spTree>
    <p:extLst>
      <p:ext uri="{BB962C8B-B14F-4D97-AF65-F5344CB8AC3E}">
        <p14:creationId xmlns:p14="http://schemas.microsoft.com/office/powerpoint/2010/main" val="11299913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D135A-4918-46A1-B41F-B57BB2A384B8}"/>
              </a:ext>
            </a:extLst>
          </p:cNvPr>
          <p:cNvSpPr>
            <a:spLocks noGrp="1"/>
          </p:cNvSpPr>
          <p:nvPr>
            <p:ph type="body" sz="quarter" idx="11"/>
          </p:nvPr>
        </p:nvSpPr>
        <p:spPr/>
        <p:txBody>
          <a:bodyPr/>
          <a:lstStyle/>
          <a:p>
            <a:r>
              <a:rPr lang="en-US"/>
              <a:t>Questions?</a:t>
            </a:r>
          </a:p>
        </p:txBody>
      </p:sp>
    </p:spTree>
    <p:extLst>
      <p:ext uri="{BB962C8B-B14F-4D97-AF65-F5344CB8AC3E}">
        <p14:creationId xmlns:p14="http://schemas.microsoft.com/office/powerpoint/2010/main" val="3655719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BC5DF9F-1B0B-4B42-AECE-E2E1F639D01A}"/>
              </a:ext>
            </a:extLst>
          </p:cNvPr>
          <p:cNvSpPr txBox="1"/>
          <p:nvPr/>
        </p:nvSpPr>
        <p:spPr>
          <a:xfrm>
            <a:off x="700088" y="6210897"/>
            <a:ext cx="10392000" cy="3847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kern="1200">
                <a:effectLst/>
                <a:latin typeface="+mn-lt"/>
                <a:ea typeface="+mn-ea"/>
                <a:cs typeface="+mn-cs"/>
              </a:rPr>
              <a:t>“Crowe” is the brand name under which the member firms of Crowe Global operate and provide professional services, and those firms together form the Crowe Global network of independent audit, tax, and consulting firms. Crowe may be used to refer to individual firms, to several such firms, or to all firms within the Crowe Global network. The Crowe Horwath Global Risk Consulting entities, Crowe Healthcare Risk Consulting LLC, and our affiliate in Grand Cayman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 other Crowe Global network firm or other party. Visit www.crowe.com/disclosure for more information about Crowe LLP, its subsidiaries, and Crowe Global. 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Visit </a:t>
            </a:r>
            <a:r>
              <a:rPr lang="en-US" sz="500" u="sng" kern="1200" baseline="0">
                <a:effectLst/>
                <a:uFill>
                  <a:solidFill>
                    <a:srgbClr val="FFC000"/>
                  </a:solidFill>
                </a:uFill>
                <a:latin typeface="+mn-lt"/>
                <a:ea typeface="+mn-ea"/>
                <a:cs typeface="+mn-cs"/>
                <a:hlinkClick r:id="rId3">
                  <a:extLst>
                    <a:ext uri="{A12FA001-AC4F-418D-AE19-62706E023703}">
                      <ahyp:hlinkClr xmlns:ahyp="http://schemas.microsoft.com/office/drawing/2018/hyperlinkcolor" val="tx"/>
                    </a:ext>
                  </a:extLst>
                </a:hlinkClick>
              </a:rPr>
              <a:t>www.crowe.com/disclosure</a:t>
            </a:r>
            <a:r>
              <a:rPr lang="en-US" sz="500" kern="1200">
                <a:effectLst/>
                <a:latin typeface="+mn-lt"/>
                <a:ea typeface="+mn-ea"/>
                <a:cs typeface="+mn-cs"/>
              </a:rPr>
              <a:t> for more information about Crowe LLP, its subsidiaries, and Crowe Global. © 2022 Crowe LLP.  </a:t>
            </a:r>
          </a:p>
        </p:txBody>
      </p:sp>
      <p:sp>
        <p:nvSpPr>
          <p:cNvPr id="9" name="Text Placeholder 7">
            <a:extLst>
              <a:ext uri="{FF2B5EF4-FFF2-40B4-BE49-F238E27FC236}">
                <a16:creationId xmlns:a16="http://schemas.microsoft.com/office/drawing/2014/main" id="{C2486D38-6726-4B44-B60D-EB3581B9100F}"/>
              </a:ext>
            </a:extLst>
          </p:cNvPr>
          <p:cNvSpPr txBox="1"/>
          <p:nvPr/>
        </p:nvSpPr>
        <p:spPr>
          <a:xfrm>
            <a:off x="700088" y="2223540"/>
            <a:ext cx="4765675" cy="1225550"/>
          </a:xfrm>
          <a:prstGeom prst="rect">
            <a:avLst/>
          </a:prstGeom>
        </p:spPr>
        <p:txBody>
          <a:bodyPr vert="horz" wrap="square" lIns="0" tIns="0" rIns="0" bIns="0" rtlCol="0" anchor="t" anchorCtr="0">
            <a:noAutofit/>
          </a:bodyPr>
          <a:lstStyle>
            <a:lvl1pPr marL="179388" indent="-179388"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Tx/>
              <a:buFont typeface="Arial"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itchFamily="34" charset="0"/>
              <a:buNone/>
            </a:pPr>
            <a:r>
              <a:rPr lang="en-US" sz="4000" b="1"/>
              <a:t>Thank You</a:t>
            </a:r>
          </a:p>
        </p:txBody>
      </p:sp>
      <p:pic>
        <p:nvPicPr>
          <p:cNvPr id="14" name="Picture 13">
            <a:extLst>
              <a:ext uri="{FF2B5EF4-FFF2-40B4-BE49-F238E27FC236}">
                <a16:creationId xmlns:a16="http://schemas.microsoft.com/office/drawing/2014/main" id="{C110AF2B-FC70-DE45-8CE3-926703A28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88" y="803208"/>
            <a:ext cx="2200079" cy="627651"/>
          </a:xfrm>
          <a:prstGeom prst="rect">
            <a:avLst/>
          </a:prstGeom>
        </p:spPr>
      </p:pic>
      <p:sp>
        <p:nvSpPr>
          <p:cNvPr id="11" name="Rectangle 10">
            <a:extLst>
              <a:ext uri="{FF2B5EF4-FFF2-40B4-BE49-F238E27FC236}">
                <a16:creationId xmlns:a16="http://schemas.microsoft.com/office/drawing/2014/main" id="{795FB658-0C8A-224A-81C3-C34604DC67CD}"/>
              </a:ext>
            </a:extLst>
          </p:cNvPr>
          <p:cNvSpPr/>
          <p:nvPr/>
        </p:nvSpPr>
        <p:spPr>
          <a:xfrm>
            <a:off x="11112000" y="0"/>
            <a:ext cx="1080000" cy="59485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3887712F-34D5-5648-924E-7932D6697013}"/>
              </a:ext>
            </a:extLst>
          </p:cNvPr>
          <p:cNvSpPr/>
          <p:nvPr/>
        </p:nvSpPr>
        <p:spPr>
          <a:xfrm>
            <a:off x="0" y="5948516"/>
            <a:ext cx="12192000" cy="9094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FB14CAA7-7D0A-0748-85F1-AD77791D850C}"/>
              </a:ext>
            </a:extLst>
          </p:cNvPr>
          <p:cNvSpPr/>
          <p:nvPr/>
        </p:nvSpPr>
        <p:spPr>
          <a:xfrm>
            <a:off x="10732563" y="0"/>
            <a:ext cx="379437" cy="594851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TextBox 12">
            <a:extLst>
              <a:ext uri="{FF2B5EF4-FFF2-40B4-BE49-F238E27FC236}">
                <a16:creationId xmlns:a16="http://schemas.microsoft.com/office/drawing/2014/main" id="{4C4BC48F-A11D-44A4-ADC3-96D16713816C}"/>
              </a:ext>
            </a:extLst>
          </p:cNvPr>
          <p:cNvSpPr txBox="1"/>
          <p:nvPr/>
        </p:nvSpPr>
        <p:spPr>
          <a:xfrm>
            <a:off x="700089" y="5475642"/>
            <a:ext cx="9293766" cy="46166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kern="1200">
                <a:effectLst/>
                <a:latin typeface="+mn-lt"/>
                <a:ea typeface="+mn-ea"/>
                <a:cs typeface="+mn-cs"/>
              </a:rPr>
              <a:t>“Crowe” is the brand name under which the member firms of Crowe Global operate and provide professional services, and those firms together form the Crowe Global network of independent audit, tax, and consulting firms. Crowe may be used to refer to individual firms, to several such firms, or to all firms within the Crowe Global network. The Crowe Horwath Global Risk Consulting entities, Crowe Healthcare Risk Consulting LLC, and our affiliate in Grand Cayman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 other Crowe Global network firm or other party. Visit www.crowe.com/disclosure for more information about Crowe LLP, its subsidiaries, and Crowe Global. 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a:t>
            </a:r>
            <a:br>
              <a:rPr lang="en-US" sz="500" kern="1200">
                <a:effectLst/>
                <a:latin typeface="+mn-lt"/>
                <a:ea typeface="+mn-ea"/>
                <a:cs typeface="+mn-cs"/>
              </a:rPr>
            </a:br>
            <a:r>
              <a:rPr lang="en-US" sz="500" kern="1200">
                <a:effectLst/>
                <a:latin typeface="+mn-lt"/>
                <a:ea typeface="+mn-ea"/>
                <a:cs typeface="+mn-cs"/>
              </a:rPr>
              <a:t>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Visit </a:t>
            </a:r>
            <a:r>
              <a:rPr lang="en-US" sz="500" u="sng" kern="1200" baseline="0">
                <a:effectLst/>
                <a:uFill>
                  <a:solidFill>
                    <a:srgbClr val="FFC000"/>
                  </a:solidFill>
                </a:uFill>
                <a:latin typeface="+mn-lt"/>
                <a:ea typeface="+mn-ea"/>
                <a:cs typeface="+mn-cs"/>
                <a:hlinkClick r:id="rId3">
                  <a:extLst>
                    <a:ext uri="{A12FA001-AC4F-418D-AE19-62706E023703}">
                      <ahyp:hlinkClr xmlns:ahyp="http://schemas.microsoft.com/office/drawing/2018/hyperlinkcolor" val="tx"/>
                    </a:ext>
                  </a:extLst>
                </a:hlinkClick>
              </a:rPr>
              <a:t>www.crowe.com/disclosure</a:t>
            </a:r>
            <a:r>
              <a:rPr lang="en-US" sz="500" kern="1200">
                <a:effectLst/>
                <a:latin typeface="+mn-lt"/>
                <a:ea typeface="+mn-ea"/>
                <a:cs typeface="+mn-cs"/>
              </a:rPr>
              <a:t> for more information about Crowe LLP, its subsidiaries, and Crowe Global. © 2025 Crowe LLP.  </a:t>
            </a:r>
          </a:p>
        </p:txBody>
      </p:sp>
    </p:spTree>
    <p:extLst>
      <p:ext uri="{BB962C8B-B14F-4D97-AF65-F5344CB8AC3E}">
        <p14:creationId xmlns:p14="http://schemas.microsoft.com/office/powerpoint/2010/main" val="25856057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3981" y="2494641"/>
            <a:ext cx="11277600" cy="1600200"/>
          </a:xfrm>
        </p:spPr>
        <p:txBody>
          <a:bodyPr/>
          <a:lstStyle/>
          <a:p>
            <a:r>
              <a:rPr lang="en-US" b="1"/>
              <a:t>Agenda</a:t>
            </a:r>
          </a:p>
          <a:p>
            <a:endParaRPr lang="en-US" sz="1800"/>
          </a:p>
          <a:p>
            <a:endParaRPr lang="en-US" sz="1800"/>
          </a:p>
        </p:txBody>
      </p:sp>
      <p:pic>
        <p:nvPicPr>
          <p:cNvPr id="4" name="Picture Placeholder 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0" y="0"/>
            <a:ext cx="12192000" cy="2514600"/>
          </a:xfrm>
        </p:spPr>
      </p:pic>
      <p:grpSp>
        <p:nvGrpSpPr>
          <p:cNvPr id="3" name="Group 2">
            <a:extLst>
              <a:ext uri="{FF2B5EF4-FFF2-40B4-BE49-F238E27FC236}">
                <a16:creationId xmlns:a16="http://schemas.microsoft.com/office/drawing/2014/main" id="{5D9727D2-FE2E-4854-8AF7-730D0682246F}"/>
              </a:ext>
            </a:extLst>
          </p:cNvPr>
          <p:cNvGrpSpPr/>
          <p:nvPr/>
        </p:nvGrpSpPr>
        <p:grpSpPr>
          <a:xfrm>
            <a:off x="2530510" y="4094841"/>
            <a:ext cx="7130979" cy="1746189"/>
            <a:chOff x="1290320" y="4368800"/>
            <a:chExt cx="7130979" cy="1746189"/>
          </a:xfrm>
        </p:grpSpPr>
        <p:grpSp>
          <p:nvGrpSpPr>
            <p:cNvPr id="5" name="Group 4"/>
            <p:cNvGrpSpPr/>
            <p:nvPr/>
          </p:nvGrpSpPr>
          <p:grpSpPr>
            <a:xfrm>
              <a:off x="1290320" y="4368800"/>
              <a:ext cx="2063679" cy="1746189"/>
              <a:chOff x="609599" y="3200400"/>
              <a:chExt cx="2971801" cy="2514600"/>
            </a:xfrm>
            <a:solidFill>
              <a:schemeClr val="accent1"/>
            </a:solidFill>
          </p:grpSpPr>
          <p:sp>
            <p:nvSpPr>
              <p:cNvPr id="6" name="Rounded Rectangle 5"/>
              <p:cNvSpPr/>
              <p:nvPr/>
            </p:nvSpPr>
            <p:spPr>
              <a:xfrm>
                <a:off x="609599" y="3200400"/>
                <a:ext cx="2971801" cy="2514600"/>
              </a:xfrm>
              <a:prstGeom prst="roundRect">
                <a:avLst>
                  <a:gd name="adj" fmla="val 547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p:cNvSpPr txBox="1"/>
              <p:nvPr/>
            </p:nvSpPr>
            <p:spPr>
              <a:xfrm>
                <a:off x="1684146" y="3311824"/>
                <a:ext cx="930749" cy="1329642"/>
              </a:xfrm>
              <a:prstGeom prst="rect">
                <a:avLst/>
              </a:prstGeom>
              <a:grp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5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1</a:t>
                </a:r>
              </a:p>
            </p:txBody>
          </p:sp>
          <p:sp>
            <p:nvSpPr>
              <p:cNvPr id="8" name="TextBox 7"/>
              <p:cNvSpPr txBox="1"/>
              <p:nvPr/>
            </p:nvSpPr>
            <p:spPr>
              <a:xfrm>
                <a:off x="761999" y="4366956"/>
                <a:ext cx="2667000" cy="487535"/>
              </a:xfrm>
              <a:prstGeom prst="rect">
                <a:avLst/>
              </a:prstGeom>
              <a:grp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Audit Objectives</a:t>
                </a:r>
              </a:p>
            </p:txBody>
          </p:sp>
        </p:grpSp>
        <p:grpSp>
          <p:nvGrpSpPr>
            <p:cNvPr id="9" name="Group 8"/>
            <p:cNvGrpSpPr/>
            <p:nvPr/>
          </p:nvGrpSpPr>
          <p:grpSpPr>
            <a:xfrm>
              <a:off x="3811199" y="4368800"/>
              <a:ext cx="2063679" cy="1746189"/>
              <a:chOff x="609599" y="3200400"/>
              <a:chExt cx="2971801" cy="2514600"/>
            </a:xfrm>
          </p:grpSpPr>
          <p:sp>
            <p:nvSpPr>
              <p:cNvPr id="10" name="Rounded Rectangle 9"/>
              <p:cNvSpPr/>
              <p:nvPr/>
            </p:nvSpPr>
            <p:spPr>
              <a:xfrm>
                <a:off x="609599" y="3200400"/>
                <a:ext cx="2971801" cy="2514600"/>
              </a:xfrm>
              <a:prstGeom prst="roundRect">
                <a:avLst>
                  <a:gd name="adj" fmla="val 5478"/>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p:cNvSpPr txBox="1"/>
              <p:nvPr/>
            </p:nvSpPr>
            <p:spPr>
              <a:xfrm>
                <a:off x="1684146" y="3311824"/>
                <a:ext cx="930749" cy="132964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5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2</a:t>
                </a:r>
              </a:p>
            </p:txBody>
          </p:sp>
          <p:sp>
            <p:nvSpPr>
              <p:cNvPr id="12" name="TextBox 11"/>
              <p:cNvSpPr txBox="1"/>
              <p:nvPr/>
            </p:nvSpPr>
            <p:spPr>
              <a:xfrm>
                <a:off x="761999" y="4366956"/>
                <a:ext cx="2667000" cy="48753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Audit Results</a:t>
                </a:r>
              </a:p>
            </p:txBody>
          </p:sp>
        </p:grpSp>
        <p:grpSp>
          <p:nvGrpSpPr>
            <p:cNvPr id="13" name="Group 12"/>
            <p:cNvGrpSpPr/>
            <p:nvPr/>
          </p:nvGrpSpPr>
          <p:grpSpPr>
            <a:xfrm>
              <a:off x="6357620" y="4368800"/>
              <a:ext cx="2063679" cy="1746189"/>
              <a:chOff x="609599" y="3200400"/>
              <a:chExt cx="2971801" cy="2514600"/>
            </a:xfrm>
          </p:grpSpPr>
          <p:sp>
            <p:nvSpPr>
              <p:cNvPr id="14" name="Rounded Rectangle 13"/>
              <p:cNvSpPr/>
              <p:nvPr/>
            </p:nvSpPr>
            <p:spPr>
              <a:xfrm>
                <a:off x="609599" y="3200400"/>
                <a:ext cx="2971801" cy="2514600"/>
              </a:xfrm>
              <a:prstGeom prst="roundRect">
                <a:avLst>
                  <a:gd name="adj" fmla="val 5478"/>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p:cNvSpPr txBox="1"/>
              <p:nvPr/>
            </p:nvSpPr>
            <p:spPr>
              <a:xfrm>
                <a:off x="1684146" y="3311824"/>
                <a:ext cx="930749" cy="1329642"/>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5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3</a:t>
                </a:r>
              </a:p>
            </p:txBody>
          </p:sp>
          <p:sp>
            <p:nvSpPr>
              <p:cNvPr id="16" name="TextBox 15"/>
              <p:cNvSpPr txBox="1"/>
              <p:nvPr/>
            </p:nvSpPr>
            <p:spPr>
              <a:xfrm>
                <a:off x="761999" y="4366956"/>
                <a:ext cx="2667000" cy="84210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Required Communications</a:t>
                </a:r>
              </a:p>
            </p:txBody>
          </p:sp>
        </p:grpSp>
      </p:grpSp>
    </p:spTree>
    <p:extLst>
      <p:ext uri="{BB962C8B-B14F-4D97-AF65-F5344CB8AC3E}">
        <p14:creationId xmlns:p14="http://schemas.microsoft.com/office/powerpoint/2010/main" val="34247730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D8DDDF-3C53-49A5-85BE-658E06E473D0}"/>
              </a:ext>
            </a:extLst>
          </p:cNvPr>
          <p:cNvSpPr>
            <a:spLocks noGrp="1"/>
          </p:cNvSpPr>
          <p:nvPr>
            <p:ph type="body" sz="quarter" idx="11"/>
          </p:nvPr>
        </p:nvSpPr>
        <p:spPr/>
        <p:txBody>
          <a:bodyPr/>
          <a:lstStyle/>
          <a:p>
            <a:r>
              <a:rPr lang="en-US"/>
              <a:t>Audit Objectives</a:t>
            </a:r>
          </a:p>
        </p:txBody>
      </p:sp>
    </p:spTree>
    <p:extLst>
      <p:ext uri="{BB962C8B-B14F-4D97-AF65-F5344CB8AC3E}">
        <p14:creationId xmlns:p14="http://schemas.microsoft.com/office/powerpoint/2010/main" val="27077622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29D1F24-C4D0-4C76-8DCD-7B0C600592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4429" y="0"/>
            <a:ext cx="7313319" cy="6858000"/>
          </a:xfrm>
          <a:prstGeom prst="rect">
            <a:avLst/>
          </a:prstGeom>
        </p:spPr>
      </p:pic>
      <p:sp>
        <p:nvSpPr>
          <p:cNvPr id="79" name="Rectangle 7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E1FA4D-E1FF-4150-95AC-149883E1B303}"/>
              </a:ext>
            </a:extLst>
          </p:cNvPr>
          <p:cNvSpPr>
            <a:spLocks noGrp="1"/>
          </p:cNvSpPr>
          <p:nvPr>
            <p:ph type="title"/>
          </p:nvPr>
        </p:nvSpPr>
        <p:spPr>
          <a:xfrm>
            <a:off x="7715322" y="365125"/>
            <a:ext cx="3822189" cy="1899912"/>
          </a:xfrm>
        </p:spPr>
        <p:txBody>
          <a:bodyPr>
            <a:normAutofit/>
          </a:bodyPr>
          <a:lstStyle/>
          <a:p>
            <a:r>
              <a:rPr lang="en-US" sz="3600" b="1">
                <a:latin typeface="Arial" pitchFamily="34" charset="0"/>
                <a:cs typeface="Arial" pitchFamily="34" charset="0"/>
              </a:rPr>
              <a:t>Engagement Objectives</a:t>
            </a:r>
          </a:p>
        </p:txBody>
      </p:sp>
      <p:sp>
        <p:nvSpPr>
          <p:cNvPr id="3" name="Content Placeholder 2">
            <a:extLst>
              <a:ext uri="{FF2B5EF4-FFF2-40B4-BE49-F238E27FC236}">
                <a16:creationId xmlns:a16="http://schemas.microsoft.com/office/drawing/2014/main" id="{5C78E29F-FC48-49E4-B816-9F7E753E6A4B}"/>
              </a:ext>
            </a:extLst>
          </p:cNvPr>
          <p:cNvSpPr>
            <a:spLocks noGrp="1"/>
          </p:cNvSpPr>
          <p:nvPr>
            <p:ph idx="1"/>
          </p:nvPr>
        </p:nvSpPr>
        <p:spPr>
          <a:xfrm>
            <a:off x="7313318" y="2265037"/>
            <a:ext cx="4605339" cy="4058674"/>
          </a:xfrm>
        </p:spPr>
        <p:txBody>
          <a:bodyPr vert="horz" lIns="91440" tIns="45720" rIns="91440" bIns="45720" rtlCol="0" anchor="t">
            <a:normAutofit lnSpcReduction="10000"/>
          </a:bodyPr>
          <a:lstStyle/>
          <a:p>
            <a:pPr>
              <a:spcBef>
                <a:spcPts val="600"/>
              </a:spcBef>
              <a:spcAft>
                <a:spcPts val="600"/>
              </a:spcAft>
            </a:pPr>
            <a:r>
              <a:rPr lang="en-US" sz="1400">
                <a:latin typeface="Arial" pitchFamily="34" charset="0"/>
                <a:cs typeface="Arial" pitchFamily="34" charset="0"/>
              </a:rPr>
              <a:t>The objective of an audit of financial statements is to </a:t>
            </a:r>
            <a:r>
              <a:rPr lang="en-US" sz="1400" u="sng">
                <a:latin typeface="Arial" pitchFamily="34" charset="0"/>
                <a:cs typeface="Arial" pitchFamily="34" charset="0"/>
              </a:rPr>
              <a:t>express an opinion</a:t>
            </a:r>
            <a:r>
              <a:rPr lang="en-US" sz="1400">
                <a:latin typeface="Arial" pitchFamily="34" charset="0"/>
                <a:cs typeface="Arial" pitchFamily="34" charset="0"/>
              </a:rPr>
              <a:t> that the financial statements are in accordance with accounting principles generally accepted in the United States</a:t>
            </a:r>
            <a:r>
              <a:rPr lang="en-US" sz="1400" i="1">
                <a:latin typeface="Arial" pitchFamily="34" charset="0"/>
                <a:cs typeface="Arial" pitchFamily="34" charset="0"/>
              </a:rPr>
              <a:t>.</a:t>
            </a:r>
          </a:p>
          <a:p>
            <a:pPr>
              <a:spcBef>
                <a:spcPts val="600"/>
              </a:spcBef>
              <a:spcAft>
                <a:spcPts val="600"/>
              </a:spcAft>
            </a:pPr>
            <a:r>
              <a:rPr lang="en-US" sz="1400">
                <a:latin typeface="Arial" pitchFamily="34" charset="0"/>
                <a:cs typeface="Arial" pitchFamily="34" charset="0"/>
              </a:rPr>
              <a:t>The audit of financial statements will be performed in accordance with auditing standards generally accepted in the United States (GAAS) and generally accepted Government Auditing Standards (GAGAS).</a:t>
            </a:r>
          </a:p>
          <a:p>
            <a:pPr>
              <a:spcBef>
                <a:spcPts val="600"/>
              </a:spcBef>
              <a:spcAft>
                <a:spcPts val="600"/>
              </a:spcAft>
            </a:pPr>
            <a:r>
              <a:rPr lang="en-US" sz="1400">
                <a:latin typeface="Arial" pitchFamily="34" charset="0"/>
                <a:cs typeface="Arial" pitchFamily="34" charset="0"/>
              </a:rPr>
              <a:t>Those standards require that we plan and perform the audit to obtain reasonable, rather than absolute, assurance about whether the financial statements are free of material misstatement whether caused by error or fraud.</a:t>
            </a:r>
          </a:p>
          <a:p>
            <a:pPr>
              <a:spcBef>
                <a:spcPts val="600"/>
              </a:spcBef>
              <a:spcAft>
                <a:spcPts val="600"/>
              </a:spcAft>
            </a:pPr>
            <a:r>
              <a:rPr lang="en-US" sz="1400">
                <a:latin typeface="Arial"/>
                <a:cs typeface="Arial"/>
              </a:rPr>
              <a:t>Our audit includes consideration of internal controls over financial reporting, but we do not express an opinion on the effectiveness of such internal controls. Management is responsible for the design and the effectiveness of internal controls. </a:t>
            </a:r>
          </a:p>
          <a:p>
            <a:pPr>
              <a:spcBef>
                <a:spcPts val="600"/>
              </a:spcBef>
              <a:spcAft>
                <a:spcPts val="600"/>
              </a:spcAft>
            </a:pPr>
            <a:endParaRPr lang="en-US" sz="1400">
              <a:latin typeface="Arial" pitchFamily="34" charset="0"/>
              <a:cs typeface="Arial" pitchFamily="34" charset="0"/>
            </a:endParaRPr>
          </a:p>
          <a:p>
            <a:pPr>
              <a:spcBef>
                <a:spcPts val="600"/>
              </a:spcBef>
              <a:spcAft>
                <a:spcPts val="600"/>
              </a:spcAft>
            </a:pPr>
            <a:endParaRPr lang="en-US" sz="1400">
              <a:latin typeface="Arial" pitchFamily="34" charset="0"/>
              <a:cs typeface="Arial" pitchFamily="34" charset="0"/>
            </a:endParaRPr>
          </a:p>
        </p:txBody>
      </p:sp>
    </p:spTree>
    <p:extLst>
      <p:ext uri="{BB962C8B-B14F-4D97-AF65-F5344CB8AC3E}">
        <p14:creationId xmlns:p14="http://schemas.microsoft.com/office/powerpoint/2010/main" val="4984116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60A728-AF2C-4E32-B172-13EB6964986A}"/>
              </a:ext>
            </a:extLst>
          </p:cNvPr>
          <p:cNvSpPr>
            <a:spLocks noGrp="1"/>
          </p:cNvSpPr>
          <p:nvPr>
            <p:ph type="body" sz="quarter" idx="11"/>
          </p:nvPr>
        </p:nvSpPr>
        <p:spPr/>
        <p:txBody>
          <a:bodyPr/>
          <a:lstStyle/>
          <a:p>
            <a:r>
              <a:rPr lang="en-US"/>
              <a:t>Audit Results</a:t>
            </a:r>
          </a:p>
        </p:txBody>
      </p:sp>
    </p:spTree>
    <p:extLst>
      <p:ext uri="{BB962C8B-B14F-4D97-AF65-F5344CB8AC3E}">
        <p14:creationId xmlns:p14="http://schemas.microsoft.com/office/powerpoint/2010/main" val="26529068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3335-C6AE-466C-A613-44318374AC2B}"/>
              </a:ext>
            </a:extLst>
          </p:cNvPr>
          <p:cNvSpPr>
            <a:spLocks noGrp="1"/>
          </p:cNvSpPr>
          <p:nvPr>
            <p:ph type="title"/>
          </p:nvPr>
        </p:nvSpPr>
        <p:spPr>
          <a:xfrm>
            <a:off x="458724" y="473888"/>
            <a:ext cx="11274552" cy="430887"/>
          </a:xfrm>
        </p:spPr>
        <p:txBody>
          <a:bodyPr/>
          <a:lstStyle/>
          <a:p>
            <a:r>
              <a:rPr lang="en-US"/>
              <a:t>Financial Statement Audit Reports </a:t>
            </a:r>
          </a:p>
        </p:txBody>
      </p:sp>
      <p:sp>
        <p:nvSpPr>
          <p:cNvPr id="3" name="Text Placeholder 2">
            <a:extLst>
              <a:ext uri="{FF2B5EF4-FFF2-40B4-BE49-F238E27FC236}">
                <a16:creationId xmlns:a16="http://schemas.microsoft.com/office/drawing/2014/main" id="{5A01332E-BAD4-46C6-806B-4BA0BC60CBFD}"/>
              </a:ext>
            </a:extLst>
          </p:cNvPr>
          <p:cNvSpPr>
            <a:spLocks noGrp="1"/>
          </p:cNvSpPr>
          <p:nvPr>
            <p:ph type="body" sz="quarter" idx="10"/>
          </p:nvPr>
        </p:nvSpPr>
        <p:spPr>
          <a:xfrm>
            <a:off x="6073303" y="1478604"/>
            <a:ext cx="5466656" cy="3181078"/>
          </a:xfrm>
        </p:spPr>
        <p:txBody>
          <a:bodyPr/>
          <a:lstStyle/>
          <a:p>
            <a:pPr lvl="0">
              <a:spcAft>
                <a:spcPts val="600"/>
              </a:spcAft>
              <a:buClr>
                <a:srgbClr val="000000"/>
              </a:buClr>
            </a:pPr>
            <a:r>
              <a:rPr lang="en-US" sz="2000" dirty="0">
                <a:solidFill>
                  <a:srgbClr val="000000"/>
                </a:solidFill>
              </a:rPr>
              <a:t>Independent Auditor’s Report on the financial statements as of and for the year ending June 30, 2025.</a:t>
            </a:r>
          </a:p>
          <a:p>
            <a:pPr lvl="0">
              <a:spcAft>
                <a:spcPts val="600"/>
              </a:spcAft>
              <a:buClr>
                <a:srgbClr val="000000"/>
              </a:buClr>
            </a:pPr>
            <a:endParaRPr lang="en-US" sz="2000" dirty="0">
              <a:solidFill>
                <a:srgbClr val="000000"/>
              </a:solidFill>
            </a:endParaRPr>
          </a:p>
          <a:p>
            <a:pPr lvl="0">
              <a:spcAft>
                <a:spcPts val="600"/>
              </a:spcAft>
              <a:buClr>
                <a:srgbClr val="000000"/>
              </a:buClr>
            </a:pPr>
            <a:endParaRPr lang="en-US" sz="2000" dirty="0">
              <a:solidFill>
                <a:srgbClr val="000000"/>
              </a:solidFill>
            </a:endParaRPr>
          </a:p>
          <a:p>
            <a:pPr marL="0" lvl="0" indent="0">
              <a:spcAft>
                <a:spcPts val="600"/>
              </a:spcAft>
              <a:buClr>
                <a:srgbClr val="000000"/>
              </a:buClr>
              <a:buNone/>
            </a:pPr>
            <a:endParaRPr lang="en-US" sz="2000" dirty="0">
              <a:solidFill>
                <a:srgbClr val="000000"/>
              </a:solidFill>
            </a:endParaRPr>
          </a:p>
          <a:p>
            <a:pPr marL="0" lvl="0" indent="0">
              <a:spcAft>
                <a:spcPts val="600"/>
              </a:spcAft>
              <a:buClr>
                <a:srgbClr val="000000"/>
              </a:buClr>
              <a:buNone/>
            </a:pPr>
            <a:endParaRPr lang="en-US" dirty="0">
              <a:solidFill>
                <a:srgbClr val="000000"/>
              </a:solidFill>
            </a:endParaRPr>
          </a:p>
          <a:p>
            <a:pPr marL="0" lvl="0" indent="0">
              <a:spcAft>
                <a:spcPts val="600"/>
              </a:spcAft>
              <a:buClr>
                <a:srgbClr val="000000"/>
              </a:buClr>
              <a:buNone/>
            </a:pPr>
            <a:endParaRPr lang="en-US" dirty="0">
              <a:solidFill>
                <a:srgbClr val="000000"/>
              </a:solidFill>
            </a:endParaRPr>
          </a:p>
        </p:txBody>
      </p:sp>
      <p:graphicFrame>
        <p:nvGraphicFramePr>
          <p:cNvPr id="4" name="Table 6">
            <a:extLst>
              <a:ext uri="{FF2B5EF4-FFF2-40B4-BE49-F238E27FC236}">
                <a16:creationId xmlns:a16="http://schemas.microsoft.com/office/drawing/2014/main" id="{36A4A779-C4DF-AB7D-D0C6-847A464575AB}"/>
              </a:ext>
            </a:extLst>
          </p:cNvPr>
          <p:cNvGraphicFramePr>
            <a:graphicFrameLocks noGrp="1"/>
          </p:cNvGraphicFramePr>
          <p:nvPr>
            <p:extLst>
              <p:ext uri="{D42A27DB-BD31-4B8C-83A1-F6EECF244321}">
                <p14:modId xmlns:p14="http://schemas.microsoft.com/office/powerpoint/2010/main" val="4193993861"/>
              </p:ext>
            </p:extLst>
          </p:nvPr>
        </p:nvGraphicFramePr>
        <p:xfrm>
          <a:off x="6177650" y="2593302"/>
          <a:ext cx="5555626" cy="1511081"/>
        </p:xfrm>
        <a:graphic>
          <a:graphicData uri="http://schemas.openxmlformats.org/drawingml/2006/table">
            <a:tbl>
              <a:tblPr firstRow="1" bandRow="1">
                <a:tableStyleId>{5C22544A-7EE6-4342-B048-85BDC9FD1C3A}</a:tableStyleId>
              </a:tblPr>
              <a:tblGrid>
                <a:gridCol w="2777813">
                  <a:extLst>
                    <a:ext uri="{9D8B030D-6E8A-4147-A177-3AD203B41FA5}">
                      <a16:colId xmlns:a16="http://schemas.microsoft.com/office/drawing/2014/main" val="4132334230"/>
                    </a:ext>
                  </a:extLst>
                </a:gridCol>
                <a:gridCol w="2777813">
                  <a:extLst>
                    <a:ext uri="{9D8B030D-6E8A-4147-A177-3AD203B41FA5}">
                      <a16:colId xmlns:a16="http://schemas.microsoft.com/office/drawing/2014/main" val="2042694226"/>
                    </a:ext>
                  </a:extLst>
                </a:gridCol>
              </a:tblGrid>
              <a:tr h="596681">
                <a:tc>
                  <a:txBody>
                    <a:bodyPr/>
                    <a:lstStyle/>
                    <a:p>
                      <a:pPr algn="ctr"/>
                      <a:r>
                        <a:rPr lang="en-US" sz="1800"/>
                        <a:t>Entity</a:t>
                      </a:r>
                    </a:p>
                  </a:txBody>
                  <a:tcPr/>
                </a:tc>
                <a:tc>
                  <a:txBody>
                    <a:bodyPr/>
                    <a:lstStyle/>
                    <a:p>
                      <a:pPr algn="ctr"/>
                      <a:r>
                        <a:rPr lang="en-US" sz="1800"/>
                        <a:t>Opinion</a:t>
                      </a:r>
                    </a:p>
                  </a:txBody>
                  <a:tcPr/>
                </a:tc>
                <a:extLst>
                  <a:ext uri="{0D108BD9-81ED-4DB2-BD59-A6C34878D82A}">
                    <a16:rowId xmlns:a16="http://schemas.microsoft.com/office/drawing/2014/main" val="1529774569"/>
                  </a:ext>
                </a:extLst>
              </a:tr>
              <a:tr h="596681">
                <a:tc>
                  <a:txBody>
                    <a:bodyPr/>
                    <a:lstStyle/>
                    <a:p>
                      <a:pPr algn="ctr"/>
                      <a:r>
                        <a:rPr lang="en-US" sz="1800"/>
                        <a:t>Enhanced Infrastructure Financing District (EIFD)</a:t>
                      </a:r>
                    </a:p>
                    <a:p>
                      <a:pPr algn="ctr"/>
                      <a:endParaRPr lang="en-US" sz="180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Unmodified</a:t>
                      </a:r>
                    </a:p>
                    <a:p>
                      <a:pPr algn="ctr"/>
                      <a:endParaRPr lang="en-US" sz="1800" dirty="0"/>
                    </a:p>
                  </a:txBody>
                  <a:tcPr/>
                </a:tc>
                <a:extLst>
                  <a:ext uri="{0D108BD9-81ED-4DB2-BD59-A6C34878D82A}">
                    <a16:rowId xmlns:a16="http://schemas.microsoft.com/office/drawing/2014/main" val="3136790888"/>
                  </a:ext>
                </a:extLst>
              </a:tr>
            </a:tbl>
          </a:graphicData>
        </a:graphic>
      </p:graphicFrame>
      <p:pic>
        <p:nvPicPr>
          <p:cNvPr id="5" name="Picture 4">
            <a:extLst>
              <a:ext uri="{FF2B5EF4-FFF2-40B4-BE49-F238E27FC236}">
                <a16:creationId xmlns:a16="http://schemas.microsoft.com/office/drawing/2014/main" id="{60BA72A3-8E99-B6AE-5B57-2713358959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6114" y="1247111"/>
            <a:ext cx="4451390" cy="4667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92785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60A728-AF2C-4E32-B172-13EB6964986A}"/>
              </a:ext>
            </a:extLst>
          </p:cNvPr>
          <p:cNvSpPr>
            <a:spLocks noGrp="1"/>
          </p:cNvSpPr>
          <p:nvPr>
            <p:ph type="body" sz="quarter" idx="11"/>
          </p:nvPr>
        </p:nvSpPr>
        <p:spPr/>
        <p:txBody>
          <a:bodyPr/>
          <a:lstStyle/>
          <a:p>
            <a:r>
              <a:rPr lang="en-US" sz="6000"/>
              <a:t>Required Communications</a:t>
            </a:r>
          </a:p>
        </p:txBody>
      </p:sp>
    </p:spTree>
    <p:extLst>
      <p:ext uri="{BB962C8B-B14F-4D97-AF65-F5344CB8AC3E}">
        <p14:creationId xmlns:p14="http://schemas.microsoft.com/office/powerpoint/2010/main" val="216258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01332E-BAD4-46C6-806B-4BA0BC60CBFD}"/>
              </a:ext>
            </a:extLst>
          </p:cNvPr>
          <p:cNvSpPr>
            <a:spLocks noGrp="1"/>
          </p:cNvSpPr>
          <p:nvPr>
            <p:ph type="body" sz="quarter" idx="11"/>
          </p:nvPr>
        </p:nvSpPr>
        <p:spPr>
          <a:xfrm>
            <a:off x="457200" y="1730375"/>
            <a:ext cx="5466522" cy="4587875"/>
          </a:xfrm>
        </p:spPr>
        <p:txBody>
          <a:bodyPr wrap="square" anchor="t">
            <a:normAutofit/>
          </a:bodyPr>
          <a:lstStyle/>
          <a:p>
            <a:r>
              <a:rPr lang="en-US" sz="2000" u="sng"/>
              <a:t>Significant Accounting Policies</a:t>
            </a:r>
            <a:r>
              <a:rPr lang="en-US" sz="2000"/>
              <a:t>:  Those Charged with Governance should be informed of the initial selection of and changes in significant accounting policies or their application. Management has disclosed the summary of significant accounting policies in footnote 1 of each report.</a:t>
            </a:r>
          </a:p>
          <a:p>
            <a:endParaRPr lang="en-US" sz="2000"/>
          </a:p>
          <a:p>
            <a:r>
              <a:rPr lang="en-US" sz="2000" u="sng"/>
              <a:t>Management Judgments and Accounting Estimates</a:t>
            </a:r>
            <a:r>
              <a:rPr lang="en-US" sz="2000"/>
              <a:t>:  Further, accounting estimates are an integral part of the financial statements prepared by management and are based upon management’s current judgments. </a:t>
            </a:r>
          </a:p>
          <a:p>
            <a:endParaRPr lang="en-US" sz="2000"/>
          </a:p>
          <a:p>
            <a:endParaRPr lang="en-US" sz="2000" i="1"/>
          </a:p>
        </p:txBody>
      </p:sp>
      <p:sp>
        <p:nvSpPr>
          <p:cNvPr id="2" name="Title 1">
            <a:extLst>
              <a:ext uri="{FF2B5EF4-FFF2-40B4-BE49-F238E27FC236}">
                <a16:creationId xmlns:a16="http://schemas.microsoft.com/office/drawing/2014/main" id="{114D3335-C6AE-466C-A613-44318374AC2B}"/>
              </a:ext>
            </a:extLst>
          </p:cNvPr>
          <p:cNvSpPr>
            <a:spLocks noGrp="1"/>
          </p:cNvSpPr>
          <p:nvPr>
            <p:ph type="title"/>
          </p:nvPr>
        </p:nvSpPr>
        <p:spPr>
          <a:xfrm>
            <a:off x="457200" y="539496"/>
            <a:ext cx="11274552" cy="553998"/>
          </a:xfrm>
        </p:spPr>
        <p:txBody>
          <a:bodyPr wrap="square" anchor="t">
            <a:normAutofit/>
          </a:bodyPr>
          <a:lstStyle/>
          <a:p>
            <a:r>
              <a:rPr lang="en-US"/>
              <a:t>Required Communications - 1</a:t>
            </a:r>
          </a:p>
        </p:txBody>
      </p:sp>
      <p:pic>
        <p:nvPicPr>
          <p:cNvPr id="5" name="Picture 4">
            <a:extLst>
              <a:ext uri="{FF2B5EF4-FFF2-40B4-BE49-F238E27FC236}">
                <a16:creationId xmlns:a16="http://schemas.microsoft.com/office/drawing/2014/main" id="{1687704C-EC21-0E4D-7AE6-2A1549AEE2EC}"/>
              </a:ext>
            </a:extLst>
          </p:cNvPr>
          <p:cNvPicPr>
            <a:picLocks noChangeAspect="1"/>
          </p:cNvPicPr>
          <p:nvPr/>
        </p:nvPicPr>
        <p:blipFill>
          <a:blip r:embed="rId3"/>
          <a:stretch>
            <a:fillRect/>
          </a:stretch>
        </p:blipFill>
        <p:spPr>
          <a:xfrm>
            <a:off x="7288614" y="0"/>
            <a:ext cx="4903386" cy="6858000"/>
          </a:xfrm>
          <a:prstGeom prst="rect">
            <a:avLst/>
          </a:prstGeom>
        </p:spPr>
      </p:pic>
    </p:spTree>
    <p:extLst>
      <p:ext uri="{BB962C8B-B14F-4D97-AF65-F5344CB8AC3E}">
        <p14:creationId xmlns:p14="http://schemas.microsoft.com/office/powerpoint/2010/main" val="5123090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01332E-BAD4-46C6-806B-4BA0BC60CBFD}"/>
              </a:ext>
            </a:extLst>
          </p:cNvPr>
          <p:cNvSpPr>
            <a:spLocks noGrp="1"/>
          </p:cNvSpPr>
          <p:nvPr>
            <p:ph type="body" sz="quarter" idx="11"/>
          </p:nvPr>
        </p:nvSpPr>
        <p:spPr>
          <a:xfrm>
            <a:off x="457199" y="1730375"/>
            <a:ext cx="6113929" cy="4982397"/>
          </a:xfrm>
        </p:spPr>
        <p:txBody>
          <a:bodyPr wrap="square" anchor="t">
            <a:normAutofit/>
          </a:bodyPr>
          <a:lstStyle/>
          <a:p>
            <a:r>
              <a:rPr lang="en-US" sz="2000" u="sng" dirty="0"/>
              <a:t>Adoption of New Accounting Standards: </a:t>
            </a:r>
            <a:endParaRPr lang="en-US" sz="2000" dirty="0"/>
          </a:p>
          <a:p>
            <a:pPr lvl="1"/>
            <a:r>
              <a:rPr lang="en-US" sz="2000" dirty="0">
                <a:latin typeface="Arial" panose="020B0604020202020204" pitchFamily="34" charset="0"/>
                <a:cs typeface="Arial" panose="020B0604020202020204" pitchFamily="34" charset="0"/>
              </a:rPr>
              <a:t>GASB 101 – Compensated Absences</a:t>
            </a:r>
          </a:p>
          <a:p>
            <a:pPr lvl="1"/>
            <a:r>
              <a:rPr lang="en-US" sz="2000" dirty="0">
                <a:latin typeface="Arial" panose="020B0604020202020204" pitchFamily="34" charset="0"/>
                <a:cs typeface="Arial" panose="020B0604020202020204" pitchFamily="34" charset="0"/>
              </a:rPr>
              <a:t>GASB 102 – Certain Risk Disclosures</a:t>
            </a:r>
          </a:p>
        </p:txBody>
      </p:sp>
      <p:sp>
        <p:nvSpPr>
          <p:cNvPr id="2" name="Title 1">
            <a:extLst>
              <a:ext uri="{FF2B5EF4-FFF2-40B4-BE49-F238E27FC236}">
                <a16:creationId xmlns:a16="http://schemas.microsoft.com/office/drawing/2014/main" id="{114D3335-C6AE-466C-A613-44318374AC2B}"/>
              </a:ext>
            </a:extLst>
          </p:cNvPr>
          <p:cNvSpPr>
            <a:spLocks noGrp="1"/>
          </p:cNvSpPr>
          <p:nvPr>
            <p:ph type="title"/>
          </p:nvPr>
        </p:nvSpPr>
        <p:spPr>
          <a:xfrm>
            <a:off x="457200" y="539496"/>
            <a:ext cx="11274552" cy="553998"/>
          </a:xfrm>
        </p:spPr>
        <p:txBody>
          <a:bodyPr wrap="square" anchor="t">
            <a:normAutofit/>
          </a:bodyPr>
          <a:lstStyle/>
          <a:p>
            <a:r>
              <a:rPr lang="en-US"/>
              <a:t>Required Communications - 2</a:t>
            </a:r>
          </a:p>
        </p:txBody>
      </p:sp>
      <p:pic>
        <p:nvPicPr>
          <p:cNvPr id="5" name="Picture 4">
            <a:extLst>
              <a:ext uri="{FF2B5EF4-FFF2-40B4-BE49-F238E27FC236}">
                <a16:creationId xmlns:a16="http://schemas.microsoft.com/office/drawing/2014/main" id="{C9E6BA4D-0C76-93DB-5A79-245E71268CB1}"/>
              </a:ext>
            </a:extLst>
          </p:cNvPr>
          <p:cNvPicPr>
            <a:picLocks noChangeAspect="1"/>
          </p:cNvPicPr>
          <p:nvPr/>
        </p:nvPicPr>
        <p:blipFill>
          <a:blip r:embed="rId3"/>
          <a:stretch>
            <a:fillRect/>
          </a:stretch>
        </p:blipFill>
        <p:spPr>
          <a:xfrm>
            <a:off x="7288614" y="0"/>
            <a:ext cx="4903386" cy="6858000"/>
          </a:xfrm>
          <a:prstGeom prst="rect">
            <a:avLst/>
          </a:prstGeom>
        </p:spPr>
      </p:pic>
    </p:spTree>
    <p:extLst>
      <p:ext uri="{BB962C8B-B14F-4D97-AF65-F5344CB8AC3E}">
        <p14:creationId xmlns:p14="http://schemas.microsoft.com/office/powerpoint/2010/main" val="25552259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a="http://schemas.openxmlformats.org/drawingml/2006/main" name="2018 Brand Refresh">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2.xml><?xml version="1.0" encoding="utf-8"?>
<a:theme xmlns:a="http://schemas.openxmlformats.org/drawingml/2006/main" name="PSS SoCal Noontime knowledge">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3.xml><?xml version="1.0" encoding="utf-8"?>
<a:theme xmlns:a="http://schemas.openxmlformats.org/drawingml/2006/main" name="1_2018 Brand Refresh">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PSS SoCal Noontime knowledge">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6.xml><?xml version="1.0" encoding="utf-8"?>
<a:theme xmlns:a="http://schemas.openxmlformats.org/drawingml/2006/main" name="2_2018 Brand Refresh">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H Attachment" ma:contentTypeID="0x0101003E158B62FF2E7F48A94D5A79E60A57830040C8275F154AFE49B7A42D3F032EA32E" ma:contentTypeVersion="19" ma:contentTypeDescription="Content type for attachments and related items" ma:contentTypeScope="" ma:versionID="87dbed7727c1d22cbf390b73f63cd6e2">
  <xsd:schema xmlns:xsd="http://www.w3.org/2001/XMLSchema" xmlns:xs="http://www.w3.org/2001/XMLSchema" xmlns:p="http://schemas.microsoft.com/office/2006/metadata/properties" xmlns:ns2="0e228f36-baa0-4311-9e06-c4ac11425fae" xmlns:ns3="05bb0605-2654-4169-8236-abf21fb250bb" targetNamespace="http://schemas.microsoft.com/office/2006/metadata/properties" ma:root="true" ma:fieldsID="425dc43ab665d56fd878f0d4fdac7ba5" ns2:_="" ns3:_="">
    <xsd:import namespace="0e228f36-baa0-4311-9e06-c4ac11425fae"/>
    <xsd:import namespace="05bb0605-2654-4169-8236-abf21fb250bb"/>
    <xsd:element name="properties">
      <xsd:complexType>
        <xsd:sequence>
          <xsd:element name="documentManagement">
            <xsd:complexType>
              <xsd:all>
                <xsd:element ref="ns2:_dlc_DocId" minOccurs="0"/>
                <xsd:element ref="ns2:_dlc_DocIdUrl" minOccurs="0"/>
                <xsd:element ref="ns2:_dlc_DocIdPersistId" minOccurs="0"/>
                <xsd:element ref="ns2:ffdbccf0244f479782e223c68ac9fa16" minOccurs="0"/>
                <xsd:element ref="ns2:TaxCatchAll" minOccurs="0"/>
                <xsd:element ref="ns2:TaxCatchAllLabel" minOccurs="0"/>
                <xsd:element ref="ns2:b23096a0178249f0aec539c2c00d8c8d" minOccurs="0"/>
                <xsd:element ref="ns2:CroweCategory" minOccurs="0"/>
                <xsd:element ref="ns2:CroweRelatedElements" minOccurs="0"/>
                <xsd:element ref="ns2:CroweRelatedWorkpapers" minOccurs="0"/>
                <xsd:element ref="ns2:bf52b3ff23064d048d764f07fa65461d" minOccurs="0"/>
                <xsd:element ref="ns2:CroweClientNameText" minOccurs="0"/>
                <xsd:element ref="ns2:CroweIndustrySpecializationText" minOccurs="0"/>
                <xsd:element ref="ns2:CroweProjectTypeText" minOccurs="0"/>
                <xsd:element ref="ns2:CroweProjectNumberText" minOccurs="0"/>
                <xsd:element ref="ns2:CroweProjectNameText" minOccurs="0"/>
                <xsd:element ref="ns2:CrowePeriodEndText" minOccurs="0"/>
                <xsd:element ref="ns2:bec4d733bd9c4d08a2a335e9db5a06c4" minOccurs="0"/>
                <xsd:element ref="ns2:CroweSDLID"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228f36-baa0-4311-9e06-c4ac11425fa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ffdbccf0244f479782e223c68ac9fa16" ma:index="11" nillable="true" ma:taxonomy="true" ma:internalName="ffdbccf0244f479782e223c68ac9fa16" ma:taxonomyFieldName="CroweOrigin" ma:displayName="Origin" ma:readOnly="true" ma:default="-1;#Manual|99051284-c2f6-4a4b-87c6-68f80288fe69" ma:fieldId="{ffdbccf0-244f-4797-82e2-23c68ac9fa16}" ma:sspId="d997cd7d-6c1d-4eee-96e1-49f110665ac5" ma:termSetId="c3fc7bfd-34ca-4736-818a-338a6d930ae4"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0fc05dad-6faf-43a8-beaa-c9383895da13}" ma:internalName="TaxCatchAll" ma:showField="CatchAllData" ma:web="0e228f36-baa0-4311-9e06-c4ac11425fa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fc05dad-6faf-43a8-beaa-c9383895da13}" ma:internalName="TaxCatchAllLabel" ma:readOnly="true" ma:showField="CatchAllDataLabel" ma:web="0e228f36-baa0-4311-9e06-c4ac11425fae">
      <xsd:complexType>
        <xsd:complexContent>
          <xsd:extension base="dms:MultiChoiceLookup">
            <xsd:sequence>
              <xsd:element name="Value" type="dms:Lookup" maxOccurs="unbounded" minOccurs="0" nillable="true"/>
            </xsd:sequence>
          </xsd:extension>
        </xsd:complexContent>
      </xsd:complexType>
    </xsd:element>
    <xsd:element name="b23096a0178249f0aec539c2c00d8c8d" ma:index="15" nillable="true" ma:taxonomy="true" ma:internalName="b23096a0178249f0aec539c2c00d8c8d" ma:taxonomyFieldName="CroweIndustry" ma:displayName="Industry Specialization" ma:readOnly="false" ma:default="" ma:fieldId="{b23096a0-1782-49f0-aec5-39c2c00d8c8d}" ma:sspId="d997cd7d-6c1d-4eee-96e1-49f110665ac5" ma:termSetId="923ceb7c-0c17-423f-9fdf-a00730b3d024" ma:anchorId="00000000-0000-0000-0000-000000000000" ma:open="false" ma:isKeyword="false">
      <xsd:complexType>
        <xsd:sequence>
          <xsd:element ref="pc:Terms" minOccurs="0" maxOccurs="1"/>
        </xsd:sequence>
      </xsd:complexType>
    </xsd:element>
    <xsd:element name="CroweCategory" ma:index="17" nillable="true" ma:displayName="Category" ma:description="" ma:internalName="CroweCategory" ma:readOnly="false">
      <xsd:simpleType>
        <xsd:restriction base="dms:Choice"/>
      </xsd:simpleType>
    </xsd:element>
    <xsd:element name="CroweRelatedElements" ma:index="18" nillable="true" ma:displayName="Elements(s)" ma:description="" ma:internalName="CroweRelatedElements" ma:readOnly="true">
      <xsd:simpleType>
        <xsd:restriction base="dms:Note"/>
      </xsd:simpleType>
    </xsd:element>
    <xsd:element name="CroweRelatedWorkpapers" ma:index="19" nillable="true" ma:displayName="Related Workpapers" ma:description="" ma:internalName="CroweRelatedWorkpapers" ma:readOnly="true">
      <xsd:simpleType>
        <xsd:restriction base="dms:Note"/>
      </xsd:simpleType>
    </xsd:element>
    <xsd:element name="bf52b3ff23064d048d764f07fa65461d" ma:index="20" nillable="true" ma:taxonomy="true" ma:internalName="bf52b3ff23064d048d764f07fa65461d" ma:taxonomyFieldName="CroweItemType" ma:displayName="Item Type" ma:readOnly="true" ma:default="-1;#Attachment|75fbb3fa-c69d-48c5-a08b-7c0fed70e544" ma:fieldId="{bf52b3ff-2306-4d04-8d76-4f07fa65461d}" ma:sspId="d997cd7d-6c1d-4eee-96e1-49f110665ac5" ma:termSetId="ea13981d-fc63-4dc8-bd30-2b837246b46d" ma:anchorId="00000000-0000-0000-0000-000000000000" ma:open="false" ma:isKeyword="false">
      <xsd:complexType>
        <xsd:sequence>
          <xsd:element ref="pc:Terms" minOccurs="0" maxOccurs="1"/>
        </xsd:sequence>
      </xsd:complexType>
    </xsd:element>
    <xsd:element name="CroweClientNameText" ma:index="22" nillable="true" ma:displayName="Client Name" ma:default="Association of Bay Area Governments" ma:description="" ma:internalName="CroweClientNameText" ma:readOnly="true">
      <xsd:simpleType>
        <xsd:restriction base="dms:Text"/>
      </xsd:simpleType>
    </xsd:element>
    <xsd:element name="CroweIndustrySpecializationText" ma:index="23" nillable="true" ma:displayName="Industry Specialization" ma:default="Government and Public College and University" ma:description="" ma:internalName="CroweIndustrySpecializationText" ma:readOnly="true">
      <xsd:simpleType>
        <xsd:restriction base="dms:Text"/>
      </xsd:simpleType>
    </xsd:element>
    <xsd:element name="CroweProjectTypeText" ma:index="24" nillable="true" ma:displayName="Project Type" ma:default="Audit" ma:description="" ma:internalName="CroweProjectTypeText" ma:readOnly="true">
      <xsd:simpleType>
        <xsd:restriction base="dms:Text"/>
      </xsd:simpleType>
    </xsd:element>
    <xsd:element name="CroweProjectNumberText" ma:index="25" nillable="true" ma:displayName="Project #" ma:default="861098.001.501" ma:description="" ma:internalName="CroweProjectNumberText" ma:readOnly="true">
      <xsd:simpleType>
        <xsd:restriction base="dms:Text"/>
      </xsd:simpleType>
    </xsd:element>
    <xsd:element name="CroweProjectNameText" ma:index="26" nillable="true" ma:displayName="Project Name" ma:default="861098.001 | Association of Bay Area Governments (GAS) - AA" ma:description="" ma:internalName="CroweProjectNameText" ma:readOnly="true">
      <xsd:simpleType>
        <xsd:restriction base="dms:Text"/>
      </xsd:simpleType>
    </xsd:element>
    <xsd:element name="CrowePeriodEndText" ma:index="27" nillable="true" ma:displayName="Period End" ma:default="6/30/2024" ma:description="" ma:internalName="CrowePeriodEndText" ma:readOnly="true">
      <xsd:simpleType>
        <xsd:restriction base="dms:Text"/>
      </xsd:simpleType>
    </xsd:element>
    <xsd:element name="bec4d733bd9c4d08a2a335e9db5a06c4" ma:index="28" nillable="true" ma:taxonomy="true" ma:internalName="bec4d733bd9c4d08a2a335e9db5a06c4" ma:taxonomyFieldName="CroweStatus" ma:displayName="Status" ma:readOnly="false" ma:default="1;#Not Started|d46ab791-6d82-485b-afec-b9b637b864b0" ma:fieldId="{bec4d733-bd9c-4d08-a2a3-35e9db5a06c4}" ma:sspId="d997cd7d-6c1d-4eee-96e1-49f110665ac5" ma:termSetId="48d536f2-1129-4636-a1f5-a4c72f15bcc6" ma:anchorId="00000000-0000-0000-0000-000000000000" ma:open="false" ma:isKeyword="false">
      <xsd:complexType>
        <xsd:sequence>
          <xsd:element ref="pc:Terms" minOccurs="0" maxOccurs="1"/>
        </xsd:sequence>
      </xsd:complexType>
    </xsd:element>
    <xsd:element name="CroweSDLID" ma:index="30" nillable="true" ma:displayName="SDL ID" ma:description="" ma:internalName="CroweSDL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bb0605-2654-4169-8236-abf21fb250bb"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roweRelatedWorkpapers xmlns="0e228f36-baa0-4311-9e06-c4ac11425fae">&lt;div id="div_Workpaper352" class="related-item"&gt;&lt;a title="SAS 114 Agenda - Oral Communication" class="js-related-item-link" data-relateditems-itemtype="Workpaper" data-relateditems-fileref="SAS 114 Agenda - Oral Communication.docx"&gt;Z510&lt;/a&gt;&lt;/div&gt;&lt;div id="div_Workpaper167" class="related-item"&gt;&lt;a title="SAS 114 Agenda - Oral Communication" class="js-related-item-link" data-relateditems-itemtype="Workpaper" data-relateditems-fileref="SAS 114 Agenda - Oral Communication.docx"&gt;Z510&lt;/a&gt;&lt;/div&gt;</CroweRelatedWorkpapers>
    <TaxCatchAll xmlns="0e228f36-baa0-4311-9e06-c4ac11425fae">
      <Value>44</Value>
      <Value>43</Value>
    </TaxCatchAll>
    <CroweRelatedElements xmlns="0e228f36-baa0-4311-9e06-c4ac11425fae" xsi:nil="true"/>
    <CroweProjectTypeText xmlns="0e228f36-baa0-4311-9e06-c4ac11425fae">Audit</CroweProjectTypeText>
    <CrowePeriodEndText xmlns="0e228f36-baa0-4311-9e06-c4ac11425fae">6/30/2022</CrowePeriodEndText>
    <CroweSDLID xmlns="0e228f36-baa0-4311-9e06-c4ac11425fae" xsi:nil="true"/>
    <CroweClientNameText xmlns="0e228f36-baa0-4311-9e06-c4ac11425fae">Association of Bay Area Governments</CroweClientNameText>
    <CroweProjectNameText xmlns="0e228f36-baa0-4311-9e06-c4ac11425fae">861098.001 | Association of Bay Area Governments (GAS) - AA</CroweProjectNameText>
    <CroweProjectNumberText xmlns="0e228f36-baa0-4311-9e06-c4ac11425fae">861098.001.007</CroweProjectNumberText>
    <CroweIndustrySpecializationText xmlns="0e228f36-baa0-4311-9e06-c4ac11425fae">Government and Public College and University</CroweIndustrySpecializationText>
    <_dlc_DocId xmlns="0e228f36-baa0-4311-9e06-c4ac11425fae">E46W5HM5MDJQ-1543741539-542</_dlc_DocId>
    <_dlc_DocIdUrl xmlns="0e228f36-baa0-4311-9e06-c4ac11425fae">
      <Url>https://crowe.sharepoint.com/sites/Insight-proj861098001500/_layouts/15/DocIdRedir.aspx?ID=E46W5HM5MDJQ-1543741539-542</Url>
      <Description>E46W5HM5MDJQ-1543741539-542</Description>
    </_dlc_DocIdUrl>
    <CroweCategory xmlns="0e228f36-baa0-4311-9e06-c4ac11425fae" xsi:nil="true"/>
    <bec4d733bd9c4d08a2a335e9db5a06c4 xmlns="0e228f36-baa0-4311-9e06-c4ac11425fae">
      <Terms xmlns="http://schemas.microsoft.com/office/infopath/2007/PartnerControls"/>
    </bec4d733bd9c4d08a2a335e9db5a06c4>
    <b23096a0178249f0aec539c2c00d8c8d xmlns="0e228f36-baa0-4311-9e06-c4ac11425fae">
      <Terms xmlns="http://schemas.microsoft.com/office/infopath/2007/PartnerControls"/>
    </b23096a0178249f0aec539c2c00d8c8d>
    <ffdbccf0244f479782e223c68ac9fa16 xmlns="0e228f36-baa0-4311-9e06-c4ac11425fae">
      <Terms xmlns="http://schemas.microsoft.com/office/infopath/2007/PartnerControls">
        <TermInfo xmlns="http://schemas.microsoft.com/office/infopath/2007/PartnerControls">
          <TermName xmlns="http://schemas.microsoft.com/office/infopath/2007/PartnerControls">Manual</TermName>
          <TermId xmlns="http://schemas.microsoft.com/office/infopath/2007/PartnerControls">99051284-c2f6-4a4b-87c6-68f80288fe69</TermId>
        </TermInfo>
      </Terms>
    </ffdbccf0244f479782e223c68ac9fa16>
    <bf52b3ff23064d048d764f07fa65461d xmlns="0e228f36-baa0-4311-9e06-c4ac11425fae">
      <Terms xmlns="http://schemas.microsoft.com/office/infopath/2007/PartnerControls">
        <TermInfo xmlns="http://schemas.microsoft.com/office/infopath/2007/PartnerControls">
          <TermName xmlns="http://schemas.microsoft.com/office/infopath/2007/PartnerControls">Attachment</TermName>
          <TermId xmlns="http://schemas.microsoft.com/office/infopath/2007/PartnerControls">75fbb3fa-c69d-48c5-a08b-7c0fed70e544</TermId>
        </TermInfo>
      </Terms>
    </bf52b3ff23064d048d764f07fa65461d>
  </documentManagement>
</p:properties>
</file>

<file path=customXml/itemProps1.xml><?xml version="1.0" encoding="utf-8"?>
<ds:datastoreItem xmlns:ds="http://schemas.openxmlformats.org/officeDocument/2006/customXml" ds:itemID="{8C508569-E9D9-4E91-990E-EF07AAC98316}">
  <ds:schemaRefs>
    <ds:schemaRef ds:uri="05bb0605-2654-4169-8236-abf21fb250bb"/>
    <ds:schemaRef ds:uri="0e228f36-baa0-4311-9e06-c4ac11425f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9B8CDE-5961-415F-9428-42E5331F7496}">
  <ds:schemaRefs>
    <ds:schemaRef ds:uri="http://schemas.microsoft.com/sharepoint/v3/contenttype/forms"/>
  </ds:schemaRefs>
</ds:datastoreItem>
</file>

<file path=customXml/itemProps3.xml><?xml version="1.0" encoding="utf-8"?>
<ds:datastoreItem xmlns:ds="http://schemas.openxmlformats.org/officeDocument/2006/customXml" ds:itemID="{C14AD9F4-5803-494A-ADFC-94AD46D4B64B}">
  <ds:schemaRefs>
    <ds:schemaRef ds:uri="http://schemas.microsoft.com/sharepoint/events"/>
  </ds:schemaRefs>
</ds:datastoreItem>
</file>

<file path=customXml/itemProps4.xml><?xml version="1.0" encoding="utf-8"?>
<ds:datastoreItem xmlns:ds="http://schemas.openxmlformats.org/officeDocument/2006/customXml" ds:itemID="{5D4A7690-FB47-4564-85C3-A6FEEEB0BD36}">
  <ds:schemaRef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05bb0605-2654-4169-8236-abf21fb250bb"/>
    <ds:schemaRef ds:uri="0e228f36-baa0-4311-9e06-c4ac11425fae"/>
  </ds:schemaRefs>
</ds:datastoreItem>
</file>

<file path=docMetadata/LabelInfo.xml><?xml version="1.0" encoding="utf-8"?>
<clbl:labelList xmlns:clbl="http://schemas.microsoft.com/office/2020/mipLabelMetadata">
  <clbl:label id="{6ff60d36-925f-4785-a854-510f909ee561}" enabled="0" method="" siteId="{6ff60d36-925f-4785-a854-510f909ee561}" removed="1"/>
</clbl:labelList>
</file>

<file path=docProps/app.xml><?xml version="1.0" encoding="utf-8"?>
<Properties xmlns="http://schemas.openxmlformats.org/officeDocument/2006/extended-properties" xmlns:vt="http://schemas.openxmlformats.org/officeDocument/2006/docPropsVTypes">
  <TotalTime>8</TotalTime>
  <Words>1097</Words>
  <Application>Microsoft Office PowerPoint</Application>
  <PresentationFormat>Widescreen</PresentationFormat>
  <Paragraphs>66</Paragraphs>
  <Slides>13</Slides>
  <Notes>12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13</vt:i4>
      </vt:variant>
    </vt:vector>
  </HeadingPairs>
  <TitlesOfParts>
    <vt:vector size="25" baseType="lpstr">
      <vt:lpstr>Arial</vt:lpstr>
      <vt:lpstr>Arial Black</vt:lpstr>
      <vt:lpstr>Arial Narrow</vt:lpstr>
      <vt:lpstr>Calibri</vt:lpstr>
      <vt:lpstr>Calibri Light</vt:lpstr>
      <vt:lpstr>Wingdings</vt:lpstr>
      <vt:lpstr>2018 Brand Refresh</vt:lpstr>
      <vt:lpstr>PSS SoCal Noontime knowledge</vt:lpstr>
      <vt:lpstr>1_2018 Brand Refresh</vt:lpstr>
      <vt:lpstr>Office Theme</vt:lpstr>
      <vt:lpstr>1_PSS SoCal Noontime knowledge</vt:lpstr>
      <vt:lpstr>2_2018 Brand Refresh</vt:lpstr>
      <vt:lpstr>PowerPoint Presentation</vt:lpstr>
      <vt:lpstr>PowerPoint Presentation</vt:lpstr>
      <vt:lpstr>PowerPoint Presentation</vt:lpstr>
      <vt:lpstr>Engagement Objectives</vt:lpstr>
      <vt:lpstr>PowerPoint Presentation</vt:lpstr>
      <vt:lpstr>Financial Statement Audit Reports </vt:lpstr>
      <vt:lpstr>PowerPoint Presentation</vt:lpstr>
      <vt:lpstr>Required Communications - 1</vt:lpstr>
      <vt:lpstr>Required Communications - 2</vt:lpstr>
      <vt:lpstr>Required Communications - 3</vt:lpstr>
      <vt:lpstr>Required Communications - 4</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Widjaja, Joseph</dc:creator>
  <cp:lastModifiedBy>Widjaja, Joseph</cp:lastModifiedBy>
  <cp:revision>4</cp:revision>
  <dcterms:created xsi:type="dcterms:W3CDTF">2021-09-28T00:46:41Z</dcterms:created>
  <dcterms:modified xsi:type="dcterms:W3CDTF">2026-02-19T00:47:55Z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0x0101003E158B62FF2E7F48A94D5A79E60A57830040C8275F154AFE49B7A42D3F032EA32E</vt:lpwstr>
  </property>
  <property fmtid="{D5CDD505-2E9C-101B-9397-08002B2CF9AE}" pid="3" name="CroweIndustry">
    <vt:lpwstr/>
  </property>
  <property fmtid="{D5CDD505-2E9C-101B-9397-08002B2CF9AE}" pid="4" name="CroweItemType">
    <vt:lpwstr>43;#Attachment|75fbb3fa-c69d-48c5-a08b-7c0fed70e544</vt:lpwstr>
  </property>
  <property fmtid="{D5CDD505-2E9C-101B-9397-08002B2CF9AE}" pid="5" name="CroweOrigin">
    <vt:lpwstr>44;#Manual|99051284-c2f6-4a4b-87c6-68f80288fe69</vt:lpwstr>
  </property>
  <property fmtid="{D5CDD505-2E9C-101B-9397-08002B2CF9AE}" pid="6" name="CroweStatus">
    <vt:lpwstr/>
  </property>
  <property fmtid="{D5CDD505-2E9C-101B-9397-08002B2CF9AE}" pid="7" name="TaxKeyword">
    <vt:lpwstr/>
  </property>
  <property fmtid="{D5CDD505-2E9C-101B-9397-08002B2CF9AE}" pid="8" name="_dlc_DocIdItemGuid">
    <vt:lpwstr>e772ddff-2326-408c-b175-d1f38aebcb42</vt:lpwstr>
  </property>
  <property fmtid="{D5CDD505-2E9C-101B-9397-08002B2CF9AE}" pid="9" name="CroweEngagementNumber">
    <vt:lpwstr/>
  </property>
  <property fmtid="{D5CDD505-2E9C-101B-9397-08002B2CF9AE}" pid="10" name="CroweProjectName">
    <vt:lpwstr/>
  </property>
  <property fmtid="{D5CDD505-2E9C-101B-9397-08002B2CF9AE}" pid="11" name="CroweProjectPeriod">
    <vt:lpwstr/>
  </property>
  <property fmtid="{D5CDD505-2E9C-101B-9397-08002B2CF9AE}" pid="12" name="CroweEngagementName">
    <vt:lpwstr/>
  </property>
</Properties>
</file>