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309" r:id="rId4"/>
    <p:sldId id="316" r:id="rId5"/>
    <p:sldId id="297" r:id="rId6"/>
    <p:sldId id="310" r:id="rId7"/>
    <p:sldId id="311" r:id="rId8"/>
    <p:sldId id="313" r:id="rId9"/>
    <p:sldId id="31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A0E"/>
    <a:srgbClr val="009BDB"/>
    <a:srgbClr val="01B9BC"/>
    <a:srgbClr val="FFFFFF"/>
    <a:srgbClr val="FEAF0F"/>
    <a:srgbClr val="FFB70D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74818" autoAdjust="0"/>
  </p:normalViewPr>
  <p:slideViewPr>
    <p:cSldViewPr snapToGrid="0">
      <p:cViewPr varScale="1">
        <p:scale>
          <a:sx n="70" d="100"/>
          <a:sy n="70" d="100"/>
        </p:scale>
        <p:origin x="7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9F609-D41B-4C3D-9704-24694EB493FE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5FD8B-2B00-4D65-B5E0-DC797D6E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0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E495D-5E46-4F37-9194-628B6ECF1F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03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B1B04-41D6-68DA-7EA8-49A83BF9B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216C36-50BD-6DD1-B810-9D0895B5AA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EA35D7-8F67-821D-9BFE-E6C6A82C1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E69B3-51B6-3DAC-A15B-20B5C2A586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3F721-858F-4D26-8BEA-F86379D259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262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3F721-858F-4D26-8BEA-F86379D259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17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01CFF-3115-891D-6C44-3AC99C09E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CED346-C33F-2B98-56D8-D9564CF9C5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0F35DF-479B-F766-E48F-63358CDCA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928BB-4A2E-153A-3D0A-D0991157E8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3F721-858F-4D26-8BEA-F86379D259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846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DB84C-5614-F812-C941-ED57EE934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B54ABA-54F4-F43A-DF82-83A8081829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995D67-BC96-1DD7-2971-617F9AE83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2C26D-CFF5-28F2-A810-56A441BAD9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3F721-858F-4D26-8BEA-F86379D259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057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EC1AC-BE64-71D1-508E-1828C999B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2ACB67-77C8-8B82-02B3-15617FF5A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9DE1B0-49F7-AD7F-55D6-6C9F49611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D0060-A732-D75B-D775-76E3389F40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3F721-858F-4D26-8BEA-F86379D259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96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1CFB5-33F0-266F-AA97-F5DD6ED2F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076AE8-A190-20B8-6E21-E814E637CF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364DB3-6C06-888F-6ED7-6D16F781F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D3635-C2AF-1777-9740-5426B32AEC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3F721-858F-4D26-8BEA-F86379D259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99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6E485-FA1C-8228-1FD0-F73926BE5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C16C4-0EEE-EF3F-A11E-E1E64A7AB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D2054-5293-6354-2F5D-44CF2E7D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3A3F-019A-46EB-82C1-8080189EDB0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A7A45-BC30-187E-40C6-C5EE9E59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F2348-5834-4E7F-FF7F-9A807FE58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8FCC-451B-4725-80C4-6BF4AD6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6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E7397-817E-C8FA-9951-4C76285A2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57EFD-9CFD-2BCA-93AC-96C8DDFBF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DA08-BE0A-FEA5-3CAC-381DB066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3A3F-019A-46EB-82C1-8080189EDB0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6B45E-89D4-789C-BB8F-D4D228F9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E4194-9473-43FA-A479-20A71DBA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8FCC-451B-4725-80C4-6BF4AD6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5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376B90-D3EB-5A8F-D8D8-0F11A377F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2B7FA-E927-8A7E-4635-3BB7171EA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14442-C3EB-E15A-28AA-D1109442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3A3F-019A-46EB-82C1-8080189EDB0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D33E1-D8E4-DD06-F5CD-7F1479A5A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8B59-E2EB-77C2-C55D-87754015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8FCC-451B-4725-80C4-6BF4AD6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94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59F4-7BE3-41E0-B958-062490B02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3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B9A68-D463-4952-9F0F-64BABA312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747"/>
            </a:lvl1pPr>
            <a:lvl2pPr marL="332832" indent="0" algn="ctr">
              <a:buNone/>
              <a:defRPr sz="1456"/>
            </a:lvl2pPr>
            <a:lvl3pPr marL="665665" indent="0" algn="ctr">
              <a:buNone/>
              <a:defRPr sz="1310"/>
            </a:lvl3pPr>
            <a:lvl4pPr marL="998497" indent="0" algn="ctr">
              <a:buNone/>
              <a:defRPr sz="1165"/>
            </a:lvl4pPr>
            <a:lvl5pPr marL="1331330" indent="0" algn="ctr">
              <a:buNone/>
              <a:defRPr sz="1165"/>
            </a:lvl5pPr>
            <a:lvl6pPr marL="1664162" indent="0" algn="ctr">
              <a:buNone/>
              <a:defRPr sz="1165"/>
            </a:lvl6pPr>
            <a:lvl7pPr marL="1996995" indent="0" algn="ctr">
              <a:buNone/>
              <a:defRPr sz="1165"/>
            </a:lvl7pPr>
            <a:lvl8pPr marL="2329827" indent="0" algn="ctr">
              <a:buNone/>
              <a:defRPr sz="1165"/>
            </a:lvl8pPr>
            <a:lvl9pPr marL="2662660" indent="0" algn="ctr">
              <a:buNone/>
              <a:defRPr sz="116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58A1-3417-4ADD-B09E-3DED4AFD5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8F470-1D45-4C3E-B345-F8F82B1B3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9F402-5F3B-4868-966C-0ADAB049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51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7400C-6FC3-41AB-B78B-B2A10805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572DA-BE54-47E7-9C39-A4ABD5ACC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1E686-BCD3-483F-97FF-646A3184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AAEE5-5A13-47B6-A986-C83C14B6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CAC14-089F-4DCF-A856-B4464C49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4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D56C-C8DD-41E3-AE4E-53D5EC2DA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43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C8E57-D545-4C8D-9C5D-A5A11DC4C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1pPr>
            <a:lvl2pPr marL="332832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2pPr>
            <a:lvl3pPr marL="665665" indent="0">
              <a:buNone/>
              <a:defRPr sz="1310">
                <a:solidFill>
                  <a:schemeClr val="tx1">
                    <a:tint val="75000"/>
                  </a:schemeClr>
                </a:solidFill>
              </a:defRPr>
            </a:lvl3pPr>
            <a:lvl4pPr marL="998497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4pPr>
            <a:lvl5pPr marL="133133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5pPr>
            <a:lvl6pPr marL="1664162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6pPr>
            <a:lvl7pPr marL="199699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7pPr>
            <a:lvl8pPr marL="2329827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8pPr>
            <a:lvl9pPr marL="266266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82E7E-85C4-41C6-9175-378D8EB9F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0E56D-DBC7-4C33-AA07-14F00C56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D6A03-E2D6-4AED-AF76-6B4994DB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14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4BC0-915F-4452-B17E-529B78F12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E5317-F0E8-4905-8714-963662E0F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E22C2-8FB3-46E0-B435-FEC70B0D7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4CC2D-FD51-4A43-9B7C-0F2285FF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7003F-8BD6-4BBA-853F-DFB671CFD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21A9A-3564-4C90-B012-B3188722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29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034B-981F-42C2-9379-C309A9D8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5C71-31DF-4529-8DE1-DB968745A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32" indent="0">
              <a:buNone/>
              <a:defRPr sz="1456" b="1"/>
            </a:lvl2pPr>
            <a:lvl3pPr marL="665665" indent="0">
              <a:buNone/>
              <a:defRPr sz="1310" b="1"/>
            </a:lvl3pPr>
            <a:lvl4pPr marL="998497" indent="0">
              <a:buNone/>
              <a:defRPr sz="1165" b="1"/>
            </a:lvl4pPr>
            <a:lvl5pPr marL="1331330" indent="0">
              <a:buNone/>
              <a:defRPr sz="1165" b="1"/>
            </a:lvl5pPr>
            <a:lvl6pPr marL="1664162" indent="0">
              <a:buNone/>
              <a:defRPr sz="1165" b="1"/>
            </a:lvl6pPr>
            <a:lvl7pPr marL="1996995" indent="0">
              <a:buNone/>
              <a:defRPr sz="1165" b="1"/>
            </a:lvl7pPr>
            <a:lvl8pPr marL="2329827" indent="0">
              <a:buNone/>
              <a:defRPr sz="1165" b="1"/>
            </a:lvl8pPr>
            <a:lvl9pPr marL="2662660" indent="0">
              <a:buNone/>
              <a:defRPr sz="11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F03E1-13D6-42E9-8F16-F8C224FEE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A66CF-2AA3-4809-9C54-A932B2D5E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32" indent="0">
              <a:buNone/>
              <a:defRPr sz="1456" b="1"/>
            </a:lvl2pPr>
            <a:lvl3pPr marL="665665" indent="0">
              <a:buNone/>
              <a:defRPr sz="1310" b="1"/>
            </a:lvl3pPr>
            <a:lvl4pPr marL="998497" indent="0">
              <a:buNone/>
              <a:defRPr sz="1165" b="1"/>
            </a:lvl4pPr>
            <a:lvl5pPr marL="1331330" indent="0">
              <a:buNone/>
              <a:defRPr sz="1165" b="1"/>
            </a:lvl5pPr>
            <a:lvl6pPr marL="1664162" indent="0">
              <a:buNone/>
              <a:defRPr sz="1165" b="1"/>
            </a:lvl6pPr>
            <a:lvl7pPr marL="1996995" indent="0">
              <a:buNone/>
              <a:defRPr sz="1165" b="1"/>
            </a:lvl7pPr>
            <a:lvl8pPr marL="2329827" indent="0">
              <a:buNone/>
              <a:defRPr sz="1165" b="1"/>
            </a:lvl8pPr>
            <a:lvl9pPr marL="2662660" indent="0">
              <a:buNone/>
              <a:defRPr sz="11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908098-0519-4746-A271-0DE3FAE06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16A74D-A71D-44EA-817D-1D975759A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B6A65-2BBB-47F9-B894-EB68D583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9BBDCF-283A-437B-B1FB-C16C4A525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03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996C0-0953-4D1C-ACFF-47897EDF6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E73E0A-5A61-4158-8E80-1B19A744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E6CB95-86A9-4602-9EF1-9EEFDA71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596C9-0526-4C4C-A4AB-FBC0DAFB2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80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665B7F-2C6E-4AEA-938B-B34C91BE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0A446-3605-47D3-93E2-55BC187C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2C8B8-570A-40BF-B282-34FABAF9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78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7327E-A923-46B7-A38A-C7788394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33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6061C-6A1C-4D91-A8A6-02BA7EF9F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330"/>
            </a:lvl1pPr>
            <a:lvl2pPr>
              <a:defRPr sz="2038"/>
            </a:lvl2pPr>
            <a:lvl3pPr>
              <a:defRPr sz="1747"/>
            </a:lvl3pPr>
            <a:lvl4pPr>
              <a:defRPr sz="1456"/>
            </a:lvl4pPr>
            <a:lvl5pPr>
              <a:defRPr sz="1456"/>
            </a:lvl5pPr>
            <a:lvl6pPr>
              <a:defRPr sz="1456"/>
            </a:lvl6pPr>
            <a:lvl7pPr>
              <a:defRPr sz="1456"/>
            </a:lvl7pPr>
            <a:lvl8pPr>
              <a:defRPr sz="1456"/>
            </a:lvl8pPr>
            <a:lvl9pPr>
              <a:defRPr sz="14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620BE-3D1E-4F27-9C05-8E17317CC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165"/>
            </a:lvl1pPr>
            <a:lvl2pPr marL="332832" indent="0">
              <a:buNone/>
              <a:defRPr sz="1019"/>
            </a:lvl2pPr>
            <a:lvl3pPr marL="665665" indent="0">
              <a:buNone/>
              <a:defRPr sz="874"/>
            </a:lvl3pPr>
            <a:lvl4pPr marL="998497" indent="0">
              <a:buNone/>
              <a:defRPr sz="728"/>
            </a:lvl4pPr>
            <a:lvl5pPr marL="1331330" indent="0">
              <a:buNone/>
              <a:defRPr sz="728"/>
            </a:lvl5pPr>
            <a:lvl6pPr marL="1664162" indent="0">
              <a:buNone/>
              <a:defRPr sz="728"/>
            </a:lvl6pPr>
            <a:lvl7pPr marL="1996995" indent="0">
              <a:buNone/>
              <a:defRPr sz="728"/>
            </a:lvl7pPr>
            <a:lvl8pPr marL="2329827" indent="0">
              <a:buNone/>
              <a:defRPr sz="728"/>
            </a:lvl8pPr>
            <a:lvl9pPr marL="2662660" indent="0">
              <a:buNone/>
              <a:defRPr sz="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F58EF-E1B7-4FE8-B651-09ECE5CC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92E61-54A1-40F0-A578-421ECF94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05C6F-07B0-4929-80C0-39FB9545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5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7508-5ACD-7220-A70D-2E69D953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CD43-CC14-CB3D-3D3B-D6780176D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28317-F5BC-04D7-A0D0-826C03C3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3A3F-019A-46EB-82C1-8080189EDB0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344D9-AB57-870A-25EC-A7029DE5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7F0F3-FB26-0BD9-92A2-5B8EC6C1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8FCC-451B-4725-80C4-6BF4AD6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8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C07DD-8790-4077-901B-4D23ABF16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33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87C176-45D8-40C4-BA7B-76B215916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330"/>
            </a:lvl1pPr>
            <a:lvl2pPr marL="332832" indent="0">
              <a:buNone/>
              <a:defRPr sz="2038"/>
            </a:lvl2pPr>
            <a:lvl3pPr marL="665665" indent="0">
              <a:buNone/>
              <a:defRPr sz="1747"/>
            </a:lvl3pPr>
            <a:lvl4pPr marL="998497" indent="0">
              <a:buNone/>
              <a:defRPr sz="1456"/>
            </a:lvl4pPr>
            <a:lvl5pPr marL="1331330" indent="0">
              <a:buNone/>
              <a:defRPr sz="1456"/>
            </a:lvl5pPr>
            <a:lvl6pPr marL="1664162" indent="0">
              <a:buNone/>
              <a:defRPr sz="1456"/>
            </a:lvl6pPr>
            <a:lvl7pPr marL="1996995" indent="0">
              <a:buNone/>
              <a:defRPr sz="1456"/>
            </a:lvl7pPr>
            <a:lvl8pPr marL="2329827" indent="0">
              <a:buNone/>
              <a:defRPr sz="1456"/>
            </a:lvl8pPr>
            <a:lvl9pPr marL="2662660" indent="0">
              <a:buNone/>
              <a:defRPr sz="1456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E78F4-057D-4594-AEC7-6CFA9280E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165"/>
            </a:lvl1pPr>
            <a:lvl2pPr marL="332832" indent="0">
              <a:buNone/>
              <a:defRPr sz="1019"/>
            </a:lvl2pPr>
            <a:lvl3pPr marL="665665" indent="0">
              <a:buNone/>
              <a:defRPr sz="874"/>
            </a:lvl3pPr>
            <a:lvl4pPr marL="998497" indent="0">
              <a:buNone/>
              <a:defRPr sz="728"/>
            </a:lvl4pPr>
            <a:lvl5pPr marL="1331330" indent="0">
              <a:buNone/>
              <a:defRPr sz="728"/>
            </a:lvl5pPr>
            <a:lvl6pPr marL="1664162" indent="0">
              <a:buNone/>
              <a:defRPr sz="728"/>
            </a:lvl6pPr>
            <a:lvl7pPr marL="1996995" indent="0">
              <a:buNone/>
              <a:defRPr sz="728"/>
            </a:lvl7pPr>
            <a:lvl8pPr marL="2329827" indent="0">
              <a:buNone/>
              <a:defRPr sz="728"/>
            </a:lvl8pPr>
            <a:lvl9pPr marL="2662660" indent="0">
              <a:buNone/>
              <a:defRPr sz="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54F85-CC42-426E-BB3C-3D297FB3C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840CE-482E-4BA5-BF07-DEBABED2C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B6ACD-2575-4A71-A2C0-7BDC0781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17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4E207-A69C-491A-93A8-83F156CC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DDEE43-3D82-4C7D-8DC7-ACC2A00E4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79CD6-2251-45C3-9A4E-197ED06A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49844-7B63-465B-9A17-133A798BE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9987A-1429-4202-9848-672B0405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40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5C90D-0DD8-4E4B-8F9B-2182D277E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AB547-3346-4A8B-91E2-86FD3BD30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0E669-F89E-4687-AA7B-D57040E51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D57F3-75E2-4451-81E0-0764ED1F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926BB-9834-4363-B2EB-9E65F62E2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9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30"/>
            </a:lvl1pPr>
            <a:lvl2pPr marL="443777" indent="0" algn="ctr">
              <a:buNone/>
              <a:defRPr sz="1941"/>
            </a:lvl2pPr>
            <a:lvl3pPr marL="887553" indent="0" algn="ctr">
              <a:buNone/>
              <a:defRPr sz="1747"/>
            </a:lvl3pPr>
            <a:lvl4pPr marL="1331330" indent="0" algn="ctr">
              <a:buNone/>
              <a:defRPr sz="1553"/>
            </a:lvl4pPr>
            <a:lvl5pPr marL="1775106" indent="0" algn="ctr">
              <a:buNone/>
              <a:defRPr sz="1553"/>
            </a:lvl5pPr>
            <a:lvl6pPr marL="2218883" indent="0" algn="ctr">
              <a:buNone/>
              <a:defRPr sz="1553"/>
            </a:lvl6pPr>
            <a:lvl7pPr marL="2662660" indent="0" algn="ctr">
              <a:buNone/>
              <a:defRPr sz="1553"/>
            </a:lvl7pPr>
            <a:lvl8pPr marL="3106436" indent="0" algn="ctr">
              <a:buNone/>
              <a:defRPr sz="1553"/>
            </a:lvl8pPr>
            <a:lvl9pPr marL="3550213" indent="0" algn="ctr">
              <a:buNone/>
              <a:defRPr sz="155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31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34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330">
                <a:solidFill>
                  <a:schemeClr val="tx1"/>
                </a:solidFill>
              </a:defRPr>
            </a:lvl1pPr>
            <a:lvl2pPr marL="443777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36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2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68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38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9804-01AF-79C3-5D44-71C87D76D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848F3-7F49-062C-D794-F673A98B4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E766-858F-78CC-A172-4419CFB51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3A3F-019A-46EB-82C1-8080189EDB0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3A4A3-BF4A-7799-6EFB-AB1B4F14D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E844B-C78E-E4A3-1EE7-7291E730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8FCC-451B-4725-80C4-6BF4AD6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04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06"/>
            </a:lvl1pPr>
            <a:lvl2pPr>
              <a:defRPr sz="2718"/>
            </a:lvl2pPr>
            <a:lvl3pPr>
              <a:defRPr sz="2330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09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06"/>
            </a:lvl1pPr>
            <a:lvl2pPr marL="443777" indent="0">
              <a:buNone/>
              <a:defRPr sz="2718"/>
            </a:lvl2pPr>
            <a:lvl3pPr marL="887553" indent="0">
              <a:buNone/>
              <a:defRPr sz="2330"/>
            </a:lvl3pPr>
            <a:lvl4pPr marL="1331330" indent="0">
              <a:buNone/>
              <a:defRPr sz="1941"/>
            </a:lvl4pPr>
            <a:lvl5pPr marL="1775106" indent="0">
              <a:buNone/>
              <a:defRPr sz="1941"/>
            </a:lvl5pPr>
            <a:lvl6pPr marL="2218883" indent="0">
              <a:buNone/>
              <a:defRPr sz="1941"/>
            </a:lvl6pPr>
            <a:lvl7pPr marL="2662660" indent="0">
              <a:buNone/>
              <a:defRPr sz="1941"/>
            </a:lvl7pPr>
            <a:lvl8pPr marL="3106436" indent="0">
              <a:buNone/>
              <a:defRPr sz="1941"/>
            </a:lvl8pPr>
            <a:lvl9pPr marL="3550213" indent="0">
              <a:buNone/>
              <a:defRPr sz="19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19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67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D2255-9D72-2541-0D9A-FCE9C99F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1D294-B341-B143-86D4-2367F648F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5F799-A8C1-1EA5-962D-10009A320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96391-3B56-C913-604F-043AD20D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3A3F-019A-46EB-82C1-8080189EDB0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99FF3-927D-5700-2B0D-E0253698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84C06-5BBE-8762-081C-FADE7640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8FCC-451B-4725-80C4-6BF4AD6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394B0-4B77-EDF4-5D80-C17CF3F1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CAE51-726C-4226-4454-EBC87CACE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6C499-C847-A131-51C8-F40813FAD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3D6DD4-3312-14C3-3ED9-9B6A37140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B4D04-2BDC-A808-7332-2D84CC9D0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A2D73-CDD9-4290-D62E-C5D9B039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3A3F-019A-46EB-82C1-8080189EDB0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B7B24-A6AB-2DB9-5E70-C9B9E7D1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BF3EA-A5F6-5DD3-1B44-06EA1605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8FCC-451B-4725-80C4-6BF4AD6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1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C28D1-3EAA-9270-49A2-9AB57557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74A54-3BB6-1A8E-2958-4DFDA24A2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3A3F-019A-46EB-82C1-8080189EDB0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6A8E3-A7C2-A2BA-BE01-96514D9E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56384-111B-AA67-766A-AF76A2AB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8FCC-451B-4725-80C4-6BF4AD6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1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0B87B3-0219-570C-401C-AE73ED0A0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3A3F-019A-46EB-82C1-8080189EDB0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8C413-4212-D723-154A-7860CE35F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CF681-B297-6E1F-EEFC-CA6F9435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8FCC-451B-4725-80C4-6BF4AD6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5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2EEE-57CB-A117-6992-7F8598CA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70322-2A48-77A6-1ED5-91761576B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5E3EC-B67B-7E09-077F-204DC791C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4F94E-F872-66D1-AAA0-32C0C09A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3A3F-019A-46EB-82C1-8080189EDB0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B30F3-7B89-963A-7392-BB3B7BC95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54C1D-281B-9F33-20F5-1FB27F9F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8FCC-451B-4725-80C4-6BF4AD6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6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A21D-B78D-9A5D-110B-7C4506DFA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D9575-214D-74D8-25AB-5FCA1DDE2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5A9BE-599B-A0B7-6D41-3CD684FF4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66B28-80FD-3CA4-4361-1E655C542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3A3F-019A-46EB-82C1-8080189EDB0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71772-2B24-89F2-C0D9-44A99840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7B3F7-A8AE-5627-6852-EBC60BC3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8FCC-451B-4725-80C4-6BF4AD6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5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645AB-39AE-D30D-9E6D-36836026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6A907-D7FC-F757-1C46-C367B1076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D9B3C-1938-DFA0-16D2-2F2F917DB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4A3A3F-019A-46EB-82C1-8080189EDB0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F5B9-942B-3D62-FD5B-CDB13E5C2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BCF72-1932-440D-629B-3390C7744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8E8FCC-451B-4725-80C4-6BF4AD6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6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B09B25-6C94-42DC-A26F-07BE0EBE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43757-CF39-48BB-AA54-10E49E986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BE7B0-E9B8-4998-BF48-32E9CE2A3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68D38-7081-47D1-9A76-D93F2A79BEBB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0B1AB-633D-4B55-96EA-2E7FA2A11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122B3-B3FC-4368-B86B-F47715EA7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BB43-4EE7-4AE0-A011-CC9052827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8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65665" rtl="0" eaLnBrk="1" latinLnBrk="0" hangingPunct="1">
        <a:lnSpc>
          <a:spcPct val="90000"/>
        </a:lnSpc>
        <a:spcBef>
          <a:spcPct val="0"/>
        </a:spcBef>
        <a:buNone/>
        <a:defRPr sz="32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416" indent="-166416" algn="l" defTabSz="665665" rtl="0" eaLnBrk="1" latinLnBrk="0" hangingPunct="1">
        <a:lnSpc>
          <a:spcPct val="90000"/>
        </a:lnSpc>
        <a:spcBef>
          <a:spcPts val="728"/>
        </a:spcBef>
        <a:buFont typeface="Arial" panose="020B0604020202020204" pitchFamily="34" charset="0"/>
        <a:buChar char="•"/>
        <a:defRPr sz="2038" kern="1200">
          <a:solidFill>
            <a:schemeClr val="tx1"/>
          </a:solidFill>
          <a:latin typeface="+mn-lt"/>
          <a:ea typeface="+mn-ea"/>
          <a:cs typeface="+mn-cs"/>
        </a:defRPr>
      </a:lvl1pPr>
      <a:lvl2pPr marL="499249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32081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3pPr>
      <a:lvl4pPr marL="1164914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4pPr>
      <a:lvl5pPr marL="1497746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5pPr>
      <a:lvl6pPr marL="1830579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6pPr>
      <a:lvl7pPr marL="2163411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7pPr>
      <a:lvl8pPr marL="2496243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8pPr>
      <a:lvl9pPr marL="2829076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1pPr>
      <a:lvl2pPr marL="332832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2pPr>
      <a:lvl3pPr marL="665665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3pPr>
      <a:lvl4pPr marL="998497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4pPr>
      <a:lvl5pPr marL="133133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5pPr>
      <a:lvl6pPr marL="1664162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6pPr>
      <a:lvl7pPr marL="1996995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7pPr>
      <a:lvl8pPr marL="2329827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8pPr>
      <a:lvl9pPr marL="266266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68D38-7081-47D1-9A76-D93F2A79BEB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4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mailto:cpps@sandiego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docs.sandiego.gov/councilpolicies/cpd_100-06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mbielecki@sandiego.gov" TargetMode="External"/><Relationship Id="rId3" Type="http://schemas.openxmlformats.org/officeDocument/2006/relationships/image" Target="../media/image4.jpg"/><Relationship Id="rId7" Type="http://schemas.openxmlformats.org/officeDocument/2006/relationships/hyperlink" Target="mailto:edwardsa@sandiego.gov" TargetMode="External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outube.com/watch?v=BmWLXeTJoOo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www.sandiego.gov/sites/default/files/2026-02/fy26-cpps-reporting-example.pdf" TargetMode="External"/><Relationship Id="rId10" Type="http://schemas.openxmlformats.org/officeDocument/2006/relationships/image" Target="../media/image14.svg"/><Relationship Id="rId4" Type="http://schemas.openxmlformats.org/officeDocument/2006/relationships/hyperlink" Target="https://www.sandiego.gov/sites/default/files/2026-02/fy26-cpps-reporting-instructions_updated.pdf" TargetMode="Externa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ourney to Aztlan by Jamex de la Torre and Einar de la Torre">
            <a:extLst>
              <a:ext uri="{FF2B5EF4-FFF2-40B4-BE49-F238E27FC236}">
                <a16:creationId xmlns:a16="http://schemas.microsoft.com/office/drawing/2014/main" id="{1785ADB6-DC0A-4885-8690-C9550C4FE85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 r="2" b="8826"/>
          <a:stretch/>
        </p:blipFill>
        <p:spPr bwMode="auto">
          <a:xfrm>
            <a:off x="5213026" y="9"/>
            <a:ext cx="5320504" cy="3364983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E96FA3-763C-4095-B643-47A7AFFB2E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" r="2" b="3044"/>
          <a:stretch/>
        </p:blipFill>
        <p:spPr>
          <a:xfrm>
            <a:off x="5213026" y="3493008"/>
            <a:ext cx="5320504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972" y="1643903"/>
            <a:ext cx="3653591" cy="251661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677" b="1" dirty="0">
                <a:solidFill>
                  <a:schemeClr val="bg1"/>
                </a:solidFill>
                <a:latin typeface="Garamond" panose="02020404030301010803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CPPS Grant Reporting</a:t>
            </a:r>
            <a:br>
              <a:rPr lang="en-US" sz="4236" b="1" dirty="0">
                <a:solidFill>
                  <a:schemeClr val="bg1"/>
                </a:solidFill>
                <a:latin typeface="Garamond" panose="02020404030301010803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br>
              <a:rPr lang="en-US" sz="2559" b="1" dirty="0">
                <a:solidFill>
                  <a:schemeClr val="bg1"/>
                </a:solidFill>
                <a:latin typeface="Garamond" panose="02020404030301010803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US" sz="2559" b="1" dirty="0">
                <a:solidFill>
                  <a:schemeClr val="bg1"/>
                </a:solidFill>
                <a:latin typeface="Garamond" panose="02020404030301010803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Fiscal Year 2026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7972" y="4507992"/>
            <a:ext cx="3754957" cy="1335024"/>
          </a:xfrm>
        </p:spPr>
        <p:txBody>
          <a:bodyPr>
            <a:normAutofit/>
          </a:bodyPr>
          <a:lstStyle/>
          <a:p>
            <a:pPr algn="l"/>
            <a:r>
              <a:rPr lang="en-US" sz="2294" b="1" dirty="0">
                <a:solidFill>
                  <a:schemeClr val="bg1"/>
                </a:solidFill>
                <a:latin typeface="Garamond" panose="02020404030301010803" pitchFamily="18" charset="0"/>
              </a:rPr>
              <a:t>Council Administration </a:t>
            </a:r>
          </a:p>
          <a:p>
            <a:pPr algn="l"/>
            <a:r>
              <a:rPr lang="en-US" sz="1765" b="1" dirty="0">
                <a:solidFill>
                  <a:schemeClr val="bg1"/>
                </a:solidFill>
                <a:latin typeface="Garamond" panose="02020404030301010803" pitchFamily="18" charset="0"/>
              </a:rPr>
              <a:t>Abigail Edwards, Grants Manager</a:t>
            </a:r>
          </a:p>
          <a:p>
            <a:pPr algn="l"/>
            <a:r>
              <a:rPr lang="en-US" sz="1765" b="1" dirty="0">
                <a:solidFill>
                  <a:schemeClr val="bg1"/>
                </a:solidFill>
                <a:latin typeface="Garamond" panose="02020404030301010803" pitchFamily="18" charset="0"/>
              </a:rPr>
              <a:t>Malachi Bielecki, Grants Coordinator</a:t>
            </a:r>
          </a:p>
          <a:p>
            <a:pPr algn="l"/>
            <a:endParaRPr lang="en-US" sz="1941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BDFDC14-F643-4DA8-988B-D9ADDB944D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73" y="302387"/>
            <a:ext cx="867342" cy="6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1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10B012-9CDD-911A-CFED-4F1237ED4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4ED3CDF-2397-772D-4FC7-79420458BFB9}"/>
              </a:ext>
            </a:extLst>
          </p:cNvPr>
          <p:cNvSpPr txBox="1"/>
          <p:nvPr/>
        </p:nvSpPr>
        <p:spPr>
          <a:xfrm>
            <a:off x="1542523" y="189564"/>
            <a:ext cx="7283826" cy="472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19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EAF0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FY26 CPPS Summary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EAF0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D933D-ED0B-FD85-C4D8-B91859E67CA5}"/>
              </a:ext>
            </a:extLst>
          </p:cNvPr>
          <p:cNvSpPr txBox="1"/>
          <p:nvPr/>
        </p:nvSpPr>
        <p:spPr>
          <a:xfrm>
            <a:off x="5670399" y="2529392"/>
            <a:ext cx="6311900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9B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Projects: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9B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9B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Funding: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9B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$799,787.94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9BD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74340-21C6-06E9-D21E-B6D53FFC4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2" r="-1" b="12534"/>
          <a:stretch>
            <a:fillRect/>
          </a:stretch>
        </p:blipFill>
        <p:spPr>
          <a:xfrm>
            <a:off x="0" y="762010"/>
            <a:ext cx="5046130" cy="567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2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A96468-5F3E-44D4-BF55-D420FE8D2C52}"/>
              </a:ext>
            </a:extLst>
          </p:cNvPr>
          <p:cNvSpPr/>
          <p:nvPr/>
        </p:nvSpPr>
        <p:spPr>
          <a:xfrm>
            <a:off x="920222" y="1558824"/>
            <a:ext cx="6407678" cy="4329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6333" lvl="1" indent="-342900" defTabSz="806867">
              <a:spcBef>
                <a:spcPts val="529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CPPS grants are upfront </a:t>
            </a:r>
            <a:r>
              <a:rPr lang="en-US" sz="2200" dirty="0">
                <a:latin typeface="Calibri (body)"/>
              </a:rPr>
              <a:t>— all grantees should have received a payment via check or direct deposit. </a:t>
            </a:r>
          </a:p>
          <a:p>
            <a:pPr marL="746333" lvl="1" indent="-342900" defTabSz="806867">
              <a:spcBef>
                <a:spcPts val="529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Final reports are due </a:t>
            </a:r>
            <a:r>
              <a:rPr lang="en-US" sz="2200" b="1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no later than 5:00 p.m. July 31, 2026. </a:t>
            </a:r>
          </a:p>
          <a:p>
            <a:pPr marL="746333" lvl="1" indent="-342900" defTabSz="806867">
              <a:spcBef>
                <a:spcPts val="529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Structure as</a:t>
            </a:r>
            <a:r>
              <a:rPr lang="en-US" sz="2200" b="1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 one combined PDF file</a:t>
            </a:r>
            <a:r>
              <a:rPr lang="en-US" sz="22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, including all supplemental documentation. </a:t>
            </a:r>
          </a:p>
          <a:p>
            <a:pPr marL="746333" lvl="1" indent="-342900" defTabSz="806867">
              <a:spcBef>
                <a:spcPts val="529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Reports are to be submitted to </a:t>
            </a:r>
            <a:r>
              <a:rPr lang="en-US" sz="22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cpps@sandiego.gov</a:t>
            </a:r>
            <a:r>
              <a:rPr lang="en-US" sz="22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 and titled “ORG_FY26 CPPS Final Report.”</a:t>
            </a:r>
          </a:p>
          <a:p>
            <a:pPr marL="746333" lvl="1" indent="-342900" defTabSz="806867">
              <a:spcBef>
                <a:spcPts val="529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61C7B7-79D8-4F6D-BCEF-BB3ED4A87986}"/>
              </a:ext>
            </a:extLst>
          </p:cNvPr>
          <p:cNvSpPr txBox="1"/>
          <p:nvPr/>
        </p:nvSpPr>
        <p:spPr>
          <a:xfrm>
            <a:off x="1542523" y="189564"/>
            <a:ext cx="7283826" cy="472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1979">
              <a:defRPr/>
            </a:pPr>
            <a:r>
              <a:rPr lang="en-US" sz="2400" b="1" dirty="0">
                <a:solidFill>
                  <a:srgbClr val="FEAF0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FY26 CPPS Reporting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80BCF-E9B1-7CC1-7329-32113BB10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049" y="1312602"/>
            <a:ext cx="2899772" cy="28806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31FDAF-DC9D-3612-1C0A-780F819B9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123" y="4193212"/>
            <a:ext cx="2535623" cy="1267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C01764-BED7-165F-BD1B-48EAD6D21C3C}"/>
              </a:ext>
            </a:extLst>
          </p:cNvPr>
          <p:cNvSpPr txBox="1"/>
          <p:nvPr/>
        </p:nvSpPr>
        <p:spPr>
          <a:xfrm>
            <a:off x="1542523" y="1066381"/>
            <a:ext cx="72838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1979">
              <a:defRPr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Structure &amp; Process </a:t>
            </a:r>
          </a:p>
        </p:txBody>
      </p:sp>
    </p:spTree>
    <p:extLst>
      <p:ext uri="{BB962C8B-B14F-4D97-AF65-F5344CB8AC3E}">
        <p14:creationId xmlns:p14="http://schemas.microsoft.com/office/powerpoint/2010/main" val="185814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826278-8F57-4DDE-C1F6-F6B965269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C1E303-63FB-DFAD-FBD2-34102AA29CC3}"/>
              </a:ext>
            </a:extLst>
          </p:cNvPr>
          <p:cNvSpPr/>
          <p:nvPr/>
        </p:nvSpPr>
        <p:spPr>
          <a:xfrm>
            <a:off x="920222" y="1558824"/>
            <a:ext cx="64076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6333" lvl="1" indent="-342900" defTabSz="806867">
              <a:spcBef>
                <a:spcPts val="529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Permitted by </a:t>
            </a:r>
            <a:r>
              <a:rPr lang="en-US" sz="2200" b="1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Council Policy 100-06</a:t>
            </a:r>
            <a:endParaRPr lang="en-US" sz="2200" b="1" dirty="0">
              <a:solidFill>
                <a:prstClr val="black"/>
              </a:solidFill>
              <a:latin typeface="Calibri (body)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3533" lvl="2" indent="-342900" defTabSz="806867">
              <a:spcBef>
                <a:spcPts val="529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Food or beverage is only permitted where they are provided to individuals or families in need.</a:t>
            </a:r>
          </a:p>
          <a:p>
            <a:pPr marL="746333" lvl="1" indent="-342900" defTabSz="806867">
              <a:spcBef>
                <a:spcPts val="529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Closely related to program activities described in </a:t>
            </a:r>
            <a:r>
              <a:rPr lang="en-US" sz="2200" b="1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Section 2 of the application as attached in the funding agreement.</a:t>
            </a:r>
          </a:p>
          <a:p>
            <a:pPr marL="746333" lvl="1" indent="-342900" defTabSz="806867">
              <a:spcBef>
                <a:spcPts val="529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Incurred during City’s Fiscal Year 2026</a:t>
            </a:r>
            <a:r>
              <a:rPr lang="en-US" sz="2200" b="1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 (July 1, 2025 </a:t>
            </a:r>
            <a:r>
              <a:rPr lang="en-US" sz="2200" b="1" dirty="0">
                <a:latin typeface="Calibri (body)"/>
              </a:rPr>
              <a:t>— June 30, 2026).</a:t>
            </a:r>
          </a:p>
          <a:p>
            <a:pPr marL="746333" lvl="1" indent="-342900" defTabSz="806867">
              <a:spcBef>
                <a:spcPts val="529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 (body)"/>
              </a:rPr>
              <a:t>Approved by your grant administrator. </a:t>
            </a:r>
          </a:p>
          <a:p>
            <a:pPr marL="1660733" lvl="3" indent="-342900" defTabSz="806867">
              <a:spcBef>
                <a:spcPts val="529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Calibri (body)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660733" lvl="3" indent="-342900" defTabSz="806867">
              <a:spcBef>
                <a:spcPts val="529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8C5F3-B871-B8B9-0DDC-B2C17BD66667}"/>
              </a:ext>
            </a:extLst>
          </p:cNvPr>
          <p:cNvSpPr txBox="1"/>
          <p:nvPr/>
        </p:nvSpPr>
        <p:spPr>
          <a:xfrm>
            <a:off x="1542523" y="189564"/>
            <a:ext cx="7283826" cy="472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19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AF0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FY26 CPPS Reporting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F5479D-7C86-2D30-9DD1-8AC321C6E53B}"/>
              </a:ext>
            </a:extLst>
          </p:cNvPr>
          <p:cNvSpPr txBox="1"/>
          <p:nvPr/>
        </p:nvSpPr>
        <p:spPr>
          <a:xfrm>
            <a:off x="1542523" y="1066381"/>
            <a:ext cx="72838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19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Eligible Expenses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B36DD-A48E-832F-1B90-7533F5F27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5549" y="1558824"/>
            <a:ext cx="3896227" cy="1055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3DB73A-EAB1-619C-3E5D-7EDEE80C0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5548" y="2676975"/>
            <a:ext cx="3896227" cy="16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8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962E91-22EB-E76D-0CC4-95DDE807E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15760B-F21B-7351-2A0C-57965181DC33}"/>
              </a:ext>
            </a:extLst>
          </p:cNvPr>
          <p:cNvSpPr/>
          <p:nvPr/>
        </p:nvSpPr>
        <p:spPr>
          <a:xfrm>
            <a:off x="920222" y="1558824"/>
            <a:ext cx="7004578" cy="4329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6333" lvl="1" indent="-342900" defTabSz="806867">
              <a:spcBef>
                <a:spcPts val="529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Two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supporting documents:</a:t>
            </a:r>
          </a:p>
          <a:p>
            <a:pPr marL="1660733" marR="0" lvl="3" indent="-342900" algn="l" defTabSz="806867" rtl="0" eaLnBrk="1" fontAlgn="auto" latinLnBrk="0" hangingPunct="1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Proof of Purchase,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such as an invoice, receipt, agreement, or timecard proves an expense was </a:t>
            </a:r>
            <a:r>
              <a:rPr kumimoji="0" lang="en-US" sz="2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initiated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1660733" marR="0" lvl="3" indent="-342900" algn="l" defTabSz="806867" rtl="0" eaLnBrk="1" fontAlgn="auto" latinLnBrk="0" hangingPunct="1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Proof of Payment, </a:t>
            </a:r>
            <a:r>
              <a:rPr lang="en-US" sz="22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such as a canceled check, bank statement, or credit card statement proves an expense was </a:t>
            </a:r>
            <a:r>
              <a:rPr lang="en-US" sz="2200" i="1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incurred</a:t>
            </a:r>
            <a:r>
              <a:rPr lang="en-US" sz="22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746333" lvl="1" indent="-342900" defTabSz="806867">
              <a:spcBef>
                <a:spcPts val="529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Label documents in sequential order matching the expense table.</a:t>
            </a:r>
          </a:p>
          <a:p>
            <a:pPr marL="746333" lvl="1" indent="-342900" defTabSz="806867">
              <a:spcBef>
                <a:spcPts val="529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Highlight or circle relevant information such as vendors, dates, and amounts.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8D70DE-B362-90BA-C736-06A6F764C897}"/>
              </a:ext>
            </a:extLst>
          </p:cNvPr>
          <p:cNvSpPr txBox="1"/>
          <p:nvPr/>
        </p:nvSpPr>
        <p:spPr>
          <a:xfrm>
            <a:off x="1542523" y="189564"/>
            <a:ext cx="7283826" cy="472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19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AF0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FY26 CPPS Reporting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D2B15-AC23-586B-3743-AFE9FE0C3F5E}"/>
              </a:ext>
            </a:extLst>
          </p:cNvPr>
          <p:cNvSpPr txBox="1"/>
          <p:nvPr/>
        </p:nvSpPr>
        <p:spPr>
          <a:xfrm>
            <a:off x="1542523" y="1066381"/>
            <a:ext cx="72838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19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Supporting Documentation</a:t>
            </a:r>
          </a:p>
        </p:txBody>
      </p:sp>
      <p:pic>
        <p:nvPicPr>
          <p:cNvPr id="3" name="Picture 2" descr="Person doing calculations illustration">
            <a:extLst>
              <a:ext uri="{FF2B5EF4-FFF2-40B4-BE49-F238E27FC236}">
                <a16:creationId xmlns:a16="http://schemas.microsoft.com/office/drawing/2014/main" id="{C21AEEA8-F4C9-9E7A-55E2-96EFFAE7C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1" y="1558824"/>
            <a:ext cx="2490468" cy="374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6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9907A7-98B4-C596-4F0E-38C48B94C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FAF465-3522-172E-1A5C-0FF1FD84A3E9}"/>
              </a:ext>
            </a:extLst>
          </p:cNvPr>
          <p:cNvSpPr/>
          <p:nvPr/>
        </p:nvSpPr>
        <p:spPr>
          <a:xfrm>
            <a:off x="920222" y="1558824"/>
            <a:ext cx="7283826" cy="466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6333" marR="0" lvl="1" indent="-342900" algn="l" defTabSz="806867" rtl="0" eaLnBrk="1" fontAlgn="auto" latinLnBrk="0" hangingPunct="1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Grantees must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return the remaining balance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of funds if the documented amount accounts for less than the full Grant Award. </a:t>
            </a:r>
          </a:p>
          <a:p>
            <a:pPr marL="1203533" lvl="2" indent="-342900" defTabSz="806867">
              <a:spcBef>
                <a:spcPts val="529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Failure to return funds may result in inclusion on a </a:t>
            </a:r>
            <a:r>
              <a:rPr lang="en-US" sz="2200" b="1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delinquency list</a:t>
            </a:r>
            <a:r>
              <a:rPr lang="en-US" sz="22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, precluding the grantee from receiving future funding unless cured.</a:t>
            </a:r>
          </a:p>
          <a:p>
            <a:pPr marL="746333" lvl="1" indent="-342900" defTabSz="806867">
              <a:spcBef>
                <a:spcPts val="529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Grant Awards </a:t>
            </a:r>
            <a:r>
              <a:rPr lang="en-US" sz="2200" b="1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equal to or greater than $10,000 </a:t>
            </a:r>
            <a:r>
              <a:rPr lang="en-US" sz="22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require additional documents.</a:t>
            </a:r>
          </a:p>
          <a:p>
            <a:pPr marL="1203533" lvl="2" indent="-342900" defTabSz="806867">
              <a:spcBef>
                <a:spcPts val="529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Statement of Activities (Total Revenues and Expenses)</a:t>
            </a:r>
          </a:p>
          <a:p>
            <a:pPr marL="1203533" lvl="2" indent="-342900" defTabSz="806867">
              <a:spcBef>
                <a:spcPts val="529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Statement of Financial Position (Total Assets, Liabilities, and Equity)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380452-21FA-3903-D359-E6A9D896D4B3}"/>
              </a:ext>
            </a:extLst>
          </p:cNvPr>
          <p:cNvSpPr txBox="1"/>
          <p:nvPr/>
        </p:nvSpPr>
        <p:spPr>
          <a:xfrm>
            <a:off x="1542523" y="189564"/>
            <a:ext cx="7283826" cy="472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19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AF0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FY26 CPPS Reporting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1D3763-443F-2A1B-E244-3009E298DDB8}"/>
              </a:ext>
            </a:extLst>
          </p:cNvPr>
          <p:cNvSpPr txBox="1"/>
          <p:nvPr/>
        </p:nvSpPr>
        <p:spPr>
          <a:xfrm>
            <a:off x="1542523" y="1066381"/>
            <a:ext cx="72838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19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5B9BD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Miscellaneous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4" name="Graphic 3" descr="Clipboard Mixed with solid fill">
            <a:extLst>
              <a:ext uri="{FF2B5EF4-FFF2-40B4-BE49-F238E27FC236}">
                <a16:creationId xmlns:a16="http://schemas.microsoft.com/office/drawing/2014/main" id="{301696CC-1965-78DF-2868-8D56C58C2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26349" y="2266950"/>
            <a:ext cx="2324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2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B2FD21-8CE1-50DB-0D1F-00A0FDFDE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EDA61E-5C1A-D8D9-6809-B8B5A096C9DF}"/>
              </a:ext>
            </a:extLst>
          </p:cNvPr>
          <p:cNvSpPr/>
          <p:nvPr/>
        </p:nvSpPr>
        <p:spPr>
          <a:xfrm>
            <a:off x="920222" y="1558824"/>
            <a:ext cx="700457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6333" marR="0" lvl="1" indent="-342900" algn="l" defTabSz="806867" rtl="0" eaLnBrk="1" fontAlgn="auto" latinLnBrk="0" hangingPunct="1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FY26 CPPS Reporting Instructions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6333" marR="0" lvl="1" indent="-342900" algn="l" defTabSz="806867" rtl="0" eaLnBrk="1" fontAlgn="auto" latinLnBrk="0" hangingPunct="1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FY26 CPPS Reporting Example</a:t>
            </a:r>
            <a:endParaRPr lang="en-US" sz="2200" dirty="0">
              <a:solidFill>
                <a:prstClr val="black"/>
              </a:solidFill>
              <a:latin typeface="Calibri (body)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6333" marR="0" lvl="1" indent="-342900" algn="l" defTabSz="806867" rtl="0" eaLnBrk="1" fontAlgn="auto" latinLnBrk="0" hangingPunct="1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Guided Reporting Video Tutorial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6333" marR="0" lvl="1" indent="-342900" algn="l" defTabSz="806867" rtl="0" eaLnBrk="1" fontAlgn="auto" latinLnBrk="0" hangingPunct="1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Zoom Recording &amp; PPT</a:t>
            </a:r>
          </a:p>
          <a:p>
            <a:pPr marL="746333" marR="0" lvl="1" indent="-342900" algn="l" defTabSz="806867" rtl="0" eaLnBrk="1" fontAlgn="auto" latinLnBrk="0" hangingPunct="1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Contact Council Administration | (619) 236-6441</a:t>
            </a:r>
          </a:p>
          <a:p>
            <a:pPr marL="1203533" lvl="2" indent="-342900" defTabSz="806867">
              <a:spcBef>
                <a:spcPts val="529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Abigail Edwards</a:t>
            </a:r>
            <a:r>
              <a:rPr lang="en-US" sz="22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2200" dirty="0">
                <a:solidFill>
                  <a:prstClr val="black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edwardsa@sandiego.gov</a:t>
            </a:r>
            <a:endParaRPr lang="en-US" sz="2200" dirty="0">
              <a:solidFill>
                <a:prstClr val="black"/>
              </a:solidFill>
              <a:latin typeface="Calibri (body)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3533" lvl="2" indent="-342900" defTabSz="806867">
              <a:spcBef>
                <a:spcPts val="529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Malachi Bielecki: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mbielecki@sandiego.gov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EF4BE-4568-F785-A10E-BADF3DE94BEB}"/>
              </a:ext>
            </a:extLst>
          </p:cNvPr>
          <p:cNvSpPr txBox="1"/>
          <p:nvPr/>
        </p:nvSpPr>
        <p:spPr>
          <a:xfrm>
            <a:off x="1542523" y="189564"/>
            <a:ext cx="7283826" cy="472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19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AF0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FY26 CPPS Reporting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A8ADD8-465E-1F7A-6550-A4DDD8375F14}"/>
              </a:ext>
            </a:extLst>
          </p:cNvPr>
          <p:cNvSpPr txBox="1"/>
          <p:nvPr/>
        </p:nvSpPr>
        <p:spPr>
          <a:xfrm>
            <a:off x="1542523" y="1066381"/>
            <a:ext cx="72838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19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Resources</a:t>
            </a:r>
          </a:p>
        </p:txBody>
      </p:sp>
      <p:pic>
        <p:nvPicPr>
          <p:cNvPr id="4" name="Graphic 3" descr="Cycle with people with solid fill">
            <a:extLst>
              <a:ext uri="{FF2B5EF4-FFF2-40B4-BE49-F238E27FC236}">
                <a16:creationId xmlns:a16="http://schemas.microsoft.com/office/drawing/2014/main" id="{810ECE2A-49A7-819D-DB55-D5AF99B508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72815" y="3041909"/>
            <a:ext cx="2324100" cy="2324100"/>
          </a:xfrm>
          <a:prstGeom prst="rect">
            <a:avLst/>
          </a:prstGeom>
        </p:spPr>
      </p:pic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9DFBAF7D-CDC5-3879-A027-069AB85221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47101" y="1066381"/>
            <a:ext cx="1975528" cy="197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09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389</Words>
  <Application>Microsoft Office PowerPoint</Application>
  <PresentationFormat>Widescreen</PresentationFormat>
  <Paragraphs>50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(body)</vt:lpstr>
      <vt:lpstr>Calibri Light</vt:lpstr>
      <vt:lpstr>Garamond</vt:lpstr>
      <vt:lpstr>Open Sans</vt:lpstr>
      <vt:lpstr>Office Theme</vt:lpstr>
      <vt:lpstr>1_Office Theme</vt:lpstr>
      <vt:lpstr>2_Office Theme</vt:lpstr>
      <vt:lpstr>CPPS Grant Reporting  Fiscal Year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San Diego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Bielecki, Malachi</dc:creator>
  <cp:lastModifiedBy>Bielecki, Malachi</cp:lastModifiedBy>
  <cp:revision>9</cp:revision>
  <dcterms:created xsi:type="dcterms:W3CDTF">2026-05-21T19:42:48Z</dcterms:created>
  <dcterms:modified xsi:type="dcterms:W3CDTF">2026-05-26T21:58:22Z</dcterms:modified>
</cp:coreProperties>
</file>