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09" r:id="rId6"/>
    <p:sldMasterId id="2147483697" r:id="rId7"/>
    <p:sldMasterId id="2147483656" r:id="rId8"/>
  </p:sldMasterIdLst>
  <p:notesMasterIdLst>
    <p:notesMasterId r:id="rId17"/>
  </p:notesMasterIdLst>
  <p:sldIdLst>
    <p:sldId id="434" r:id="rId9"/>
    <p:sldId id="436" r:id="rId10"/>
    <p:sldId id="437" r:id="rId11"/>
    <p:sldId id="438" r:id="rId12"/>
    <p:sldId id="439" r:id="rId13"/>
    <p:sldId id="426" r:id="rId14"/>
    <p:sldId id="435" r:id="rId15"/>
    <p:sldId id="38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4F96"/>
    <a:srgbClr val="003B70"/>
    <a:srgbClr val="DC970D"/>
    <a:srgbClr val="FF5B00"/>
    <a:srgbClr val="008000"/>
    <a:srgbClr val="7DBD00"/>
    <a:srgbClr val="268BD2"/>
    <a:srgbClr val="00BC00"/>
    <a:srgbClr val="0A94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2" autoAdjust="0"/>
    <p:restoredTop sz="95501" autoAdjust="0"/>
  </p:normalViewPr>
  <p:slideViewPr>
    <p:cSldViewPr>
      <p:cViewPr varScale="1">
        <p:scale>
          <a:sx n="111" d="100"/>
          <a:sy n="111" d="100"/>
        </p:scale>
        <p:origin x="1464"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1002" y="-102"/>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8" tIns="45713" rIns="91428" bIns="45713"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28" tIns="45713" rIns="91428" bIns="45713" rtlCol="0"/>
          <a:lstStyle>
            <a:lvl1pPr algn="r">
              <a:defRPr sz="1200"/>
            </a:lvl1pPr>
          </a:lstStyle>
          <a:p>
            <a:fld id="{B2DBFC9D-4E1C-49A9-AF80-378815C559E9}" type="datetimeFigureOut">
              <a:rPr lang="en-US" smtClean="0"/>
              <a:t>6/1/2022</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1428" tIns="45713" rIns="91428" bIns="45713"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28" tIns="45713" rIns="91428"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6"/>
            <a:ext cx="3038475" cy="465138"/>
          </a:xfrm>
          <a:prstGeom prst="rect">
            <a:avLst/>
          </a:prstGeom>
        </p:spPr>
        <p:txBody>
          <a:bodyPr vert="horz" lIns="91428" tIns="45713" rIns="91428"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6"/>
            <a:ext cx="3038475" cy="465138"/>
          </a:xfrm>
          <a:prstGeom prst="rect">
            <a:avLst/>
          </a:prstGeom>
        </p:spPr>
        <p:txBody>
          <a:bodyPr vert="horz" lIns="91428" tIns="45713" rIns="91428" bIns="45713" rtlCol="0" anchor="b"/>
          <a:lstStyle>
            <a:lvl1pPr algn="r">
              <a:defRPr sz="1200"/>
            </a:lvl1pPr>
          </a:lstStyle>
          <a:p>
            <a:fld id="{331028DA-1678-46DD-A7D8-5647ABB1268C}" type="slidenum">
              <a:rPr lang="en-US" smtClean="0"/>
              <a:t>‹#›</a:t>
            </a:fld>
            <a:endParaRPr lang="en-US" dirty="0"/>
          </a:p>
        </p:txBody>
      </p:sp>
    </p:spTree>
    <p:extLst>
      <p:ext uri="{BB962C8B-B14F-4D97-AF65-F5344CB8AC3E}">
        <p14:creationId xmlns:p14="http://schemas.microsoft.com/office/powerpoint/2010/main" val="355510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a:t>
            </a:fld>
            <a:endParaRPr lang="en-JM" dirty="0"/>
          </a:p>
        </p:txBody>
      </p:sp>
    </p:spTree>
    <p:extLst>
      <p:ext uri="{BB962C8B-B14F-4D97-AF65-F5344CB8AC3E}">
        <p14:creationId xmlns:p14="http://schemas.microsoft.com/office/powerpoint/2010/main" val="113391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r>
              <a:rPr lang="en-US" dirty="0"/>
              <a:t>Make hard copy handout</a:t>
            </a:r>
            <a:r>
              <a:rPr lang="en-US" baseline="0" dirty="0"/>
              <a:t> of this slide </a:t>
            </a:r>
          </a:p>
          <a:p>
            <a:r>
              <a:rPr lang="en-US" baseline="0" dirty="0"/>
              <a:t>Slide animations – begin with headlines – fly in bullets</a:t>
            </a:r>
          </a:p>
          <a:p>
            <a:r>
              <a:rPr lang="en-US" baseline="0" dirty="0"/>
              <a:t>Change all of the template – action slides to </a:t>
            </a:r>
          </a:p>
          <a:p>
            <a:pPr marL="174683" indent="-174683">
              <a:buFont typeface="Arial" panose="020B0604020202020204" pitchFamily="34" charset="0"/>
              <a:buChar char="•"/>
            </a:pPr>
            <a:r>
              <a:rPr lang="en-US" baseline="0" dirty="0"/>
              <a:t>Commitments</a:t>
            </a:r>
          </a:p>
          <a:p>
            <a:pPr marL="174683" indent="-174683">
              <a:buFont typeface="Arial" panose="020B0604020202020204" pitchFamily="34" charset="0"/>
              <a:buChar char="•"/>
            </a:pPr>
            <a:r>
              <a:rPr lang="en-US" baseline="0" dirty="0"/>
              <a:t>Partner Commitments</a:t>
            </a:r>
          </a:p>
          <a:p>
            <a:pPr marL="174683" indent="-174683">
              <a:buFont typeface="Arial" panose="020B0604020202020204" pitchFamily="34" charset="0"/>
              <a:buChar char="•"/>
            </a:pPr>
            <a:r>
              <a:rPr lang="en-US" baseline="0" dirty="0"/>
              <a:t>Firm Commitments</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dirty="0"/>
          </a:p>
        </p:txBody>
      </p:sp>
    </p:spTree>
    <p:extLst>
      <p:ext uri="{BB962C8B-B14F-4D97-AF65-F5344CB8AC3E}">
        <p14:creationId xmlns:p14="http://schemas.microsoft.com/office/powerpoint/2010/main" val="254712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r>
              <a:rPr lang="en-US" dirty="0"/>
              <a:t>Make hard copy handout</a:t>
            </a:r>
            <a:r>
              <a:rPr lang="en-US" baseline="0" dirty="0"/>
              <a:t> of this slide </a:t>
            </a:r>
          </a:p>
          <a:p>
            <a:r>
              <a:rPr lang="en-US" baseline="0" dirty="0"/>
              <a:t>Slide animations – begin with headlines – fly in bullets</a:t>
            </a:r>
          </a:p>
          <a:p>
            <a:r>
              <a:rPr lang="en-US" baseline="0" dirty="0"/>
              <a:t>Change all of the template – action slides to </a:t>
            </a:r>
          </a:p>
          <a:p>
            <a:pPr marL="174683" indent="-174683">
              <a:buFont typeface="Arial" panose="020B0604020202020204" pitchFamily="34" charset="0"/>
              <a:buChar char="•"/>
            </a:pPr>
            <a:r>
              <a:rPr lang="en-US" baseline="0" dirty="0"/>
              <a:t>Commitments</a:t>
            </a:r>
          </a:p>
          <a:p>
            <a:pPr marL="174683" indent="-174683">
              <a:buFont typeface="Arial" panose="020B0604020202020204" pitchFamily="34" charset="0"/>
              <a:buChar char="•"/>
            </a:pPr>
            <a:r>
              <a:rPr lang="en-US" baseline="0" dirty="0"/>
              <a:t>Partner Commitments</a:t>
            </a:r>
          </a:p>
          <a:p>
            <a:pPr marL="174683" indent="-174683">
              <a:buFont typeface="Arial" panose="020B0604020202020204" pitchFamily="34" charset="0"/>
              <a:buChar char="•"/>
            </a:pPr>
            <a:r>
              <a:rPr lang="en-US" baseline="0" dirty="0"/>
              <a:t>Firm Commitments</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dirty="0"/>
          </a:p>
        </p:txBody>
      </p:sp>
    </p:spTree>
    <p:extLst>
      <p:ext uri="{BB962C8B-B14F-4D97-AF65-F5344CB8AC3E}">
        <p14:creationId xmlns:p14="http://schemas.microsoft.com/office/powerpoint/2010/main" val="282846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r>
              <a:rPr lang="en-US" dirty="0"/>
              <a:t>Make hard copy handout</a:t>
            </a:r>
            <a:r>
              <a:rPr lang="en-US" baseline="0" dirty="0"/>
              <a:t> of this slide </a:t>
            </a:r>
          </a:p>
          <a:p>
            <a:r>
              <a:rPr lang="en-US" baseline="0" dirty="0"/>
              <a:t>Slide animations – begin with headlines – fly in bullets</a:t>
            </a:r>
          </a:p>
          <a:p>
            <a:r>
              <a:rPr lang="en-US" baseline="0" dirty="0"/>
              <a:t>Change all of the template – action slides to </a:t>
            </a:r>
          </a:p>
          <a:p>
            <a:pPr marL="174683" indent="-174683">
              <a:buFont typeface="Arial" panose="020B0604020202020204" pitchFamily="34" charset="0"/>
              <a:buChar char="•"/>
            </a:pPr>
            <a:r>
              <a:rPr lang="en-US" baseline="0" dirty="0"/>
              <a:t>Commitments</a:t>
            </a:r>
          </a:p>
          <a:p>
            <a:pPr marL="174683" indent="-174683">
              <a:buFont typeface="Arial" panose="020B0604020202020204" pitchFamily="34" charset="0"/>
              <a:buChar char="•"/>
            </a:pPr>
            <a:r>
              <a:rPr lang="en-US" baseline="0" dirty="0"/>
              <a:t>Partner Commitments</a:t>
            </a:r>
          </a:p>
          <a:p>
            <a:pPr marL="174683" indent="-174683">
              <a:buFont typeface="Arial" panose="020B0604020202020204" pitchFamily="34" charset="0"/>
              <a:buChar char="•"/>
            </a:pPr>
            <a:r>
              <a:rPr lang="en-US" baseline="0" dirty="0"/>
              <a:t>Firm Commitments</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dirty="0"/>
          </a:p>
        </p:txBody>
      </p:sp>
    </p:spTree>
    <p:extLst>
      <p:ext uri="{BB962C8B-B14F-4D97-AF65-F5344CB8AC3E}">
        <p14:creationId xmlns:p14="http://schemas.microsoft.com/office/powerpoint/2010/main" val="325633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r>
              <a:rPr lang="en-US" dirty="0"/>
              <a:t>Make hard copy handout</a:t>
            </a:r>
            <a:r>
              <a:rPr lang="en-US" baseline="0" dirty="0"/>
              <a:t> of this slide </a:t>
            </a:r>
          </a:p>
          <a:p>
            <a:r>
              <a:rPr lang="en-US" baseline="0" dirty="0"/>
              <a:t>Slide animations – begin with headlines – fly in bullets</a:t>
            </a:r>
          </a:p>
          <a:p>
            <a:r>
              <a:rPr lang="en-US" baseline="0" dirty="0"/>
              <a:t>Change all of the template – action slides to </a:t>
            </a:r>
          </a:p>
          <a:p>
            <a:pPr marL="174683" indent="-174683">
              <a:buFont typeface="Arial" panose="020B0604020202020204" pitchFamily="34" charset="0"/>
              <a:buChar char="•"/>
            </a:pPr>
            <a:r>
              <a:rPr lang="en-US" baseline="0" dirty="0"/>
              <a:t>Commitments</a:t>
            </a:r>
          </a:p>
          <a:p>
            <a:pPr marL="174683" indent="-174683">
              <a:buFont typeface="Arial" panose="020B0604020202020204" pitchFamily="34" charset="0"/>
              <a:buChar char="•"/>
            </a:pPr>
            <a:r>
              <a:rPr lang="en-US" baseline="0" dirty="0"/>
              <a:t>Partner Commitments</a:t>
            </a:r>
          </a:p>
          <a:p>
            <a:pPr marL="174683" indent="-174683">
              <a:buFont typeface="Arial" panose="020B0604020202020204" pitchFamily="34" charset="0"/>
              <a:buChar char="•"/>
            </a:pPr>
            <a:r>
              <a:rPr lang="en-US" baseline="0" dirty="0"/>
              <a:t>Firm Commitments</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dirty="0"/>
          </a:p>
        </p:txBody>
      </p:sp>
    </p:spTree>
    <p:extLst>
      <p:ext uri="{BB962C8B-B14F-4D97-AF65-F5344CB8AC3E}">
        <p14:creationId xmlns:p14="http://schemas.microsoft.com/office/powerpoint/2010/main" val="140548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r>
              <a:rPr lang="en-US" dirty="0"/>
              <a:t>Make hard copy handout</a:t>
            </a:r>
            <a:r>
              <a:rPr lang="en-US" baseline="0" dirty="0"/>
              <a:t> of this slide </a:t>
            </a:r>
          </a:p>
          <a:p>
            <a:r>
              <a:rPr lang="en-US" baseline="0" dirty="0"/>
              <a:t>Slide animations – begin with headlines – fly in bullets</a:t>
            </a:r>
          </a:p>
          <a:p>
            <a:r>
              <a:rPr lang="en-US" baseline="0" dirty="0"/>
              <a:t>Change all of the template – action slides to </a:t>
            </a:r>
          </a:p>
          <a:p>
            <a:pPr marL="174708" indent="-174708">
              <a:buFont typeface="Arial" panose="020B0604020202020204" pitchFamily="34" charset="0"/>
              <a:buChar char="•"/>
            </a:pPr>
            <a:r>
              <a:rPr lang="en-US" baseline="0" dirty="0"/>
              <a:t>Commitments</a:t>
            </a:r>
          </a:p>
          <a:p>
            <a:pPr marL="174708" indent="-174708">
              <a:buFont typeface="Arial" panose="020B0604020202020204" pitchFamily="34" charset="0"/>
              <a:buChar char="•"/>
            </a:pPr>
            <a:r>
              <a:rPr lang="en-US" baseline="0" dirty="0"/>
              <a:t>Partner Commitments</a:t>
            </a:r>
          </a:p>
          <a:p>
            <a:pPr marL="174708" indent="-174708">
              <a:buFont typeface="Arial" panose="020B0604020202020204" pitchFamily="34" charset="0"/>
              <a:buChar char="•"/>
            </a:pPr>
            <a:r>
              <a:rPr lang="en-US" baseline="0" dirty="0"/>
              <a:t>Firm Commitments</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323792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r>
              <a:rPr lang="en-US" dirty="0"/>
              <a:t>Make hard copy handout</a:t>
            </a:r>
            <a:r>
              <a:rPr lang="en-US" baseline="0" dirty="0"/>
              <a:t> of this slide </a:t>
            </a:r>
          </a:p>
          <a:p>
            <a:r>
              <a:rPr lang="en-US" baseline="0" dirty="0"/>
              <a:t>Slide animations – begin with headlines – fly in bullets</a:t>
            </a:r>
          </a:p>
          <a:p>
            <a:r>
              <a:rPr lang="en-US" baseline="0" dirty="0"/>
              <a:t>Change all of the template – action slides to </a:t>
            </a:r>
          </a:p>
          <a:p>
            <a:pPr marL="174708" indent="-174708">
              <a:buFont typeface="Arial" panose="020B0604020202020204" pitchFamily="34" charset="0"/>
              <a:buChar char="•"/>
            </a:pPr>
            <a:r>
              <a:rPr lang="en-US" baseline="0" dirty="0"/>
              <a:t>Commitments</a:t>
            </a:r>
          </a:p>
          <a:p>
            <a:pPr marL="174708" indent="-174708">
              <a:buFont typeface="Arial" panose="020B0604020202020204" pitchFamily="34" charset="0"/>
              <a:buChar char="•"/>
            </a:pPr>
            <a:r>
              <a:rPr lang="en-US" baseline="0" dirty="0"/>
              <a:t>Partner Commitments</a:t>
            </a:r>
          </a:p>
          <a:p>
            <a:pPr marL="174708" indent="-174708">
              <a:buFont typeface="Arial" panose="020B0604020202020204" pitchFamily="34" charset="0"/>
              <a:buChar char="•"/>
            </a:pPr>
            <a:r>
              <a:rPr lang="en-US" baseline="0" dirty="0"/>
              <a:t>Firm Commitments</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93617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r>
              <a:rPr lang="en-US" dirty="0"/>
              <a:t>Make hard copy handout</a:t>
            </a:r>
            <a:r>
              <a:rPr lang="en-US" baseline="0" dirty="0"/>
              <a:t> of this slide </a:t>
            </a:r>
          </a:p>
          <a:p>
            <a:r>
              <a:rPr lang="en-US" baseline="0" dirty="0"/>
              <a:t>Slide animations – begin with headlines – fly in bullets</a:t>
            </a:r>
          </a:p>
          <a:p>
            <a:r>
              <a:rPr lang="en-US" baseline="0" dirty="0"/>
              <a:t>Change all of the template – action slides to </a:t>
            </a:r>
          </a:p>
          <a:p>
            <a:pPr marL="174708" indent="-174708">
              <a:buFont typeface="Arial" panose="020B0604020202020204" pitchFamily="34" charset="0"/>
              <a:buChar char="•"/>
            </a:pPr>
            <a:r>
              <a:rPr lang="en-US" baseline="0" dirty="0"/>
              <a:t>Commitments</a:t>
            </a:r>
          </a:p>
          <a:p>
            <a:pPr marL="174708" indent="-174708">
              <a:buFont typeface="Arial" panose="020B0604020202020204" pitchFamily="34" charset="0"/>
              <a:buChar char="•"/>
            </a:pPr>
            <a:r>
              <a:rPr lang="en-US" baseline="0" dirty="0"/>
              <a:t>Partner Commitments</a:t>
            </a:r>
          </a:p>
          <a:p>
            <a:pPr marL="174708" indent="-174708">
              <a:buFont typeface="Arial" panose="020B0604020202020204" pitchFamily="34" charset="0"/>
              <a:buChar char="•"/>
            </a:pPr>
            <a:r>
              <a:rPr lang="en-US" baseline="0" dirty="0"/>
              <a:t>Firm Commitments</a:t>
            </a:r>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dirty="0"/>
          </a:p>
        </p:txBody>
      </p:sp>
    </p:spTree>
    <p:extLst>
      <p:ext uri="{BB962C8B-B14F-4D97-AF65-F5344CB8AC3E}">
        <p14:creationId xmlns:p14="http://schemas.microsoft.com/office/powerpoint/2010/main" val="261048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0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207590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40792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3767244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25601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3790104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548326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2678043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414576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332156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p:cNvSpPr/>
          <p:nvPr userDrawn="1"/>
        </p:nvSpPr>
        <p:spPr>
          <a:xfrm>
            <a:off x="8382000" y="655108"/>
            <a:ext cx="228600" cy="304800"/>
          </a:xfrm>
          <a:prstGeom prst="ellipse">
            <a:avLst/>
          </a:prstGeom>
          <a:solidFill>
            <a:srgbClr val="10AE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8"/>
          <p:cNvSpPr txBox="1">
            <a:spLocks/>
          </p:cNvSpPr>
          <p:nvPr userDrawn="1"/>
        </p:nvSpPr>
        <p:spPr>
          <a:xfrm>
            <a:off x="8305800" y="624422"/>
            <a:ext cx="381000" cy="3661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Open Sans" panose="020B0606030504020204" pitchFamily="34" charset="0"/>
                <a:ea typeface="Open Sans" panose="020B0606030504020204" pitchFamily="34" charset="0"/>
                <a:cs typeface="Open Sans" panose="020B0606030504020204" pitchFamily="34" charset="0"/>
              </a:rPr>
              <a:pPr algn="ctr"/>
              <a:t>‹#›</a:t>
            </a:fld>
            <a:endParaRPr lang="en-US" sz="9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ctrTitle"/>
          </p:nvPr>
        </p:nvSpPr>
        <p:spPr>
          <a:xfrm>
            <a:off x="685800" y="1498608"/>
            <a:ext cx="7772400" cy="1470025"/>
          </a:xfrm>
        </p:spPr>
        <p:txBody>
          <a:bodyPr/>
          <a:lstStyle>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JM"/>
          </a:p>
        </p:txBody>
      </p:sp>
      <p:sp>
        <p:nvSpPr>
          <p:cNvPr id="3" name="Subtitle 2"/>
          <p:cNvSpPr>
            <a:spLocks noGrp="1"/>
          </p:cNvSpPr>
          <p:nvPr>
            <p:ph type="subTitle" idx="1"/>
          </p:nvPr>
        </p:nvSpPr>
        <p:spPr>
          <a:xfrm>
            <a:off x="1371600" y="3254382"/>
            <a:ext cx="6400800" cy="885825"/>
          </a:xfrm>
        </p:spPr>
        <p:txBody>
          <a:bodyPr/>
          <a:lstStyle>
            <a:lvl1pPr marL="0" indent="0" algn="ctr">
              <a:buNone/>
              <a:defRPr>
                <a:solidFill>
                  <a:srgbClr val="17375E"/>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JM" dirty="0"/>
          </a:p>
        </p:txBody>
      </p:sp>
      <p:sp>
        <p:nvSpPr>
          <p:cNvPr id="7" name="Picture Placeholder 7"/>
          <p:cNvSpPr>
            <a:spLocks noGrp="1"/>
          </p:cNvSpPr>
          <p:nvPr>
            <p:ph type="pic" sz="quarter" idx="13"/>
          </p:nvPr>
        </p:nvSpPr>
        <p:spPr>
          <a:xfrm>
            <a:off x="0" y="0"/>
            <a:ext cx="9144000" cy="688340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JM" dirty="0"/>
          </a:p>
        </p:txBody>
      </p:sp>
    </p:spTree>
    <p:extLst>
      <p:ext uri="{BB962C8B-B14F-4D97-AF65-F5344CB8AC3E}">
        <p14:creationId xmlns:p14="http://schemas.microsoft.com/office/powerpoint/2010/main" val="86690835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Rectangle 2"/>
          <p:cNvSpPr/>
          <p:nvPr userDrawn="1"/>
        </p:nvSpPr>
        <p:spPr>
          <a:xfrm>
            <a:off x="304800" y="13970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5"/>
          <p:cNvSpPr>
            <a:spLocks noGrp="1"/>
          </p:cNvSpPr>
          <p:nvPr>
            <p:ph type="body" sz="quarter" idx="13" hasCustomPrompt="1"/>
          </p:nvPr>
        </p:nvSpPr>
        <p:spPr>
          <a:xfrm>
            <a:off x="457200" y="2108200"/>
            <a:ext cx="8229600" cy="3759200"/>
          </a:xfrm>
          <a:prstGeom prst="rect">
            <a:avLst/>
          </a:prstGeom>
        </p:spPr>
        <p:txBody>
          <a:bodyPr>
            <a:normAutofit/>
          </a:bodyPr>
          <a:lstStyle>
            <a:lvl1pPr marL="457178" indent="-457178">
              <a:buFont typeface="Courier New" pitchFamily="49" charset="0"/>
              <a:buChar char="o"/>
              <a:defRPr sz="1867">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990550" indent="-380981">
              <a:buFont typeface="Sketch Rockwell" pitchFamily="2" charset="0"/>
              <a:buChar char="o"/>
              <a:defRPr>
                <a:solidFill>
                  <a:schemeClr val="tx1">
                    <a:lumMod val="65000"/>
                    <a:lumOff val="35000"/>
                  </a:schemeClr>
                </a:solidFill>
                <a:latin typeface="Futura LT Book" pitchFamily="2" charset="0"/>
              </a:defRPr>
            </a:lvl2pPr>
            <a:lvl3pPr marL="1523925" indent="-304784">
              <a:buFont typeface="Sketch Rockwell" pitchFamily="2" charset="0"/>
              <a:buChar char="o"/>
              <a:defRPr>
                <a:solidFill>
                  <a:schemeClr val="tx1">
                    <a:lumMod val="65000"/>
                    <a:lumOff val="35000"/>
                  </a:schemeClr>
                </a:solidFill>
                <a:latin typeface="Futura LT Book" pitchFamily="2" charset="0"/>
              </a:defRPr>
            </a:lvl3pPr>
            <a:lvl4pPr marL="2133493" indent="-304784">
              <a:buFont typeface="Sketch Rockwell" pitchFamily="2" charset="0"/>
              <a:buChar char="o"/>
              <a:defRPr>
                <a:solidFill>
                  <a:schemeClr val="tx1">
                    <a:lumMod val="65000"/>
                    <a:lumOff val="35000"/>
                  </a:schemeClr>
                </a:solidFill>
                <a:latin typeface="Futura LT Book" pitchFamily="2" charset="0"/>
              </a:defRPr>
            </a:lvl4pPr>
            <a:lvl5pPr marL="2743062" indent="-304784">
              <a:buFont typeface="Sketch Rockwell" pitchFamily="2" charset="0"/>
              <a:buChar char="o"/>
              <a:defRPr>
                <a:solidFill>
                  <a:schemeClr val="tx1">
                    <a:lumMod val="65000"/>
                    <a:lumOff val="35000"/>
                  </a:schemeClr>
                </a:solidFill>
                <a:latin typeface="Futura LT Book" pitchFamily="2" charset="0"/>
              </a:defRPr>
            </a:lvl5pPr>
          </a:lstStyle>
          <a:p>
            <a:pPr lvl="0"/>
            <a:r>
              <a:rPr lang="en-JM" dirty="0"/>
              <a:t>Text</a:t>
            </a:r>
          </a:p>
        </p:txBody>
      </p:sp>
      <p:sp>
        <p:nvSpPr>
          <p:cNvPr id="6" name="Text Placeholder 17"/>
          <p:cNvSpPr>
            <a:spLocks noGrp="1"/>
          </p:cNvSpPr>
          <p:nvPr>
            <p:ph type="body" sz="quarter" idx="24" hasCustomPrompt="1"/>
          </p:nvPr>
        </p:nvSpPr>
        <p:spPr>
          <a:xfrm>
            <a:off x="457200" y="660400"/>
            <a:ext cx="5029200" cy="431800"/>
          </a:xfrm>
          <a:prstGeom prst="rect">
            <a:avLst/>
          </a:prstGeom>
        </p:spPr>
        <p:txBody>
          <a:bodyPr>
            <a:noAutofit/>
          </a:bodyPr>
          <a:lstStyle>
            <a:lvl1pPr marL="0" indent="0" algn="l">
              <a:buFontTx/>
              <a:buNone/>
              <a:defRPr sz="933" b="0" kern="0" spc="400">
                <a:solidFill>
                  <a:srgbClr val="048BE6"/>
                </a:solidFill>
                <a:latin typeface="Open Sans" panose="020B0606030504020204" pitchFamily="34" charset="0"/>
                <a:ea typeface="Open Sans" panose="020B0606030504020204" pitchFamily="34" charset="0"/>
                <a:cs typeface="Open Sans" panose="020B0606030504020204" pitchFamily="34" charset="0"/>
              </a:defRPr>
            </a:lvl1pPr>
            <a:lvl2pPr marL="609570" indent="0">
              <a:buFontTx/>
              <a:buNone/>
              <a:defRPr sz="1400">
                <a:latin typeface="Mission Gothic Regular" pitchFamily="50" charset="0"/>
              </a:defRPr>
            </a:lvl2pPr>
            <a:lvl3pPr marL="1219140" indent="0">
              <a:buFontTx/>
              <a:buNone/>
              <a:defRPr sz="1400">
                <a:latin typeface="Mission Gothic Regular" pitchFamily="50" charset="0"/>
              </a:defRPr>
            </a:lvl3pPr>
            <a:lvl4pPr marL="1828709" indent="0">
              <a:buFontTx/>
              <a:buNone/>
              <a:defRPr sz="1400">
                <a:latin typeface="Mission Gothic Regular" pitchFamily="50" charset="0"/>
              </a:defRPr>
            </a:lvl4pPr>
            <a:lvl5pPr marL="2438278" indent="0">
              <a:buFontTx/>
              <a:buNone/>
              <a:defRPr sz="1400">
                <a:latin typeface="Mission Gothic Regular" pitchFamily="50" charset="0"/>
              </a:defRPr>
            </a:lvl5pPr>
          </a:lstStyle>
          <a:p>
            <a:pPr lvl="0"/>
            <a:r>
              <a:rPr lang="en-JM" dirty="0"/>
              <a:t>PREHEADING</a:t>
            </a:r>
          </a:p>
        </p:txBody>
      </p:sp>
      <p:sp>
        <p:nvSpPr>
          <p:cNvPr id="2" name="Title 1"/>
          <p:cNvSpPr>
            <a:spLocks noGrp="1"/>
          </p:cNvSpPr>
          <p:nvPr>
            <p:ph type="title"/>
          </p:nvPr>
        </p:nvSpPr>
        <p:spPr>
          <a:xfrm>
            <a:off x="443752" y="933824"/>
            <a:ext cx="6414247" cy="1143000"/>
          </a:xfrm>
          <a:prstGeom prst="rect">
            <a:avLst/>
          </a:prstGeom>
        </p:spPr>
        <p:txBody>
          <a:bodyPr/>
          <a:lstStyle>
            <a:lvl1pPr>
              <a:defRPr sz="3600" spc="-150">
                <a:solidFill>
                  <a:schemeClr val="tx1">
                    <a:lumMod val="85000"/>
                    <a:lumOff val="15000"/>
                  </a:schemeClr>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dirty="0"/>
              <a:t>Click to edit Master title style</a:t>
            </a:r>
          </a:p>
        </p:txBody>
      </p:sp>
    </p:spTree>
    <p:extLst>
      <p:ext uri="{BB962C8B-B14F-4D97-AF65-F5344CB8AC3E}">
        <p14:creationId xmlns:p14="http://schemas.microsoft.com/office/powerpoint/2010/main" val="1319307444"/>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2006601"/>
            <a:ext cx="3429000" cy="4110567"/>
          </a:xfrm>
        </p:spPr>
        <p:txBody>
          <a:bodyPr>
            <a:normAutofit/>
          </a:bodyPr>
          <a:lstStyle>
            <a:lvl1pPr marL="0" indent="0">
              <a:buFontTx/>
              <a:buNone/>
              <a:defRPr sz="1000">
                <a:solidFill>
                  <a:srgbClr val="17375E"/>
                </a:solidFill>
                <a:latin typeface="Open Sans" panose="020B0606030504020204" pitchFamily="34" charset="0"/>
                <a:ea typeface="Open Sans" panose="020B0606030504020204" pitchFamily="34" charset="0"/>
                <a:cs typeface="Open Sans" panose="020B0606030504020204" pitchFamily="34" charset="0"/>
              </a:defRPr>
            </a:lvl1pPr>
          </a:lstStyle>
          <a:p>
            <a:endParaRPr lang="en-JM" dirty="0"/>
          </a:p>
        </p:txBody>
      </p:sp>
      <p:sp>
        <p:nvSpPr>
          <p:cNvPr id="9" name="Text Placeholder 26"/>
          <p:cNvSpPr>
            <a:spLocks noGrp="1"/>
          </p:cNvSpPr>
          <p:nvPr>
            <p:ph type="body" sz="quarter" idx="15"/>
          </p:nvPr>
        </p:nvSpPr>
        <p:spPr>
          <a:xfrm>
            <a:off x="3733800" y="2728381"/>
            <a:ext cx="2127250" cy="1107016"/>
          </a:xfrm>
        </p:spPr>
        <p:txBody>
          <a:bodyPr>
            <a:noAutofit/>
          </a:bodyPr>
          <a:lstStyle>
            <a:lvl1pPr marL="0" indent="0">
              <a:buFontTx/>
              <a:buNone/>
              <a:defRPr sz="900">
                <a:solidFill>
                  <a:srgbClr val="A6A6A6"/>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sz="1200"/>
            </a:lvl2pPr>
            <a:lvl3pPr marL="914377" indent="0">
              <a:buFontTx/>
              <a:buNone/>
              <a:defRPr sz="1200"/>
            </a:lvl3pPr>
            <a:lvl4pPr marL="1371566" indent="0">
              <a:buFontTx/>
              <a:buNone/>
              <a:defRPr sz="1200"/>
            </a:lvl4pPr>
            <a:lvl5pPr marL="1828754" indent="0">
              <a:buFontTx/>
              <a:buNone/>
              <a:defRPr sz="1200"/>
            </a:lvl5pPr>
          </a:lstStyle>
          <a:p>
            <a:pPr lvl="0"/>
            <a:endParaRPr lang="en-JM" dirty="0"/>
          </a:p>
        </p:txBody>
      </p:sp>
      <p:sp>
        <p:nvSpPr>
          <p:cNvPr id="10" name="Text Placeholder 26"/>
          <p:cNvSpPr>
            <a:spLocks noGrp="1"/>
          </p:cNvSpPr>
          <p:nvPr>
            <p:ph type="body" sz="quarter" idx="16"/>
          </p:nvPr>
        </p:nvSpPr>
        <p:spPr>
          <a:xfrm>
            <a:off x="6407151" y="2717797"/>
            <a:ext cx="2127250" cy="1107016"/>
          </a:xfrm>
        </p:spPr>
        <p:txBody>
          <a:bodyPr>
            <a:noAutofit/>
          </a:bodyPr>
          <a:lstStyle>
            <a:lvl1pPr marL="0" indent="0">
              <a:buFontTx/>
              <a:buNone/>
              <a:defRPr sz="900">
                <a:solidFill>
                  <a:srgbClr val="A6A6A6"/>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sz="1200"/>
            </a:lvl2pPr>
            <a:lvl3pPr marL="914377" indent="0">
              <a:buFontTx/>
              <a:buNone/>
              <a:defRPr sz="1200"/>
            </a:lvl3pPr>
            <a:lvl4pPr marL="1371566" indent="0">
              <a:buFontTx/>
              <a:buNone/>
              <a:defRPr sz="1200"/>
            </a:lvl4pPr>
            <a:lvl5pPr marL="1828754" indent="0">
              <a:buFontTx/>
              <a:buNone/>
              <a:defRPr sz="1200"/>
            </a:lvl5pPr>
          </a:lstStyle>
          <a:p>
            <a:pPr lvl="0"/>
            <a:endParaRPr lang="en-JM" dirty="0"/>
          </a:p>
        </p:txBody>
      </p:sp>
      <p:sp>
        <p:nvSpPr>
          <p:cNvPr id="11" name="Text Placeholder 26"/>
          <p:cNvSpPr>
            <a:spLocks noGrp="1"/>
          </p:cNvSpPr>
          <p:nvPr>
            <p:ph type="body" sz="quarter" idx="17"/>
          </p:nvPr>
        </p:nvSpPr>
        <p:spPr>
          <a:xfrm>
            <a:off x="3736977" y="4845235"/>
            <a:ext cx="2127250" cy="1107016"/>
          </a:xfrm>
        </p:spPr>
        <p:txBody>
          <a:bodyPr>
            <a:noAutofit/>
          </a:bodyPr>
          <a:lstStyle>
            <a:lvl1pPr marL="0" indent="0">
              <a:buFontTx/>
              <a:buNone/>
              <a:defRPr sz="900">
                <a:solidFill>
                  <a:srgbClr val="A6A6A6"/>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sz="1200"/>
            </a:lvl2pPr>
            <a:lvl3pPr marL="914377" indent="0">
              <a:buFontTx/>
              <a:buNone/>
              <a:defRPr sz="1200"/>
            </a:lvl3pPr>
            <a:lvl4pPr marL="1371566" indent="0">
              <a:buFontTx/>
              <a:buNone/>
              <a:defRPr sz="1200"/>
            </a:lvl4pPr>
            <a:lvl5pPr marL="1828754" indent="0">
              <a:buFontTx/>
              <a:buNone/>
              <a:defRPr sz="1200"/>
            </a:lvl5pPr>
          </a:lstStyle>
          <a:p>
            <a:pPr lvl="0"/>
            <a:endParaRPr lang="en-JM" dirty="0"/>
          </a:p>
        </p:txBody>
      </p:sp>
      <p:sp>
        <p:nvSpPr>
          <p:cNvPr id="12" name="Text Placeholder 26"/>
          <p:cNvSpPr>
            <a:spLocks noGrp="1"/>
          </p:cNvSpPr>
          <p:nvPr>
            <p:ph type="body" sz="quarter" idx="18"/>
          </p:nvPr>
        </p:nvSpPr>
        <p:spPr>
          <a:xfrm>
            <a:off x="6410325" y="4834651"/>
            <a:ext cx="2127250" cy="1107016"/>
          </a:xfrm>
        </p:spPr>
        <p:txBody>
          <a:bodyPr>
            <a:noAutofit/>
          </a:bodyPr>
          <a:lstStyle>
            <a:lvl1pPr marL="0" indent="0">
              <a:buFontTx/>
              <a:buNone/>
              <a:defRPr sz="900">
                <a:solidFill>
                  <a:srgbClr val="A6A6A6"/>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sz="1200"/>
            </a:lvl2pPr>
            <a:lvl3pPr marL="914377" indent="0">
              <a:buFontTx/>
              <a:buNone/>
              <a:defRPr sz="1200"/>
            </a:lvl3pPr>
            <a:lvl4pPr marL="1371566" indent="0">
              <a:buFontTx/>
              <a:buNone/>
              <a:defRPr sz="1200"/>
            </a:lvl4pPr>
            <a:lvl5pPr marL="1828754" indent="0">
              <a:buFontTx/>
              <a:buNone/>
              <a:defRPr sz="1200"/>
            </a:lvl5pPr>
          </a:lstStyle>
          <a:p>
            <a:pPr lvl="0"/>
            <a:endParaRPr lang="en-JM" dirty="0"/>
          </a:p>
        </p:txBody>
      </p:sp>
      <p:sp>
        <p:nvSpPr>
          <p:cNvPr id="13" name="Text Placeholder 32"/>
          <p:cNvSpPr>
            <a:spLocks noGrp="1"/>
          </p:cNvSpPr>
          <p:nvPr>
            <p:ph type="body" sz="quarter" idx="19"/>
          </p:nvPr>
        </p:nvSpPr>
        <p:spPr>
          <a:xfrm>
            <a:off x="4114800" y="2230965"/>
            <a:ext cx="1600200" cy="410820"/>
          </a:xfrm>
        </p:spPr>
        <p:txBody>
          <a:bodyPr>
            <a:normAutofit/>
          </a:bodyPr>
          <a:lstStyle>
            <a:lvl1pPr marL="0" indent="0">
              <a:buFontTx/>
              <a:buNone/>
              <a:defRPr sz="1200" b="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14" name="Text Placeholder 32"/>
          <p:cNvSpPr>
            <a:spLocks noGrp="1"/>
          </p:cNvSpPr>
          <p:nvPr>
            <p:ph type="body" sz="quarter" idx="20"/>
          </p:nvPr>
        </p:nvSpPr>
        <p:spPr>
          <a:xfrm>
            <a:off x="6781800" y="2230965"/>
            <a:ext cx="1600200" cy="410820"/>
          </a:xfrm>
        </p:spPr>
        <p:txBody>
          <a:bodyPr>
            <a:normAutofit/>
          </a:bodyPr>
          <a:lstStyle>
            <a:lvl1pPr marL="0" indent="0">
              <a:buFontTx/>
              <a:buNone/>
              <a:defRPr sz="1200" b="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15" name="Text Placeholder 32"/>
          <p:cNvSpPr>
            <a:spLocks noGrp="1"/>
          </p:cNvSpPr>
          <p:nvPr>
            <p:ph type="body" sz="quarter" idx="21"/>
          </p:nvPr>
        </p:nvSpPr>
        <p:spPr>
          <a:xfrm>
            <a:off x="4114800" y="4343401"/>
            <a:ext cx="1600200" cy="410820"/>
          </a:xfrm>
        </p:spPr>
        <p:txBody>
          <a:bodyPr>
            <a:normAutofit/>
          </a:bodyPr>
          <a:lstStyle>
            <a:lvl1pPr marL="0" indent="0">
              <a:buFontTx/>
              <a:buNone/>
              <a:defRPr sz="1200" b="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16" name="Text Placeholder 32"/>
          <p:cNvSpPr>
            <a:spLocks noGrp="1"/>
          </p:cNvSpPr>
          <p:nvPr>
            <p:ph type="body" sz="quarter" idx="22"/>
          </p:nvPr>
        </p:nvSpPr>
        <p:spPr>
          <a:xfrm>
            <a:off x="6781800" y="4343401"/>
            <a:ext cx="1600200" cy="410820"/>
          </a:xfrm>
        </p:spPr>
        <p:txBody>
          <a:bodyPr>
            <a:normAutofit/>
          </a:bodyPr>
          <a:lstStyle>
            <a:lvl1pPr marL="0" indent="0">
              <a:buFontTx/>
              <a:buNone/>
              <a:defRPr sz="1200" b="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18"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371608699"/>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146600" y="2514600"/>
            <a:ext cx="1797000" cy="3352800"/>
          </a:xfrm>
        </p:spPr>
        <p:txBody>
          <a:bodyPr>
            <a:normAutofit/>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Picture Placeholder 10"/>
          <p:cNvSpPr>
            <a:spLocks noGrp="1"/>
          </p:cNvSpPr>
          <p:nvPr>
            <p:ph type="pic" sz="quarter" idx="27"/>
          </p:nvPr>
        </p:nvSpPr>
        <p:spPr>
          <a:xfrm>
            <a:off x="539800" y="2514600"/>
            <a:ext cx="1797000" cy="3352800"/>
          </a:xfrm>
        </p:spPr>
        <p:txBody>
          <a:bodyPr>
            <a:normAutofit/>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489653375"/>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2" y="2281704"/>
            <a:ext cx="2919699" cy="406400"/>
          </a:xfrm>
        </p:spPr>
        <p:txBody>
          <a:bodyPr anchor="ctr">
            <a:noAutofit/>
          </a:bodyPr>
          <a:lstStyle>
            <a:lvl1pPr marL="0" indent="0" algn="l">
              <a:buFontTx/>
              <a:buNone/>
              <a:defRPr sz="1200">
                <a:solidFill>
                  <a:schemeClr val="tx1">
                    <a:lumMod val="65000"/>
                    <a:lumOff val="35000"/>
                  </a:schemeClr>
                </a:solidFill>
                <a:latin typeface="+mj-lt"/>
                <a:ea typeface="Calibri"/>
                <a:cs typeface="Calibri"/>
              </a:defRPr>
            </a:lvl1pPr>
            <a:lvl2pPr marL="457189" indent="0">
              <a:buFontTx/>
              <a:buNone/>
              <a:defRPr sz="1400">
                <a:solidFill>
                  <a:schemeClr val="tx1">
                    <a:lumMod val="75000"/>
                    <a:lumOff val="25000"/>
                  </a:schemeClr>
                </a:solidFill>
                <a:latin typeface="Nexa Bold" pitchFamily="50" charset="0"/>
              </a:defRPr>
            </a:lvl2pPr>
            <a:lvl3pPr marL="914377" indent="0">
              <a:buFontTx/>
              <a:buNone/>
              <a:defRPr sz="1200">
                <a:solidFill>
                  <a:schemeClr val="tx1">
                    <a:lumMod val="75000"/>
                    <a:lumOff val="25000"/>
                  </a:schemeClr>
                </a:solidFill>
                <a:latin typeface="Nexa Bold" pitchFamily="50" charset="0"/>
              </a:defRPr>
            </a:lvl3pPr>
            <a:lvl4pPr marL="1371566" indent="0">
              <a:buFontTx/>
              <a:buNone/>
              <a:defRPr sz="1100">
                <a:solidFill>
                  <a:schemeClr val="tx1">
                    <a:lumMod val="75000"/>
                    <a:lumOff val="25000"/>
                  </a:schemeClr>
                </a:solidFill>
                <a:latin typeface="Nexa Bold" pitchFamily="50" charset="0"/>
              </a:defRPr>
            </a:lvl4pPr>
            <a:lvl5pPr marL="1828754"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762001" y="5156200"/>
            <a:ext cx="2336540" cy="406400"/>
          </a:xfrm>
        </p:spPr>
        <p:txBody>
          <a:bodyPr>
            <a:noAutofit/>
          </a:bodyPr>
          <a:lstStyle>
            <a:lvl1pPr marL="0" indent="0" algn="ctr">
              <a:buFontTx/>
              <a:buNone/>
              <a:defRPr sz="1200">
                <a:solidFill>
                  <a:schemeClr val="tx1">
                    <a:lumMod val="65000"/>
                    <a:lumOff val="35000"/>
                  </a:schemeClr>
                </a:solidFill>
                <a:latin typeface="+mj-lt"/>
              </a:defRPr>
            </a:lvl1pPr>
            <a:lvl2pPr marL="457189" indent="0">
              <a:buFontTx/>
              <a:buNone/>
              <a:defRPr sz="1400">
                <a:solidFill>
                  <a:schemeClr val="tx1">
                    <a:lumMod val="75000"/>
                    <a:lumOff val="25000"/>
                  </a:schemeClr>
                </a:solidFill>
                <a:latin typeface="Nexa Bold" pitchFamily="50" charset="0"/>
              </a:defRPr>
            </a:lvl2pPr>
            <a:lvl3pPr marL="914377" indent="0">
              <a:buFontTx/>
              <a:buNone/>
              <a:defRPr sz="1200">
                <a:solidFill>
                  <a:schemeClr val="tx1">
                    <a:lumMod val="75000"/>
                    <a:lumOff val="25000"/>
                  </a:schemeClr>
                </a:solidFill>
                <a:latin typeface="Nexa Bold" pitchFamily="50" charset="0"/>
              </a:defRPr>
            </a:lvl3pPr>
            <a:lvl4pPr marL="1371566" indent="0">
              <a:buFontTx/>
              <a:buNone/>
              <a:defRPr sz="1100">
                <a:solidFill>
                  <a:schemeClr val="tx1">
                    <a:lumMod val="75000"/>
                    <a:lumOff val="25000"/>
                  </a:schemeClr>
                </a:solidFill>
                <a:latin typeface="Nexa Bold" pitchFamily="50" charset="0"/>
              </a:defRPr>
            </a:lvl4pPr>
            <a:lvl5pPr marL="1828754"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21" y="2870200"/>
            <a:ext cx="4081981" cy="1168400"/>
          </a:xfrm>
        </p:spPr>
        <p:txBody>
          <a:bodyPr>
            <a:noAutofit/>
          </a:bodyPr>
          <a:lstStyle>
            <a:lvl1pPr marL="0" indent="0" algn="l">
              <a:buFontTx/>
              <a:buNone/>
              <a:defRPr sz="900">
                <a:solidFill>
                  <a:srgbClr val="A6A6A6"/>
                </a:solidFill>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966852" y="2381336"/>
            <a:ext cx="1911096" cy="2548128"/>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0"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4"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4209057299"/>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0" y="2413000"/>
            <a:ext cx="1188000" cy="1584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0" name="Picture Placeholder 28"/>
          <p:cNvSpPr>
            <a:spLocks noGrp="1" noChangeAspect="1"/>
          </p:cNvSpPr>
          <p:nvPr>
            <p:ph type="pic" sz="quarter" idx="51"/>
          </p:nvPr>
        </p:nvSpPr>
        <p:spPr>
          <a:xfrm>
            <a:off x="3894900" y="2413000"/>
            <a:ext cx="1188000" cy="1584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4" name="Picture Placeholder 28"/>
          <p:cNvSpPr>
            <a:spLocks noGrp="1" noChangeAspect="1"/>
          </p:cNvSpPr>
          <p:nvPr>
            <p:ph type="pic" sz="quarter" idx="52"/>
          </p:nvPr>
        </p:nvSpPr>
        <p:spPr>
          <a:xfrm>
            <a:off x="5167800" y="2413000"/>
            <a:ext cx="1188000" cy="1584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6" name="Picture Placeholder 28"/>
          <p:cNvSpPr>
            <a:spLocks noGrp="1" noChangeAspect="1"/>
          </p:cNvSpPr>
          <p:nvPr>
            <p:ph type="pic" sz="quarter" idx="53"/>
          </p:nvPr>
        </p:nvSpPr>
        <p:spPr>
          <a:xfrm>
            <a:off x="3262800" y="3835400"/>
            <a:ext cx="1188000" cy="1584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7" name="Picture Placeholder 28"/>
          <p:cNvSpPr>
            <a:spLocks noGrp="1" noChangeAspect="1"/>
          </p:cNvSpPr>
          <p:nvPr>
            <p:ph type="pic" sz="quarter" idx="54"/>
          </p:nvPr>
        </p:nvSpPr>
        <p:spPr>
          <a:xfrm>
            <a:off x="4558200" y="3835400"/>
            <a:ext cx="1188000" cy="1584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9" name="Picture Placeholder 28"/>
          <p:cNvSpPr>
            <a:spLocks noGrp="1" noChangeAspect="1"/>
          </p:cNvSpPr>
          <p:nvPr>
            <p:ph type="pic" sz="quarter" idx="55"/>
          </p:nvPr>
        </p:nvSpPr>
        <p:spPr>
          <a:xfrm>
            <a:off x="6432000" y="2413000"/>
            <a:ext cx="1188000" cy="1584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20" name="Picture Placeholder 28"/>
          <p:cNvSpPr>
            <a:spLocks noGrp="1" noChangeAspect="1"/>
          </p:cNvSpPr>
          <p:nvPr>
            <p:ph type="pic" sz="quarter" idx="56"/>
          </p:nvPr>
        </p:nvSpPr>
        <p:spPr>
          <a:xfrm>
            <a:off x="5777400" y="3835400"/>
            <a:ext cx="1188000" cy="1584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1"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4241336539"/>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8205"/>
            <a:ext cx="8229600" cy="4063999"/>
          </a:xfrm>
        </p:spPr>
        <p:txBody>
          <a:bodyPr>
            <a:normAutofit/>
          </a:bodyPr>
          <a:lstStyle>
            <a:lvl1pPr>
              <a:defRPr sz="1400"/>
            </a:lvl1pPr>
            <a:lvl2pPr>
              <a:defRPr sz="1200"/>
            </a:lvl2pPr>
            <a:lvl3pPr>
              <a:defRPr sz="1100"/>
            </a:lvl3pPr>
            <a:lvl4pPr>
              <a:defRPr sz="1051"/>
            </a:lvl4pPr>
            <a:lvl5pP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1781690606"/>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844800"/>
            <a:ext cx="2362200" cy="302260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9" name="Content Placeholder 13"/>
          <p:cNvSpPr>
            <a:spLocks noGrp="1"/>
          </p:cNvSpPr>
          <p:nvPr>
            <p:ph sz="quarter" idx="42"/>
          </p:nvPr>
        </p:nvSpPr>
        <p:spPr>
          <a:xfrm>
            <a:off x="3429000" y="2844800"/>
            <a:ext cx="2362200" cy="302260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10" name="Content Placeholder 13"/>
          <p:cNvSpPr>
            <a:spLocks noGrp="1"/>
          </p:cNvSpPr>
          <p:nvPr>
            <p:ph sz="quarter" idx="43"/>
          </p:nvPr>
        </p:nvSpPr>
        <p:spPr>
          <a:xfrm>
            <a:off x="6324600" y="2844800"/>
            <a:ext cx="2362200" cy="302260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8"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1"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411882346"/>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2128520"/>
            <a:ext cx="2276856" cy="3230880"/>
          </a:xfrm>
        </p:spPr>
        <p:txBody>
          <a:bodyPr>
            <a:normAutofit/>
          </a:bodyPr>
          <a:lstStyle>
            <a:lvl1pPr>
              <a:defRPr sz="1100"/>
            </a:lvl1pPr>
          </a:lstStyle>
          <a:p>
            <a:endParaRPr lang="en-JM" dirty="0"/>
          </a:p>
        </p:txBody>
      </p:sp>
      <p:sp>
        <p:nvSpPr>
          <p:cNvPr id="8" name="Picture Placeholder 27"/>
          <p:cNvSpPr>
            <a:spLocks noGrp="1"/>
          </p:cNvSpPr>
          <p:nvPr>
            <p:ph type="pic" sz="quarter" idx="25"/>
          </p:nvPr>
        </p:nvSpPr>
        <p:spPr>
          <a:xfrm>
            <a:off x="2286000" y="2128520"/>
            <a:ext cx="2276856" cy="3230880"/>
          </a:xfrm>
        </p:spPr>
        <p:txBody>
          <a:bodyPr>
            <a:normAutofit/>
          </a:bodyPr>
          <a:lstStyle>
            <a:lvl1pPr>
              <a:defRPr sz="1100"/>
            </a:lvl1pPr>
          </a:lstStyle>
          <a:p>
            <a:endParaRPr lang="en-JM" dirty="0"/>
          </a:p>
        </p:txBody>
      </p:sp>
      <p:sp>
        <p:nvSpPr>
          <p:cNvPr id="9" name="Picture Placeholder 27"/>
          <p:cNvSpPr>
            <a:spLocks noGrp="1"/>
          </p:cNvSpPr>
          <p:nvPr>
            <p:ph type="pic" sz="quarter" idx="26"/>
          </p:nvPr>
        </p:nvSpPr>
        <p:spPr>
          <a:xfrm>
            <a:off x="4572000" y="2127251"/>
            <a:ext cx="2276856" cy="3230880"/>
          </a:xfrm>
        </p:spPr>
        <p:txBody>
          <a:bodyPr>
            <a:normAutofit/>
          </a:bodyPr>
          <a:lstStyle>
            <a:lvl1pPr>
              <a:defRPr sz="1100"/>
            </a:lvl1pPr>
          </a:lstStyle>
          <a:p>
            <a:endParaRPr lang="en-JM" dirty="0"/>
          </a:p>
        </p:txBody>
      </p:sp>
      <p:sp>
        <p:nvSpPr>
          <p:cNvPr id="10" name="Picture Placeholder 27"/>
          <p:cNvSpPr>
            <a:spLocks noGrp="1"/>
          </p:cNvSpPr>
          <p:nvPr>
            <p:ph type="pic" sz="quarter" idx="27"/>
          </p:nvPr>
        </p:nvSpPr>
        <p:spPr>
          <a:xfrm>
            <a:off x="6858000" y="2127251"/>
            <a:ext cx="2286000" cy="3230880"/>
          </a:xfrm>
        </p:spPr>
        <p:txBody>
          <a:bodyPr>
            <a:normAutofit/>
          </a:bodyPr>
          <a:lstStyle>
            <a:lvl1pPr>
              <a:defRPr sz="1100"/>
            </a:lvl1pPr>
          </a:lstStyle>
          <a:p>
            <a:endParaRPr lang="en-JM" dirty="0"/>
          </a:p>
        </p:txBody>
      </p:sp>
      <p:sp>
        <p:nvSpPr>
          <p:cNvPr id="11"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8"/>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2872545047"/>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p:cNvSpPr>
          <p:nvPr>
            <p:ph type="pic" sz="quarter" idx="50"/>
          </p:nvPr>
        </p:nvSpPr>
        <p:spPr>
          <a:xfrm>
            <a:off x="682752" y="2311400"/>
            <a:ext cx="1527048" cy="2036064"/>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5" name="Picture Placeholder 28"/>
          <p:cNvSpPr>
            <a:spLocks noGrp="1"/>
          </p:cNvSpPr>
          <p:nvPr>
            <p:ph type="pic" sz="quarter" idx="51"/>
          </p:nvPr>
        </p:nvSpPr>
        <p:spPr>
          <a:xfrm>
            <a:off x="2514600" y="2311400"/>
            <a:ext cx="1527048" cy="2036064"/>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6" name="Picture Placeholder 28"/>
          <p:cNvSpPr>
            <a:spLocks noGrp="1"/>
          </p:cNvSpPr>
          <p:nvPr>
            <p:ph type="pic" sz="quarter" idx="52"/>
          </p:nvPr>
        </p:nvSpPr>
        <p:spPr>
          <a:xfrm>
            <a:off x="4267200" y="2364232"/>
            <a:ext cx="1527048" cy="2036064"/>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7" name="Picture Placeholder 28"/>
          <p:cNvSpPr>
            <a:spLocks noGrp="1"/>
          </p:cNvSpPr>
          <p:nvPr>
            <p:ph type="pic" sz="quarter" idx="53"/>
          </p:nvPr>
        </p:nvSpPr>
        <p:spPr>
          <a:xfrm>
            <a:off x="6169152" y="2354072"/>
            <a:ext cx="1527048" cy="2036064"/>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8" name="Text Placeholder 3"/>
          <p:cNvSpPr>
            <a:spLocks noGrp="1"/>
          </p:cNvSpPr>
          <p:nvPr>
            <p:ph type="body" sz="quarter" idx="57"/>
          </p:nvPr>
        </p:nvSpPr>
        <p:spPr>
          <a:xfrm>
            <a:off x="2438400" y="4851400"/>
            <a:ext cx="1676400" cy="4064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189" indent="0">
              <a:buFontTx/>
              <a:buNone/>
              <a:defRPr sz="1400">
                <a:solidFill>
                  <a:schemeClr val="tx1">
                    <a:lumMod val="75000"/>
                    <a:lumOff val="25000"/>
                  </a:schemeClr>
                </a:solidFill>
                <a:latin typeface="Nexa Bold" pitchFamily="50" charset="0"/>
              </a:defRPr>
            </a:lvl2pPr>
            <a:lvl3pPr marL="914377" indent="0">
              <a:buFontTx/>
              <a:buNone/>
              <a:defRPr sz="1200">
                <a:solidFill>
                  <a:schemeClr val="tx1">
                    <a:lumMod val="75000"/>
                    <a:lumOff val="25000"/>
                  </a:schemeClr>
                </a:solidFill>
                <a:latin typeface="Nexa Bold" pitchFamily="50" charset="0"/>
              </a:defRPr>
            </a:lvl3pPr>
            <a:lvl4pPr marL="1371566" indent="0">
              <a:buFontTx/>
              <a:buNone/>
              <a:defRPr sz="1100">
                <a:solidFill>
                  <a:schemeClr val="tx1">
                    <a:lumMod val="75000"/>
                    <a:lumOff val="25000"/>
                  </a:schemeClr>
                </a:solidFill>
                <a:latin typeface="Nexa Bold" pitchFamily="50" charset="0"/>
              </a:defRPr>
            </a:lvl4pPr>
            <a:lvl5pPr marL="1828754"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9" name="Text Placeholder 3"/>
          <p:cNvSpPr>
            <a:spLocks noGrp="1"/>
          </p:cNvSpPr>
          <p:nvPr>
            <p:ph type="body" sz="quarter" idx="58"/>
          </p:nvPr>
        </p:nvSpPr>
        <p:spPr>
          <a:xfrm>
            <a:off x="4267200" y="4851400"/>
            <a:ext cx="1676400" cy="4064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189" indent="0">
              <a:buFontTx/>
              <a:buNone/>
              <a:defRPr sz="1400">
                <a:solidFill>
                  <a:schemeClr val="tx1">
                    <a:lumMod val="75000"/>
                    <a:lumOff val="25000"/>
                  </a:schemeClr>
                </a:solidFill>
                <a:latin typeface="Nexa Bold" pitchFamily="50" charset="0"/>
              </a:defRPr>
            </a:lvl2pPr>
            <a:lvl3pPr marL="914377" indent="0">
              <a:buFontTx/>
              <a:buNone/>
              <a:defRPr sz="1200">
                <a:solidFill>
                  <a:schemeClr val="tx1">
                    <a:lumMod val="75000"/>
                    <a:lumOff val="25000"/>
                  </a:schemeClr>
                </a:solidFill>
                <a:latin typeface="Nexa Bold" pitchFamily="50" charset="0"/>
              </a:defRPr>
            </a:lvl3pPr>
            <a:lvl4pPr marL="1371566" indent="0">
              <a:buFontTx/>
              <a:buNone/>
              <a:defRPr sz="1100">
                <a:solidFill>
                  <a:schemeClr val="tx1">
                    <a:lumMod val="75000"/>
                    <a:lumOff val="25000"/>
                  </a:schemeClr>
                </a:solidFill>
                <a:latin typeface="Nexa Bold" pitchFamily="50" charset="0"/>
              </a:defRPr>
            </a:lvl4pPr>
            <a:lvl5pPr marL="1828754"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0" name="Text Placeholder 3"/>
          <p:cNvSpPr>
            <a:spLocks noGrp="1"/>
          </p:cNvSpPr>
          <p:nvPr>
            <p:ph type="body" sz="quarter" idx="59"/>
          </p:nvPr>
        </p:nvSpPr>
        <p:spPr>
          <a:xfrm>
            <a:off x="6096000" y="4851400"/>
            <a:ext cx="1676400" cy="4064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189" indent="0">
              <a:buFontTx/>
              <a:buNone/>
              <a:defRPr sz="1400">
                <a:solidFill>
                  <a:schemeClr val="tx1">
                    <a:lumMod val="75000"/>
                    <a:lumOff val="25000"/>
                  </a:schemeClr>
                </a:solidFill>
                <a:latin typeface="Nexa Bold" pitchFamily="50" charset="0"/>
              </a:defRPr>
            </a:lvl2pPr>
            <a:lvl3pPr marL="914377" indent="0">
              <a:buFontTx/>
              <a:buNone/>
              <a:defRPr sz="1200">
                <a:solidFill>
                  <a:schemeClr val="tx1">
                    <a:lumMod val="75000"/>
                    <a:lumOff val="25000"/>
                  </a:schemeClr>
                </a:solidFill>
                <a:latin typeface="Nexa Bold" pitchFamily="50" charset="0"/>
              </a:defRPr>
            </a:lvl3pPr>
            <a:lvl4pPr marL="1371566" indent="0">
              <a:buFontTx/>
              <a:buNone/>
              <a:defRPr sz="1100">
                <a:solidFill>
                  <a:schemeClr val="tx1">
                    <a:lumMod val="75000"/>
                    <a:lumOff val="25000"/>
                  </a:schemeClr>
                </a:solidFill>
                <a:latin typeface="Nexa Bold" pitchFamily="50" charset="0"/>
              </a:defRPr>
            </a:lvl4pPr>
            <a:lvl5pPr marL="1828754"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1" name="Text Placeholder 3"/>
          <p:cNvSpPr>
            <a:spLocks noGrp="1"/>
          </p:cNvSpPr>
          <p:nvPr>
            <p:ph type="body" sz="quarter" idx="60"/>
          </p:nvPr>
        </p:nvSpPr>
        <p:spPr>
          <a:xfrm>
            <a:off x="609600" y="4851400"/>
            <a:ext cx="1676400" cy="4064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189" indent="0">
              <a:buFontTx/>
              <a:buNone/>
              <a:defRPr sz="1400">
                <a:solidFill>
                  <a:schemeClr val="tx1">
                    <a:lumMod val="75000"/>
                    <a:lumOff val="25000"/>
                  </a:schemeClr>
                </a:solidFill>
                <a:latin typeface="Nexa Bold" pitchFamily="50" charset="0"/>
              </a:defRPr>
            </a:lvl2pPr>
            <a:lvl3pPr marL="914377" indent="0">
              <a:buFontTx/>
              <a:buNone/>
              <a:defRPr sz="1200">
                <a:solidFill>
                  <a:schemeClr val="tx1">
                    <a:lumMod val="75000"/>
                    <a:lumOff val="25000"/>
                  </a:schemeClr>
                </a:solidFill>
                <a:latin typeface="Nexa Bold" pitchFamily="50" charset="0"/>
              </a:defRPr>
            </a:lvl3pPr>
            <a:lvl4pPr marL="1371566" indent="0">
              <a:buFontTx/>
              <a:buNone/>
              <a:defRPr sz="1100">
                <a:solidFill>
                  <a:schemeClr val="tx1">
                    <a:lumMod val="75000"/>
                    <a:lumOff val="25000"/>
                  </a:schemeClr>
                </a:solidFill>
                <a:latin typeface="Nexa Bold" pitchFamily="50" charset="0"/>
              </a:defRPr>
            </a:lvl4pPr>
            <a:lvl5pPr marL="1828754"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2" name="Text Placeholder 7"/>
          <p:cNvSpPr>
            <a:spLocks noGrp="1"/>
          </p:cNvSpPr>
          <p:nvPr>
            <p:ph type="body" sz="quarter" idx="61"/>
          </p:nvPr>
        </p:nvSpPr>
        <p:spPr>
          <a:xfrm>
            <a:off x="2438400" y="5156200"/>
            <a:ext cx="1676400" cy="711200"/>
          </a:xfrm>
        </p:spPr>
        <p:txBody>
          <a:bodyPr>
            <a:noAutofit/>
          </a:bodyPr>
          <a:lstStyle>
            <a:lvl1pPr marL="0" indent="0" algn="ctr">
              <a:buFontTx/>
              <a:buNone/>
              <a:defRPr sz="900">
                <a:solidFill>
                  <a:srgbClr val="A6A6A6"/>
                </a:solidFill>
                <a:latin typeface="Calibri"/>
                <a:cs typeface="Calibri"/>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23" name="Text Placeholder 7"/>
          <p:cNvSpPr>
            <a:spLocks noGrp="1"/>
          </p:cNvSpPr>
          <p:nvPr>
            <p:ph type="body" sz="quarter" idx="62"/>
          </p:nvPr>
        </p:nvSpPr>
        <p:spPr>
          <a:xfrm>
            <a:off x="4267200" y="5156200"/>
            <a:ext cx="1676400" cy="711200"/>
          </a:xfrm>
        </p:spPr>
        <p:txBody>
          <a:bodyPr>
            <a:noAutofit/>
          </a:bodyPr>
          <a:lstStyle>
            <a:lvl1pPr marL="0" indent="0" algn="ctr">
              <a:buFontTx/>
              <a:buNone/>
              <a:defRPr sz="900">
                <a:solidFill>
                  <a:srgbClr val="A6A6A6"/>
                </a:solidFill>
                <a:latin typeface="Calibri"/>
                <a:cs typeface="Calibri"/>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24" name="Text Placeholder 7"/>
          <p:cNvSpPr>
            <a:spLocks noGrp="1"/>
          </p:cNvSpPr>
          <p:nvPr>
            <p:ph type="body" sz="quarter" idx="63"/>
          </p:nvPr>
        </p:nvSpPr>
        <p:spPr>
          <a:xfrm>
            <a:off x="6096000" y="5156200"/>
            <a:ext cx="1676400" cy="711200"/>
          </a:xfrm>
        </p:spPr>
        <p:txBody>
          <a:bodyPr>
            <a:noAutofit/>
          </a:bodyPr>
          <a:lstStyle>
            <a:lvl1pPr marL="0" indent="0" algn="ctr">
              <a:buFontTx/>
              <a:buNone/>
              <a:defRPr sz="900">
                <a:solidFill>
                  <a:srgbClr val="A6A6A6"/>
                </a:solidFill>
                <a:latin typeface="Calibri"/>
                <a:cs typeface="Calibri"/>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25" name="Text Placeholder 7"/>
          <p:cNvSpPr>
            <a:spLocks noGrp="1"/>
          </p:cNvSpPr>
          <p:nvPr>
            <p:ph type="body" sz="quarter" idx="64"/>
          </p:nvPr>
        </p:nvSpPr>
        <p:spPr>
          <a:xfrm>
            <a:off x="609600" y="5156200"/>
            <a:ext cx="1676400" cy="711200"/>
          </a:xfrm>
        </p:spPr>
        <p:txBody>
          <a:bodyPr>
            <a:noAutofit/>
          </a:bodyPr>
          <a:lstStyle>
            <a:lvl1pPr marL="0" indent="0" algn="ctr">
              <a:buFontTx/>
              <a:buNone/>
              <a:defRPr sz="900">
                <a:solidFill>
                  <a:srgbClr val="A6A6A6"/>
                </a:solidFill>
                <a:latin typeface="Calibri"/>
                <a:cs typeface="Calibri"/>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26"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8"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2963711912"/>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622443" y="4851404"/>
            <a:ext cx="1843230" cy="908051"/>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28" name="Text Placeholder 5"/>
          <p:cNvSpPr>
            <a:spLocks noGrp="1"/>
          </p:cNvSpPr>
          <p:nvPr>
            <p:ph type="body" sz="quarter" idx="69"/>
          </p:nvPr>
        </p:nvSpPr>
        <p:spPr>
          <a:xfrm>
            <a:off x="2559603" y="4857753"/>
            <a:ext cx="1613026" cy="908051"/>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29" name="Text Placeholder 11"/>
          <p:cNvSpPr>
            <a:spLocks noGrp="1"/>
          </p:cNvSpPr>
          <p:nvPr>
            <p:ph type="body" sz="quarter" idx="70"/>
          </p:nvPr>
        </p:nvSpPr>
        <p:spPr>
          <a:xfrm>
            <a:off x="609602" y="4349753"/>
            <a:ext cx="1830387" cy="400051"/>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1">
                <a:latin typeface="Mission Gothic Regular" pitchFamily="50" charset="0"/>
              </a:defRPr>
            </a:lvl2pPr>
            <a:lvl3pPr>
              <a:defRPr sz="1051">
                <a:latin typeface="Mission Gothic Regular" pitchFamily="50" charset="0"/>
              </a:defRPr>
            </a:lvl3pPr>
            <a:lvl4pPr>
              <a:defRPr sz="1051">
                <a:latin typeface="Mission Gothic Regular" pitchFamily="50" charset="0"/>
              </a:defRPr>
            </a:lvl4pPr>
            <a:lvl5pPr>
              <a:defRPr sz="1051">
                <a:latin typeface="Mission Gothic Regular" pitchFamily="50" charset="0"/>
              </a:defRPr>
            </a:lvl5pPr>
          </a:lstStyle>
          <a:p>
            <a:pPr lvl="0"/>
            <a:endParaRPr lang="en-JM" dirty="0"/>
          </a:p>
        </p:txBody>
      </p:sp>
      <p:sp>
        <p:nvSpPr>
          <p:cNvPr id="31" name="Text Placeholder 11"/>
          <p:cNvSpPr>
            <a:spLocks noGrp="1"/>
          </p:cNvSpPr>
          <p:nvPr>
            <p:ph type="body" sz="quarter" idx="72"/>
          </p:nvPr>
        </p:nvSpPr>
        <p:spPr>
          <a:xfrm>
            <a:off x="2559605" y="4349753"/>
            <a:ext cx="1601787" cy="400051"/>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1">
                <a:latin typeface="Mission Gothic Regular" pitchFamily="50" charset="0"/>
              </a:defRPr>
            </a:lvl2pPr>
            <a:lvl3pPr>
              <a:defRPr sz="1051">
                <a:latin typeface="Mission Gothic Regular" pitchFamily="50" charset="0"/>
              </a:defRPr>
            </a:lvl3pPr>
            <a:lvl4pPr>
              <a:defRPr sz="1051">
                <a:latin typeface="Mission Gothic Regular" pitchFamily="50" charset="0"/>
              </a:defRPr>
            </a:lvl4pPr>
            <a:lvl5pPr>
              <a:defRPr sz="1051">
                <a:latin typeface="Mission Gothic Regular" pitchFamily="50" charset="0"/>
              </a:defRPr>
            </a:lvl5pPr>
          </a:lstStyle>
          <a:p>
            <a:pPr lvl="0"/>
            <a:endParaRPr lang="en-JM" dirty="0"/>
          </a:p>
        </p:txBody>
      </p:sp>
      <p:sp>
        <p:nvSpPr>
          <p:cNvPr id="33" name="Text Placeholder 5"/>
          <p:cNvSpPr>
            <a:spLocks noGrp="1"/>
          </p:cNvSpPr>
          <p:nvPr>
            <p:ph type="body" sz="quarter" idx="74"/>
          </p:nvPr>
        </p:nvSpPr>
        <p:spPr>
          <a:xfrm>
            <a:off x="4419603" y="4857753"/>
            <a:ext cx="1675229" cy="908051"/>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34" name="Text Placeholder 11"/>
          <p:cNvSpPr>
            <a:spLocks noGrp="1"/>
          </p:cNvSpPr>
          <p:nvPr>
            <p:ph type="body" sz="quarter" idx="75"/>
          </p:nvPr>
        </p:nvSpPr>
        <p:spPr>
          <a:xfrm>
            <a:off x="4419602" y="4349753"/>
            <a:ext cx="1663557" cy="400051"/>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1">
                <a:latin typeface="Mission Gothic Regular" pitchFamily="50" charset="0"/>
              </a:defRPr>
            </a:lvl2pPr>
            <a:lvl3pPr>
              <a:defRPr sz="1051">
                <a:latin typeface="Mission Gothic Regular" pitchFamily="50" charset="0"/>
              </a:defRPr>
            </a:lvl3pPr>
            <a:lvl4pPr>
              <a:defRPr sz="1051">
                <a:latin typeface="Mission Gothic Regular" pitchFamily="50" charset="0"/>
              </a:defRPr>
            </a:lvl4pPr>
            <a:lvl5pPr>
              <a:defRPr sz="1051">
                <a:latin typeface="Mission Gothic Regular" pitchFamily="50" charset="0"/>
              </a:defRPr>
            </a:lvl5pPr>
          </a:lstStyle>
          <a:p>
            <a:pPr lvl="0"/>
            <a:endParaRPr lang="en-JM" dirty="0"/>
          </a:p>
        </p:txBody>
      </p:sp>
      <p:sp>
        <p:nvSpPr>
          <p:cNvPr id="36" name="Text Placeholder 5"/>
          <p:cNvSpPr>
            <a:spLocks noGrp="1"/>
          </p:cNvSpPr>
          <p:nvPr>
            <p:ph type="body" sz="quarter" idx="77"/>
          </p:nvPr>
        </p:nvSpPr>
        <p:spPr>
          <a:xfrm>
            <a:off x="6249036" y="4857753"/>
            <a:ext cx="1751964" cy="908051"/>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37" name="Text Placeholder 11"/>
          <p:cNvSpPr>
            <a:spLocks noGrp="1"/>
          </p:cNvSpPr>
          <p:nvPr>
            <p:ph type="body" sz="quarter" idx="78"/>
          </p:nvPr>
        </p:nvSpPr>
        <p:spPr>
          <a:xfrm>
            <a:off x="6249038" y="4349753"/>
            <a:ext cx="1739757" cy="400051"/>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1">
                <a:latin typeface="Mission Gothic Regular" pitchFamily="50" charset="0"/>
              </a:defRPr>
            </a:lvl2pPr>
            <a:lvl3pPr>
              <a:defRPr sz="1051">
                <a:latin typeface="Mission Gothic Regular" pitchFamily="50" charset="0"/>
              </a:defRPr>
            </a:lvl3pPr>
            <a:lvl4pPr>
              <a:defRPr sz="1051">
                <a:latin typeface="Mission Gothic Regular" pitchFamily="50" charset="0"/>
              </a:defRPr>
            </a:lvl4pPr>
            <a:lvl5pPr>
              <a:defRPr sz="1051">
                <a:latin typeface="Mission Gothic Regular" pitchFamily="50" charset="0"/>
              </a:defRPr>
            </a:lvl5pPr>
          </a:lstStyle>
          <a:p>
            <a:pPr lvl="0"/>
            <a:endParaRPr lang="en-JM" dirty="0"/>
          </a:p>
        </p:txBody>
      </p:sp>
      <p:sp>
        <p:nvSpPr>
          <p:cNvPr id="39" name="Picture Placeholder 4"/>
          <p:cNvSpPr>
            <a:spLocks noGrp="1"/>
          </p:cNvSpPr>
          <p:nvPr>
            <p:ph type="pic" sz="quarter" idx="80"/>
          </p:nvPr>
        </p:nvSpPr>
        <p:spPr>
          <a:xfrm>
            <a:off x="609603" y="2209800"/>
            <a:ext cx="1691999" cy="1930400"/>
          </a:xfrm>
        </p:spPr>
        <p:txBody>
          <a:bodyPr>
            <a:normAutofit/>
          </a:bodyPr>
          <a:lstStyle>
            <a:lvl1pPr>
              <a:defRPr sz="1051">
                <a:latin typeface="Calibri"/>
                <a:cs typeface="Calibri"/>
              </a:defRPr>
            </a:lvl1pPr>
          </a:lstStyle>
          <a:p>
            <a:endParaRPr lang="en-US" dirty="0"/>
          </a:p>
        </p:txBody>
      </p:sp>
      <p:sp>
        <p:nvSpPr>
          <p:cNvPr id="40" name="Picture Placeholder 4"/>
          <p:cNvSpPr>
            <a:spLocks noGrp="1"/>
          </p:cNvSpPr>
          <p:nvPr>
            <p:ph type="pic" sz="quarter" idx="81"/>
          </p:nvPr>
        </p:nvSpPr>
        <p:spPr>
          <a:xfrm>
            <a:off x="2514603" y="2209800"/>
            <a:ext cx="1691999" cy="1930400"/>
          </a:xfrm>
        </p:spPr>
        <p:txBody>
          <a:bodyPr>
            <a:normAutofit/>
          </a:bodyPr>
          <a:lstStyle>
            <a:lvl1pPr>
              <a:defRPr sz="1051">
                <a:latin typeface="Calibri"/>
                <a:cs typeface="Calibri"/>
              </a:defRPr>
            </a:lvl1pPr>
          </a:lstStyle>
          <a:p>
            <a:endParaRPr lang="en-US" dirty="0"/>
          </a:p>
        </p:txBody>
      </p:sp>
      <p:sp>
        <p:nvSpPr>
          <p:cNvPr id="41" name="Picture Placeholder 4"/>
          <p:cNvSpPr>
            <a:spLocks noGrp="1"/>
          </p:cNvSpPr>
          <p:nvPr>
            <p:ph type="pic" sz="quarter" idx="82"/>
          </p:nvPr>
        </p:nvSpPr>
        <p:spPr>
          <a:xfrm>
            <a:off x="4404004" y="2209800"/>
            <a:ext cx="1691999" cy="1930400"/>
          </a:xfrm>
        </p:spPr>
        <p:txBody>
          <a:bodyPr>
            <a:normAutofit/>
          </a:bodyPr>
          <a:lstStyle>
            <a:lvl1pPr>
              <a:defRPr sz="1051">
                <a:latin typeface="Calibri"/>
                <a:cs typeface="Calibri"/>
              </a:defRPr>
            </a:lvl1pPr>
          </a:lstStyle>
          <a:p>
            <a:endParaRPr lang="en-US" dirty="0"/>
          </a:p>
        </p:txBody>
      </p:sp>
      <p:sp>
        <p:nvSpPr>
          <p:cNvPr id="42" name="Picture Placeholder 4"/>
          <p:cNvSpPr>
            <a:spLocks noGrp="1"/>
          </p:cNvSpPr>
          <p:nvPr>
            <p:ph type="pic" sz="quarter" idx="83"/>
          </p:nvPr>
        </p:nvSpPr>
        <p:spPr>
          <a:xfrm>
            <a:off x="6232804" y="2209800"/>
            <a:ext cx="1691999" cy="1930400"/>
          </a:xfrm>
        </p:spPr>
        <p:txBody>
          <a:bodyPr>
            <a:normAutofit/>
          </a:bodyPr>
          <a:lstStyle>
            <a:lvl1pPr>
              <a:defRPr sz="1051">
                <a:latin typeface="Calibri"/>
                <a:cs typeface="Calibri"/>
              </a:defRPr>
            </a:lvl1pPr>
          </a:lstStyle>
          <a:p>
            <a:endParaRPr lang="en-US" dirty="0"/>
          </a:p>
        </p:txBody>
      </p:sp>
      <p:sp>
        <p:nvSpPr>
          <p:cNvPr id="16"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962074880"/>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3" name="Rectangle 2"/>
          <p:cNvSpPr/>
          <p:nvPr userDrawn="1"/>
        </p:nvSpPr>
        <p:spPr>
          <a:xfrm>
            <a:off x="304800" y="13970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5"/>
          <p:cNvSpPr>
            <a:spLocks noGrp="1"/>
          </p:cNvSpPr>
          <p:nvPr>
            <p:ph type="body" sz="quarter" idx="13" hasCustomPrompt="1"/>
          </p:nvPr>
        </p:nvSpPr>
        <p:spPr>
          <a:xfrm>
            <a:off x="457200" y="2108200"/>
            <a:ext cx="8229600" cy="3759200"/>
          </a:xfrm>
        </p:spPr>
        <p:txBody>
          <a:bodyPr>
            <a:normAutofit/>
          </a:bodyPr>
          <a:lstStyle>
            <a:lvl1pPr marL="342891" indent="-342891">
              <a:buFont typeface="Courier New" pitchFamily="49" charset="0"/>
              <a:buChar char="o"/>
              <a:defRPr sz="1400">
                <a:solidFill>
                  <a:srgbClr val="A6A6A6"/>
                </a:solidFill>
                <a:latin typeface="Open Sans" panose="020B0606030504020204" pitchFamily="34" charset="0"/>
                <a:ea typeface="Open Sans" panose="020B0606030504020204" pitchFamily="34" charset="0"/>
                <a:cs typeface="Open Sans" panose="020B0606030504020204" pitchFamily="34" charset="0"/>
              </a:defRPr>
            </a:lvl1pPr>
            <a:lvl2pPr marL="742932" indent="-285744">
              <a:buFont typeface="Sketch Rockwell" pitchFamily="2" charset="0"/>
              <a:buChar char="o"/>
              <a:defRPr>
                <a:solidFill>
                  <a:schemeClr val="tx1">
                    <a:lumMod val="65000"/>
                    <a:lumOff val="35000"/>
                  </a:schemeClr>
                </a:solidFill>
                <a:latin typeface="Futura LT Book" pitchFamily="2" charset="0"/>
              </a:defRPr>
            </a:lvl2pPr>
            <a:lvl3pPr marL="1142971" indent="-228594">
              <a:buFont typeface="Sketch Rockwell" pitchFamily="2" charset="0"/>
              <a:buChar char="o"/>
              <a:defRPr>
                <a:solidFill>
                  <a:schemeClr val="tx1">
                    <a:lumMod val="65000"/>
                    <a:lumOff val="35000"/>
                  </a:schemeClr>
                </a:solidFill>
                <a:latin typeface="Futura LT Book" pitchFamily="2" charset="0"/>
              </a:defRPr>
            </a:lvl3pPr>
            <a:lvl4pPr marL="1600160" indent="-228594">
              <a:buFont typeface="Sketch Rockwell" pitchFamily="2" charset="0"/>
              <a:buChar char="o"/>
              <a:defRPr>
                <a:solidFill>
                  <a:schemeClr val="tx1">
                    <a:lumMod val="65000"/>
                    <a:lumOff val="35000"/>
                  </a:schemeClr>
                </a:solidFill>
                <a:latin typeface="Futura LT Book" pitchFamily="2" charset="0"/>
              </a:defRPr>
            </a:lvl4pPr>
            <a:lvl5pPr marL="2057349" indent="-228594">
              <a:buFont typeface="Sketch Rockwell" pitchFamily="2" charset="0"/>
              <a:buChar char="o"/>
              <a:defRPr>
                <a:solidFill>
                  <a:schemeClr val="tx1">
                    <a:lumMod val="65000"/>
                    <a:lumOff val="35000"/>
                  </a:schemeClr>
                </a:solidFill>
                <a:latin typeface="Futura LT Book" pitchFamily="2" charset="0"/>
              </a:defRPr>
            </a:lvl5pPr>
          </a:lstStyle>
          <a:p>
            <a:pPr lvl="0"/>
            <a:r>
              <a:rPr lang="en-JM" dirty="0"/>
              <a:t>Text</a:t>
            </a:r>
          </a:p>
        </p:txBody>
      </p:sp>
      <p:sp>
        <p:nvSpPr>
          <p:cNvPr id="6"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Open Sans" panose="020B0606030504020204" pitchFamily="34" charset="0"/>
                <a:ea typeface="Open Sans" panose="020B0606030504020204" pitchFamily="34" charset="0"/>
                <a:cs typeface="Open Sans" panose="020B0606030504020204" pitchFamily="34" charset="0"/>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
        <p:nvSpPr>
          <p:cNvPr id="2" name="Title 1"/>
          <p:cNvSpPr>
            <a:spLocks noGrp="1"/>
          </p:cNvSpPr>
          <p:nvPr>
            <p:ph type="title"/>
          </p:nvPr>
        </p:nvSpPr>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268691907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p:cNvSpPr/>
          <p:nvPr userDrawn="1"/>
        </p:nvSpPr>
        <p:spPr>
          <a:xfrm>
            <a:off x="8382000" y="655108"/>
            <a:ext cx="228600" cy="304800"/>
          </a:xfrm>
          <a:prstGeom prst="ellipse">
            <a:avLst/>
          </a:prstGeom>
          <a:solidFill>
            <a:srgbClr val="10AE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8"/>
          <p:cNvSpPr txBox="1">
            <a:spLocks/>
          </p:cNvSpPr>
          <p:nvPr userDrawn="1"/>
        </p:nvSpPr>
        <p:spPr>
          <a:xfrm>
            <a:off x="8305800" y="624421"/>
            <a:ext cx="381000" cy="366183"/>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1067" smtClean="0">
                <a:solidFill>
                  <a:srgbClr val="FFFFFF"/>
                </a:solidFill>
                <a:latin typeface="Open Sans" panose="020B0606030504020204" pitchFamily="34" charset="0"/>
                <a:ea typeface="Open Sans" panose="020B0606030504020204" pitchFamily="34" charset="0"/>
                <a:cs typeface="Open Sans" panose="020B0606030504020204" pitchFamily="34" charset="0"/>
              </a:rPr>
              <a:pPr algn="ctr"/>
              <a:t>‹#›</a:t>
            </a:fld>
            <a:endParaRPr lang="en-US" sz="12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ctrTitle"/>
          </p:nvPr>
        </p:nvSpPr>
        <p:spPr>
          <a:xfrm>
            <a:off x="609600" y="2514600"/>
            <a:ext cx="7772400" cy="634993"/>
          </a:xfrm>
          <a:prstGeom prst="rect">
            <a:avLst/>
          </a:prstGeom>
        </p:spPr>
        <p:txBody>
          <a:bodyPr/>
          <a:lstStyle>
            <a:lvl1pPr algn="ctr">
              <a:defRPr sz="4000" spc="-15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endParaRPr lang="en-JM"/>
          </a:p>
        </p:txBody>
      </p:sp>
      <p:sp>
        <p:nvSpPr>
          <p:cNvPr id="3" name="Subtitle 2"/>
          <p:cNvSpPr>
            <a:spLocks noGrp="1"/>
          </p:cNvSpPr>
          <p:nvPr>
            <p:ph type="subTitle" idx="1" hasCustomPrompt="1"/>
          </p:nvPr>
        </p:nvSpPr>
        <p:spPr>
          <a:xfrm>
            <a:off x="1371600" y="3254381"/>
            <a:ext cx="6400800" cy="885825"/>
          </a:xfrm>
          <a:prstGeom prst="rect">
            <a:avLst/>
          </a:prstGeom>
        </p:spPr>
        <p:txBody>
          <a:bodyPr/>
          <a:lstStyle>
            <a:lvl1pPr marL="0" indent="0" algn="ctr">
              <a:buNone/>
              <a:defRPr sz="2800" spc="-15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endParaRPr lang="en-JM" dirty="0"/>
          </a:p>
        </p:txBody>
      </p:sp>
      <p:sp>
        <p:nvSpPr>
          <p:cNvPr id="7" name="Picture Placeholder 7"/>
          <p:cNvSpPr>
            <a:spLocks noGrp="1"/>
          </p:cNvSpPr>
          <p:nvPr>
            <p:ph type="pic" sz="quarter" idx="13"/>
          </p:nvPr>
        </p:nvSpPr>
        <p:spPr>
          <a:xfrm>
            <a:off x="0" y="0"/>
            <a:ext cx="9144000" cy="6883400"/>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JM" dirty="0"/>
          </a:p>
        </p:txBody>
      </p:sp>
    </p:spTree>
    <p:extLst>
      <p:ext uri="{BB962C8B-B14F-4D97-AF65-F5344CB8AC3E}">
        <p14:creationId xmlns:p14="http://schemas.microsoft.com/office/powerpoint/2010/main" val="206911663"/>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959484" y="2371422"/>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8" name="Text Placeholder 13"/>
          <p:cNvSpPr>
            <a:spLocks noGrp="1"/>
          </p:cNvSpPr>
          <p:nvPr>
            <p:ph type="body" sz="quarter" idx="48"/>
          </p:nvPr>
        </p:nvSpPr>
        <p:spPr>
          <a:xfrm>
            <a:off x="959802" y="3082622"/>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9" name="Text Placeholder 13"/>
          <p:cNvSpPr>
            <a:spLocks noGrp="1"/>
          </p:cNvSpPr>
          <p:nvPr>
            <p:ph type="body" sz="quarter" idx="49"/>
          </p:nvPr>
        </p:nvSpPr>
        <p:spPr>
          <a:xfrm>
            <a:off x="960120" y="3793822"/>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0" name="Text Placeholder 13"/>
          <p:cNvSpPr>
            <a:spLocks noGrp="1"/>
          </p:cNvSpPr>
          <p:nvPr>
            <p:ph type="body" sz="quarter" idx="50"/>
          </p:nvPr>
        </p:nvSpPr>
        <p:spPr>
          <a:xfrm>
            <a:off x="960120" y="4534656"/>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1" name="Text Placeholder 13"/>
          <p:cNvSpPr>
            <a:spLocks noGrp="1"/>
          </p:cNvSpPr>
          <p:nvPr>
            <p:ph type="body" sz="quarter" idx="51"/>
          </p:nvPr>
        </p:nvSpPr>
        <p:spPr>
          <a:xfrm>
            <a:off x="960120" y="5216222"/>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2" name="Content Placeholder 6"/>
          <p:cNvSpPr>
            <a:spLocks noGrp="1" noChangeAspect="1"/>
          </p:cNvSpPr>
          <p:nvPr>
            <p:ph sz="quarter" idx="55" hasCustomPrompt="1"/>
          </p:nvPr>
        </p:nvSpPr>
        <p:spPr>
          <a:xfrm>
            <a:off x="533400" y="2331720"/>
            <a:ext cx="411480" cy="576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17" name="Text Placeholder 13"/>
          <p:cNvSpPr>
            <a:spLocks noGrp="1"/>
          </p:cNvSpPr>
          <p:nvPr>
            <p:ph type="body" sz="quarter" idx="60"/>
          </p:nvPr>
        </p:nvSpPr>
        <p:spPr>
          <a:xfrm>
            <a:off x="5105082" y="2371422"/>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8" name="Text Placeholder 13"/>
          <p:cNvSpPr>
            <a:spLocks noGrp="1"/>
          </p:cNvSpPr>
          <p:nvPr>
            <p:ph type="body" sz="quarter" idx="61"/>
          </p:nvPr>
        </p:nvSpPr>
        <p:spPr>
          <a:xfrm>
            <a:off x="5105400" y="3082622"/>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9" name="Text Placeholder 13"/>
          <p:cNvSpPr>
            <a:spLocks noGrp="1"/>
          </p:cNvSpPr>
          <p:nvPr>
            <p:ph type="body" sz="quarter" idx="62"/>
          </p:nvPr>
        </p:nvSpPr>
        <p:spPr>
          <a:xfrm>
            <a:off x="5105400" y="3793822"/>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0" name="Text Placeholder 13"/>
          <p:cNvSpPr>
            <a:spLocks noGrp="1"/>
          </p:cNvSpPr>
          <p:nvPr>
            <p:ph type="body" sz="quarter" idx="63"/>
          </p:nvPr>
        </p:nvSpPr>
        <p:spPr>
          <a:xfrm>
            <a:off x="5105400" y="4534656"/>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1" name="Text Placeholder 13"/>
          <p:cNvSpPr>
            <a:spLocks noGrp="1"/>
          </p:cNvSpPr>
          <p:nvPr>
            <p:ph type="body" sz="quarter" idx="64"/>
          </p:nvPr>
        </p:nvSpPr>
        <p:spPr>
          <a:xfrm>
            <a:off x="5105400" y="5216222"/>
            <a:ext cx="3048000" cy="537633"/>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7" name="Content Placeholder 6"/>
          <p:cNvSpPr>
            <a:spLocks noGrp="1" noChangeAspect="1"/>
          </p:cNvSpPr>
          <p:nvPr>
            <p:ph sz="quarter" idx="65" hasCustomPrompt="1"/>
          </p:nvPr>
        </p:nvSpPr>
        <p:spPr>
          <a:xfrm>
            <a:off x="533400" y="3063240"/>
            <a:ext cx="411480" cy="576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8" name="Content Placeholder 6"/>
          <p:cNvSpPr>
            <a:spLocks noGrp="1" noChangeAspect="1"/>
          </p:cNvSpPr>
          <p:nvPr>
            <p:ph sz="quarter" idx="66" hasCustomPrompt="1"/>
          </p:nvPr>
        </p:nvSpPr>
        <p:spPr>
          <a:xfrm>
            <a:off x="533400" y="3855720"/>
            <a:ext cx="411480" cy="576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9" name="Content Placeholder 6"/>
          <p:cNvSpPr>
            <a:spLocks noGrp="1" noChangeAspect="1"/>
          </p:cNvSpPr>
          <p:nvPr>
            <p:ph sz="quarter" idx="67" hasCustomPrompt="1"/>
          </p:nvPr>
        </p:nvSpPr>
        <p:spPr>
          <a:xfrm>
            <a:off x="533400" y="4566920"/>
            <a:ext cx="411480" cy="576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0" name="Content Placeholder 6"/>
          <p:cNvSpPr>
            <a:spLocks noGrp="1" noChangeAspect="1"/>
          </p:cNvSpPr>
          <p:nvPr>
            <p:ph sz="quarter" idx="68" hasCustomPrompt="1"/>
          </p:nvPr>
        </p:nvSpPr>
        <p:spPr>
          <a:xfrm>
            <a:off x="533400" y="5278120"/>
            <a:ext cx="411480" cy="576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1" name="Content Placeholder 6"/>
          <p:cNvSpPr>
            <a:spLocks noGrp="1" noChangeAspect="1"/>
          </p:cNvSpPr>
          <p:nvPr>
            <p:ph sz="quarter" idx="69" hasCustomPrompt="1"/>
          </p:nvPr>
        </p:nvSpPr>
        <p:spPr>
          <a:xfrm>
            <a:off x="4693920" y="2331720"/>
            <a:ext cx="411480" cy="576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2" name="Content Placeholder 6"/>
          <p:cNvSpPr>
            <a:spLocks noGrp="1" noChangeAspect="1"/>
          </p:cNvSpPr>
          <p:nvPr>
            <p:ph sz="quarter" idx="70" hasCustomPrompt="1"/>
          </p:nvPr>
        </p:nvSpPr>
        <p:spPr>
          <a:xfrm>
            <a:off x="4693920" y="3063240"/>
            <a:ext cx="411480" cy="576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3" name="Content Placeholder 6"/>
          <p:cNvSpPr>
            <a:spLocks noGrp="1" noChangeAspect="1"/>
          </p:cNvSpPr>
          <p:nvPr>
            <p:ph sz="quarter" idx="71" hasCustomPrompt="1"/>
          </p:nvPr>
        </p:nvSpPr>
        <p:spPr>
          <a:xfrm>
            <a:off x="4693920" y="3855720"/>
            <a:ext cx="411480" cy="576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4" name="Content Placeholder 6"/>
          <p:cNvSpPr>
            <a:spLocks noGrp="1" noChangeAspect="1"/>
          </p:cNvSpPr>
          <p:nvPr>
            <p:ph sz="quarter" idx="72" hasCustomPrompt="1"/>
          </p:nvPr>
        </p:nvSpPr>
        <p:spPr>
          <a:xfrm>
            <a:off x="4693920" y="4566920"/>
            <a:ext cx="411480" cy="576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5" name="Content Placeholder 6"/>
          <p:cNvSpPr>
            <a:spLocks noGrp="1" noChangeAspect="1"/>
          </p:cNvSpPr>
          <p:nvPr>
            <p:ph sz="quarter" idx="73" hasCustomPrompt="1"/>
          </p:nvPr>
        </p:nvSpPr>
        <p:spPr>
          <a:xfrm>
            <a:off x="4693920" y="5278120"/>
            <a:ext cx="411480" cy="576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4"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5"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921236335"/>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5"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2190071253"/>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8204"/>
            <a:ext cx="8229600" cy="3962403"/>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1">
                <a:latin typeface="Calibri"/>
                <a:cs typeface="Calibri"/>
              </a:defRPr>
            </a:lvl4pPr>
            <a:lvl5pPr>
              <a:defRPr sz="1051">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230462816"/>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2148840"/>
            <a:ext cx="2133600" cy="36576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9" name="Text Placeholder 14"/>
          <p:cNvSpPr>
            <a:spLocks noGrp="1"/>
          </p:cNvSpPr>
          <p:nvPr>
            <p:ph type="body" sz="quarter" idx="34"/>
          </p:nvPr>
        </p:nvSpPr>
        <p:spPr>
          <a:xfrm>
            <a:off x="838200" y="2413000"/>
            <a:ext cx="2819400" cy="812800"/>
          </a:xfrm>
        </p:spPr>
        <p:txBody>
          <a:bodyPr>
            <a:normAutofit/>
          </a:bodyPr>
          <a:lstStyle>
            <a:lvl1pPr marL="0" indent="0">
              <a:buFontTx/>
              <a:buNone/>
              <a:defRPr sz="900">
                <a:solidFill>
                  <a:srgbClr val="A6A6A6"/>
                </a:solidFill>
                <a:latin typeface="Calibri"/>
                <a:cs typeface="Calibri"/>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10" name="Text Placeholder 2"/>
          <p:cNvSpPr>
            <a:spLocks noGrp="1"/>
          </p:cNvSpPr>
          <p:nvPr>
            <p:ph type="body" sz="quarter" idx="35"/>
          </p:nvPr>
        </p:nvSpPr>
        <p:spPr>
          <a:xfrm>
            <a:off x="838200" y="3571240"/>
            <a:ext cx="2133600" cy="36576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11" name="Text Placeholder 14"/>
          <p:cNvSpPr>
            <a:spLocks noGrp="1"/>
          </p:cNvSpPr>
          <p:nvPr>
            <p:ph type="body" sz="quarter" idx="36"/>
          </p:nvPr>
        </p:nvSpPr>
        <p:spPr>
          <a:xfrm>
            <a:off x="838200" y="3835400"/>
            <a:ext cx="2819400" cy="812800"/>
          </a:xfrm>
        </p:spPr>
        <p:txBody>
          <a:bodyPr>
            <a:normAutofit/>
          </a:bodyPr>
          <a:lstStyle>
            <a:lvl1pPr marL="0" indent="0">
              <a:buFontTx/>
              <a:buNone/>
              <a:defRPr sz="900">
                <a:solidFill>
                  <a:srgbClr val="A6A6A6"/>
                </a:solidFill>
                <a:latin typeface="Calibri"/>
                <a:cs typeface="Calibri"/>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12" name="Text Placeholder 2"/>
          <p:cNvSpPr>
            <a:spLocks noGrp="1"/>
          </p:cNvSpPr>
          <p:nvPr>
            <p:ph type="body" sz="quarter" idx="37"/>
          </p:nvPr>
        </p:nvSpPr>
        <p:spPr>
          <a:xfrm>
            <a:off x="838200" y="4993640"/>
            <a:ext cx="2133600" cy="36576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13" name="Text Placeholder 14"/>
          <p:cNvSpPr>
            <a:spLocks noGrp="1"/>
          </p:cNvSpPr>
          <p:nvPr>
            <p:ph type="body" sz="quarter" idx="38"/>
          </p:nvPr>
        </p:nvSpPr>
        <p:spPr>
          <a:xfrm>
            <a:off x="838200" y="5257800"/>
            <a:ext cx="2819400" cy="812800"/>
          </a:xfrm>
        </p:spPr>
        <p:txBody>
          <a:bodyPr>
            <a:normAutofit/>
          </a:bodyPr>
          <a:lstStyle>
            <a:lvl1pPr marL="0" indent="0">
              <a:buFontTx/>
              <a:buNone/>
              <a:defRPr sz="900">
                <a:solidFill>
                  <a:srgbClr val="A6A6A6"/>
                </a:solidFill>
                <a:latin typeface="Calibri"/>
                <a:cs typeface="Calibri"/>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14"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6"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286378736"/>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203200"/>
            <a:ext cx="9144000" cy="30226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solidFill>
                <a:schemeClr val="bg1"/>
              </a:solidFill>
              <a:latin typeface="Calibri"/>
            </a:endParaRPr>
          </a:p>
        </p:txBody>
      </p:sp>
      <p:sp>
        <p:nvSpPr>
          <p:cNvPr id="2" name="Title 1"/>
          <p:cNvSpPr>
            <a:spLocks noGrp="1"/>
          </p:cNvSpPr>
          <p:nvPr>
            <p:ph type="title"/>
          </p:nvPr>
        </p:nvSpPr>
        <p:spPr>
          <a:xfrm>
            <a:off x="533400" y="685800"/>
            <a:ext cx="3657600" cy="1828800"/>
          </a:xfrm>
        </p:spPr>
        <p:txBody>
          <a:bodyPr/>
          <a:lstStyle>
            <a:lvl1pPr algn="l">
              <a:defRPr>
                <a:latin typeface="Calibri"/>
                <a:cs typeface="Calibri"/>
              </a:defRPr>
            </a:lvl1pPr>
          </a:lstStyle>
          <a:p>
            <a:endParaRPr lang="en-JM" dirty="0"/>
          </a:p>
        </p:txBody>
      </p:sp>
      <p:sp>
        <p:nvSpPr>
          <p:cNvPr id="17" name="Picture Placeholder 16"/>
          <p:cNvSpPr>
            <a:spLocks noGrp="1"/>
          </p:cNvSpPr>
          <p:nvPr>
            <p:ph type="pic" sz="quarter" idx="59"/>
          </p:nvPr>
        </p:nvSpPr>
        <p:spPr>
          <a:xfrm>
            <a:off x="0" y="3225800"/>
            <a:ext cx="9144000" cy="3657600"/>
          </a:xfrm>
        </p:spPr>
        <p:txBody>
          <a:bodyPr>
            <a:normAutofit/>
          </a:bodyPr>
          <a:lstStyle>
            <a:lvl1pPr>
              <a:defRPr sz="1400">
                <a:solidFill>
                  <a:srgbClr val="17375E"/>
                </a:solidFill>
              </a:defRPr>
            </a:lvl1pPr>
          </a:lstStyle>
          <a:p>
            <a:endParaRPr lang="en-JM" dirty="0"/>
          </a:p>
        </p:txBody>
      </p:sp>
      <p:sp>
        <p:nvSpPr>
          <p:cNvPr id="12" name="Text Placeholder 18"/>
          <p:cNvSpPr>
            <a:spLocks noGrp="1"/>
          </p:cNvSpPr>
          <p:nvPr>
            <p:ph type="body" sz="quarter" idx="62"/>
          </p:nvPr>
        </p:nvSpPr>
        <p:spPr>
          <a:xfrm>
            <a:off x="3469120" y="1498600"/>
            <a:ext cx="2093480" cy="1198880"/>
          </a:xfrm>
        </p:spPr>
        <p:txBody>
          <a:bodyPr>
            <a:noAutofit/>
          </a:bodyPr>
          <a:lstStyle>
            <a:lvl1pPr marL="0" indent="0">
              <a:buFontTx/>
              <a:buNone/>
              <a:defRPr sz="1100">
                <a:solidFill>
                  <a:schemeClr val="bg1"/>
                </a:solidFill>
                <a:latin typeface="Calibri"/>
                <a:cs typeface="Calibri"/>
              </a:defRPr>
            </a:lvl1pPr>
            <a:lvl2pPr marL="457189" indent="0">
              <a:buFontTx/>
              <a:buNone/>
              <a:defRPr sz="1100"/>
            </a:lvl2pPr>
            <a:lvl3pPr marL="914377" indent="0">
              <a:buFontTx/>
              <a:buNone/>
              <a:defRPr sz="1100"/>
            </a:lvl3pPr>
            <a:lvl4pPr marL="1371566" indent="0">
              <a:buFontTx/>
              <a:buNone/>
              <a:defRPr sz="1100"/>
            </a:lvl4pPr>
            <a:lvl5pPr marL="1828754" indent="0">
              <a:buFontTx/>
              <a:buNone/>
              <a:defRPr sz="1100"/>
            </a:lvl5pPr>
          </a:lstStyle>
          <a:p>
            <a:pPr lvl="0"/>
            <a:endParaRPr lang="en-JM" dirty="0"/>
          </a:p>
        </p:txBody>
      </p:sp>
      <p:sp>
        <p:nvSpPr>
          <p:cNvPr id="14" name="Text Placeholder 18"/>
          <p:cNvSpPr>
            <a:spLocks noGrp="1"/>
          </p:cNvSpPr>
          <p:nvPr>
            <p:ph type="body" sz="quarter" idx="63"/>
          </p:nvPr>
        </p:nvSpPr>
        <p:spPr>
          <a:xfrm>
            <a:off x="6212320" y="1498600"/>
            <a:ext cx="2093480" cy="1198880"/>
          </a:xfrm>
        </p:spPr>
        <p:txBody>
          <a:bodyPr>
            <a:noAutofit/>
          </a:bodyPr>
          <a:lstStyle>
            <a:lvl1pPr marL="0" indent="0">
              <a:buFontTx/>
              <a:buNone/>
              <a:defRPr sz="1100">
                <a:solidFill>
                  <a:schemeClr val="bg1"/>
                </a:solidFill>
                <a:latin typeface="Calibri"/>
                <a:cs typeface="Calibri"/>
              </a:defRPr>
            </a:lvl1pPr>
            <a:lvl2pPr marL="457189" indent="0">
              <a:buFontTx/>
              <a:buNone/>
              <a:defRPr sz="1100"/>
            </a:lvl2pPr>
            <a:lvl3pPr marL="914377" indent="0">
              <a:buFontTx/>
              <a:buNone/>
              <a:defRPr sz="1100"/>
            </a:lvl3pPr>
            <a:lvl4pPr marL="1371566" indent="0">
              <a:buFontTx/>
              <a:buNone/>
              <a:defRPr sz="1100"/>
            </a:lvl4pPr>
            <a:lvl5pPr marL="1828754" indent="0">
              <a:buFontTx/>
              <a:buNone/>
              <a:defRPr sz="1100"/>
            </a:lvl5pPr>
          </a:lstStyle>
          <a:p>
            <a:pPr lvl="0"/>
            <a:endParaRPr lang="en-JM" dirty="0"/>
          </a:p>
        </p:txBody>
      </p:sp>
    </p:spTree>
    <p:extLst>
      <p:ext uri="{BB962C8B-B14F-4D97-AF65-F5344CB8AC3E}">
        <p14:creationId xmlns:p14="http://schemas.microsoft.com/office/powerpoint/2010/main" val="2047447836"/>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24387"/>
            <a:ext cx="9144000" cy="4875787"/>
          </a:xfrm>
        </p:spPr>
        <p:txBody>
          <a:bodyPr>
            <a:normAutofit/>
          </a:bodyPr>
          <a:lstStyle>
            <a:lvl1pPr>
              <a:defRPr sz="1400">
                <a:solidFill>
                  <a:srgbClr val="17375E"/>
                </a:solidFill>
              </a:defRPr>
            </a:lvl1pPr>
          </a:lstStyle>
          <a:p>
            <a:endParaRPr lang="en-JM" dirty="0"/>
          </a:p>
        </p:txBody>
      </p:sp>
    </p:spTree>
    <p:extLst>
      <p:ext uri="{BB962C8B-B14F-4D97-AF65-F5344CB8AC3E}">
        <p14:creationId xmlns:p14="http://schemas.microsoft.com/office/powerpoint/2010/main" val="1524298080"/>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2209800"/>
            <a:ext cx="2133600" cy="1828800"/>
          </a:xfrm>
        </p:spPr>
        <p:txBody>
          <a:bodyPr>
            <a:normAutofit/>
          </a:bodyPr>
          <a:lstStyle>
            <a:lvl1pPr marL="0" indent="0">
              <a:buFontTx/>
              <a:buNone/>
              <a:defRPr sz="1100">
                <a:solidFill>
                  <a:srgbClr val="17252F"/>
                </a:solidFill>
              </a:defRPr>
            </a:lvl1pPr>
          </a:lstStyle>
          <a:p>
            <a:endParaRPr lang="en-JM" dirty="0"/>
          </a:p>
        </p:txBody>
      </p:sp>
      <p:sp>
        <p:nvSpPr>
          <p:cNvPr id="8" name="Picture Placeholder 3"/>
          <p:cNvSpPr>
            <a:spLocks noGrp="1"/>
          </p:cNvSpPr>
          <p:nvPr>
            <p:ph type="pic" sz="quarter" idx="57"/>
          </p:nvPr>
        </p:nvSpPr>
        <p:spPr>
          <a:xfrm>
            <a:off x="2760662" y="2209800"/>
            <a:ext cx="2133600" cy="1828800"/>
          </a:xfrm>
        </p:spPr>
        <p:txBody>
          <a:bodyPr>
            <a:normAutofit/>
          </a:bodyPr>
          <a:lstStyle>
            <a:lvl1pPr marL="0" indent="0">
              <a:buFontTx/>
              <a:buNone/>
              <a:defRPr sz="1100">
                <a:solidFill>
                  <a:srgbClr val="17252F"/>
                </a:solidFill>
              </a:defRPr>
            </a:lvl1pPr>
          </a:lstStyle>
          <a:p>
            <a:endParaRPr lang="en-JM" dirty="0"/>
          </a:p>
        </p:txBody>
      </p:sp>
      <p:sp>
        <p:nvSpPr>
          <p:cNvPr id="9" name="Picture Placeholder 3"/>
          <p:cNvSpPr>
            <a:spLocks noGrp="1"/>
          </p:cNvSpPr>
          <p:nvPr>
            <p:ph type="pic" sz="quarter" idx="58"/>
          </p:nvPr>
        </p:nvSpPr>
        <p:spPr>
          <a:xfrm>
            <a:off x="533400" y="4140200"/>
            <a:ext cx="2133600" cy="1828800"/>
          </a:xfrm>
        </p:spPr>
        <p:txBody>
          <a:bodyPr>
            <a:normAutofit/>
          </a:bodyPr>
          <a:lstStyle>
            <a:lvl1pPr marL="0" indent="0">
              <a:buFontTx/>
              <a:buNone/>
              <a:defRPr sz="1100">
                <a:solidFill>
                  <a:srgbClr val="17252F"/>
                </a:solidFill>
              </a:defRPr>
            </a:lvl1pPr>
          </a:lstStyle>
          <a:p>
            <a:endParaRPr lang="en-JM" dirty="0"/>
          </a:p>
        </p:txBody>
      </p:sp>
      <p:sp>
        <p:nvSpPr>
          <p:cNvPr id="10" name="Picture Placeholder 3"/>
          <p:cNvSpPr>
            <a:spLocks noGrp="1"/>
          </p:cNvSpPr>
          <p:nvPr>
            <p:ph type="pic" sz="quarter" idx="59"/>
          </p:nvPr>
        </p:nvSpPr>
        <p:spPr>
          <a:xfrm>
            <a:off x="2760662" y="4140200"/>
            <a:ext cx="2133600" cy="1828800"/>
          </a:xfrm>
        </p:spPr>
        <p:txBody>
          <a:bodyPr>
            <a:normAutofit/>
          </a:bodyPr>
          <a:lstStyle>
            <a:lvl1pPr marL="0" indent="0">
              <a:buFontTx/>
              <a:buNone/>
              <a:defRPr sz="1100">
                <a:solidFill>
                  <a:srgbClr val="17252F"/>
                </a:solidFill>
              </a:defRPr>
            </a:lvl1pPr>
          </a:lstStyle>
          <a:p>
            <a:endParaRPr lang="en-JM" dirty="0"/>
          </a:p>
        </p:txBody>
      </p:sp>
      <p:sp>
        <p:nvSpPr>
          <p:cNvPr id="11"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3"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4287121219"/>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9" name="Picture 8"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440" y="2179511"/>
            <a:ext cx="4817160" cy="3992689"/>
          </a:xfrm>
          <a:prstGeom prst="rect">
            <a:avLst/>
          </a:prstGeom>
        </p:spPr>
      </p:pic>
      <p:sp>
        <p:nvSpPr>
          <p:cNvPr id="10" name="Picture Placeholder 2"/>
          <p:cNvSpPr>
            <a:spLocks noGrp="1"/>
          </p:cNvSpPr>
          <p:nvPr>
            <p:ph type="pic" sz="quarter" idx="13"/>
          </p:nvPr>
        </p:nvSpPr>
        <p:spPr>
          <a:xfrm>
            <a:off x="4442400" y="2472000"/>
            <a:ext cx="3528000" cy="2976000"/>
          </a:xfrm>
        </p:spPr>
        <p:txBody>
          <a:bodyPr>
            <a:normAutofit/>
          </a:bodyPr>
          <a:lstStyle>
            <a:lvl1pPr>
              <a:defRPr sz="1051">
                <a:solidFill>
                  <a:schemeClr val="bg1"/>
                </a:solidFill>
              </a:defRPr>
            </a:lvl1pPr>
          </a:lstStyle>
          <a:p>
            <a:endParaRPr lang="en-JM" dirty="0"/>
          </a:p>
        </p:txBody>
      </p:sp>
      <p:sp>
        <p:nvSpPr>
          <p:cNvPr id="6"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790772288"/>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41402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solidFill>
                <a:srgbClr val="F34F57"/>
              </a:solidFill>
              <a:latin typeface="Calibri"/>
            </a:endParaRPr>
          </a:p>
        </p:txBody>
      </p:sp>
      <p:sp>
        <p:nvSpPr>
          <p:cNvPr id="15" name="Picture Placeholder 17"/>
          <p:cNvSpPr>
            <a:spLocks noGrp="1" noChangeAspect="1"/>
          </p:cNvSpPr>
          <p:nvPr>
            <p:ph type="pic" sz="quarter" idx="23"/>
          </p:nvPr>
        </p:nvSpPr>
        <p:spPr>
          <a:xfrm>
            <a:off x="4086004" y="1397004"/>
            <a:ext cx="971999" cy="1295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dirty="0"/>
          </a:p>
        </p:txBody>
      </p:sp>
      <p:sp>
        <p:nvSpPr>
          <p:cNvPr id="16" name="Title Placeholder 1"/>
          <p:cNvSpPr>
            <a:spLocks noGrp="1"/>
          </p:cNvSpPr>
          <p:nvPr>
            <p:ph type="title"/>
          </p:nvPr>
        </p:nvSpPr>
        <p:spPr>
          <a:xfrm>
            <a:off x="609600" y="2987431"/>
            <a:ext cx="8229600" cy="1143000"/>
          </a:xfrm>
          <a:prstGeom prst="rect">
            <a:avLst/>
          </a:prstGeom>
        </p:spPr>
        <p:txBody>
          <a:bodyPr vert="horz" lIns="91440" tIns="45720" rIns="91440" bIns="45720" rtlCol="0" anchor="ctr">
            <a:normAutofit/>
          </a:bodyPr>
          <a:lstStyle>
            <a:lvl1pPr algn="ctr">
              <a:defRPr sz="2400">
                <a:solidFill>
                  <a:schemeClr val="bg1"/>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088881812"/>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solidFill>
                <a:srgbClr val="F34F57"/>
              </a:solidFill>
              <a:latin typeface="Calibri"/>
            </a:endParaRPr>
          </a:p>
        </p:txBody>
      </p:sp>
      <p:sp>
        <p:nvSpPr>
          <p:cNvPr id="12" name="Rectangle 11"/>
          <p:cNvSpPr/>
          <p:nvPr userDrawn="1"/>
        </p:nvSpPr>
        <p:spPr>
          <a:xfrm>
            <a:off x="4572000" y="0"/>
            <a:ext cx="4572000" cy="68580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solidFill>
                <a:srgbClr val="F34F57"/>
              </a:solidFill>
              <a:latin typeface="Calibri"/>
            </a:endParaRPr>
          </a:p>
        </p:txBody>
      </p:sp>
      <p:sp>
        <p:nvSpPr>
          <p:cNvPr id="15" name="Picture Placeholder 17"/>
          <p:cNvSpPr>
            <a:spLocks noGrp="1" noChangeAspect="1"/>
          </p:cNvSpPr>
          <p:nvPr>
            <p:ph type="pic" sz="quarter" idx="23"/>
          </p:nvPr>
        </p:nvSpPr>
        <p:spPr>
          <a:xfrm>
            <a:off x="1676403" y="1726607"/>
            <a:ext cx="971999" cy="1295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dirty="0"/>
          </a:p>
        </p:txBody>
      </p:sp>
      <p:sp>
        <p:nvSpPr>
          <p:cNvPr id="5" name="Picture Placeholder 17"/>
          <p:cNvSpPr>
            <a:spLocks noGrp="1" noChangeAspect="1"/>
          </p:cNvSpPr>
          <p:nvPr>
            <p:ph type="pic" sz="quarter" idx="24"/>
          </p:nvPr>
        </p:nvSpPr>
        <p:spPr>
          <a:xfrm>
            <a:off x="6343204" y="1726607"/>
            <a:ext cx="971999" cy="1295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dirty="0"/>
          </a:p>
        </p:txBody>
      </p:sp>
    </p:spTree>
    <p:extLst>
      <p:ext uri="{BB962C8B-B14F-4D97-AF65-F5344CB8AC3E}">
        <p14:creationId xmlns:p14="http://schemas.microsoft.com/office/powerpoint/2010/main" val="1182332174"/>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403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9" name="Picture 8"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2281116"/>
            <a:ext cx="4817160" cy="3992689"/>
          </a:xfrm>
          <a:prstGeom prst="rect">
            <a:avLst/>
          </a:prstGeom>
        </p:spPr>
      </p:pic>
      <p:sp>
        <p:nvSpPr>
          <p:cNvPr id="10" name="Picture Placeholder 2"/>
          <p:cNvSpPr>
            <a:spLocks noGrp="1"/>
          </p:cNvSpPr>
          <p:nvPr>
            <p:ph type="pic" sz="quarter" idx="13"/>
          </p:nvPr>
        </p:nvSpPr>
        <p:spPr>
          <a:xfrm>
            <a:off x="1245600" y="2558400"/>
            <a:ext cx="3528000" cy="2976000"/>
          </a:xfrm>
        </p:spPr>
        <p:txBody>
          <a:bodyPr>
            <a:normAutofit/>
          </a:bodyPr>
          <a:lstStyle>
            <a:lvl1pPr>
              <a:defRPr sz="1400">
                <a:solidFill>
                  <a:schemeClr val="bg1"/>
                </a:solidFill>
              </a:defRPr>
            </a:lvl1pPr>
          </a:lstStyle>
          <a:p>
            <a:endParaRPr lang="en-JM" dirty="0"/>
          </a:p>
        </p:txBody>
      </p:sp>
      <p:sp>
        <p:nvSpPr>
          <p:cNvPr id="6"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539685331"/>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83400"/>
          </a:xfrm>
        </p:spPr>
        <p:txBody>
          <a:bodyPr/>
          <a:lstStyle/>
          <a:p>
            <a:endParaRPr lang="en-JM" dirty="0"/>
          </a:p>
        </p:txBody>
      </p:sp>
    </p:spTree>
    <p:extLst>
      <p:ext uri="{BB962C8B-B14F-4D97-AF65-F5344CB8AC3E}">
        <p14:creationId xmlns:p14="http://schemas.microsoft.com/office/powerpoint/2010/main" val="535248033"/>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3" y="5878087"/>
            <a:ext cx="2286001" cy="294116"/>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sz="1800" dirty="0">
              <a:solidFill>
                <a:srgbClr val="FFFFFF"/>
              </a:solidFill>
              <a:latin typeface="Calibri"/>
              <a:ea typeface="+mn-ea"/>
              <a:cs typeface="Calibri"/>
            </a:endParaRPr>
          </a:p>
        </p:txBody>
      </p:sp>
      <p:sp>
        <p:nvSpPr>
          <p:cNvPr id="28" name="Ellipse 98"/>
          <p:cNvSpPr/>
          <p:nvPr userDrawn="1"/>
        </p:nvSpPr>
        <p:spPr bwMode="auto">
          <a:xfrm rot="10800000" flipV="1">
            <a:off x="3077573" y="5864451"/>
            <a:ext cx="2362199" cy="294116"/>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sz="1800" dirty="0">
              <a:solidFill>
                <a:srgbClr val="FFFFFF"/>
              </a:solidFill>
              <a:latin typeface="Calibri"/>
              <a:ea typeface="+mn-ea"/>
              <a:cs typeface="Calibri"/>
            </a:endParaRPr>
          </a:p>
        </p:txBody>
      </p:sp>
      <p:sp>
        <p:nvSpPr>
          <p:cNvPr id="29" name="Ellipse 98"/>
          <p:cNvSpPr/>
          <p:nvPr userDrawn="1"/>
        </p:nvSpPr>
        <p:spPr bwMode="auto">
          <a:xfrm rot="10800000" flipV="1">
            <a:off x="5668371" y="5864451"/>
            <a:ext cx="2286000" cy="294116"/>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sz="1800" dirty="0">
              <a:solidFill>
                <a:srgbClr val="FFFFFF"/>
              </a:solidFill>
              <a:latin typeface="Calibri"/>
              <a:ea typeface="+mn-ea"/>
              <a:cs typeface="Calibri"/>
            </a:endParaRPr>
          </a:p>
        </p:txBody>
      </p:sp>
      <p:sp>
        <p:nvSpPr>
          <p:cNvPr id="10" name="Rectangle 9"/>
          <p:cNvSpPr/>
          <p:nvPr userDrawn="1"/>
        </p:nvSpPr>
        <p:spPr>
          <a:xfrm rot="16200000" flipH="1">
            <a:off x="636605" y="3743792"/>
            <a:ext cx="2260992"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latin typeface="Calibri"/>
              <a:cs typeface="Calibri"/>
            </a:endParaRPr>
          </a:p>
        </p:txBody>
      </p:sp>
      <p:sp>
        <p:nvSpPr>
          <p:cNvPr id="13" name="Rectangle 12"/>
          <p:cNvSpPr/>
          <p:nvPr userDrawn="1"/>
        </p:nvSpPr>
        <p:spPr>
          <a:xfrm rot="16200000" flipH="1">
            <a:off x="3151204" y="3737153"/>
            <a:ext cx="2260992"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latin typeface="Calibri"/>
              <a:cs typeface="Calibri"/>
            </a:endParaRPr>
          </a:p>
        </p:txBody>
      </p:sp>
      <p:sp>
        <p:nvSpPr>
          <p:cNvPr id="16" name="Rectangle 15"/>
          <p:cNvSpPr/>
          <p:nvPr userDrawn="1"/>
        </p:nvSpPr>
        <p:spPr>
          <a:xfrm rot="16200000" flipH="1">
            <a:off x="5649020" y="3737154"/>
            <a:ext cx="2260992"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latin typeface="Calibri"/>
              <a:cs typeface="Calibri"/>
            </a:endParaRPr>
          </a:p>
        </p:txBody>
      </p:sp>
      <p:sp>
        <p:nvSpPr>
          <p:cNvPr id="18" name="Text Placeholder 33"/>
          <p:cNvSpPr>
            <a:spLocks noGrp="1"/>
          </p:cNvSpPr>
          <p:nvPr>
            <p:ph type="body" sz="quarter" idx="16"/>
          </p:nvPr>
        </p:nvSpPr>
        <p:spPr>
          <a:xfrm>
            <a:off x="715372" y="4422984"/>
            <a:ext cx="2110248" cy="1431937"/>
          </a:xfrm>
        </p:spPr>
        <p:txBody>
          <a:bodyPr>
            <a:noAutofit/>
          </a:bodyPr>
          <a:lstStyle>
            <a:lvl1pPr marL="0" indent="0" algn="ctr">
              <a:spcBef>
                <a:spcPts val="0"/>
              </a:spcBef>
              <a:buFontTx/>
              <a:buNone/>
              <a:defRPr sz="1100">
                <a:solidFill>
                  <a:srgbClr val="FFFFFF"/>
                </a:solidFill>
                <a:latin typeface="Calibri"/>
                <a:cs typeface="Calibri"/>
              </a:defRPr>
            </a:lvl1pPr>
            <a:lvl2pPr marL="457189" indent="0">
              <a:buFontTx/>
              <a:buNone/>
              <a:defRPr sz="1400">
                <a:solidFill>
                  <a:schemeClr val="tx1">
                    <a:lumMod val="65000"/>
                    <a:lumOff val="35000"/>
                  </a:schemeClr>
                </a:solidFill>
                <a:latin typeface="PT Sans" pitchFamily="34" charset="0"/>
              </a:defRPr>
            </a:lvl2pPr>
            <a:lvl3pPr marL="914377" indent="0">
              <a:buFontTx/>
              <a:buNone/>
              <a:defRPr sz="1400">
                <a:solidFill>
                  <a:schemeClr val="tx1">
                    <a:lumMod val="65000"/>
                    <a:lumOff val="35000"/>
                  </a:schemeClr>
                </a:solidFill>
                <a:latin typeface="PT Sans" pitchFamily="34" charset="0"/>
              </a:defRPr>
            </a:lvl3pPr>
            <a:lvl4pPr marL="1371566" indent="0">
              <a:buFontTx/>
              <a:buNone/>
              <a:defRPr sz="1400">
                <a:solidFill>
                  <a:schemeClr val="tx1">
                    <a:lumMod val="65000"/>
                    <a:lumOff val="35000"/>
                  </a:schemeClr>
                </a:solidFill>
                <a:latin typeface="PT Sans" pitchFamily="34" charset="0"/>
              </a:defRPr>
            </a:lvl4pPr>
            <a:lvl5pPr marL="1828754" indent="0">
              <a:buFontTx/>
              <a:buNone/>
              <a:defRPr sz="1400">
                <a:solidFill>
                  <a:schemeClr val="tx1">
                    <a:lumMod val="65000"/>
                    <a:lumOff val="35000"/>
                  </a:schemeClr>
                </a:solidFill>
                <a:latin typeface="PT Sans" pitchFamily="34" charset="0"/>
              </a:defRPr>
            </a:lvl5pPr>
          </a:lstStyle>
          <a:p>
            <a:pPr lvl="0"/>
            <a:endParaRPr lang="en-JM" dirty="0"/>
          </a:p>
        </p:txBody>
      </p:sp>
      <p:sp>
        <p:nvSpPr>
          <p:cNvPr id="19" name="Text Placeholder 33"/>
          <p:cNvSpPr>
            <a:spLocks noGrp="1"/>
          </p:cNvSpPr>
          <p:nvPr>
            <p:ph type="body" sz="quarter" idx="17"/>
          </p:nvPr>
        </p:nvSpPr>
        <p:spPr>
          <a:xfrm>
            <a:off x="3229972" y="4422984"/>
            <a:ext cx="2110248" cy="1431937"/>
          </a:xfrm>
        </p:spPr>
        <p:txBody>
          <a:bodyPr>
            <a:noAutofit/>
          </a:bodyPr>
          <a:lstStyle>
            <a:lvl1pPr marL="0" indent="0" algn="ctr">
              <a:spcBef>
                <a:spcPts val="0"/>
              </a:spcBef>
              <a:buFontTx/>
              <a:buNone/>
              <a:defRPr sz="1100">
                <a:solidFill>
                  <a:srgbClr val="FFFFFF"/>
                </a:solidFill>
                <a:latin typeface="Calibri"/>
                <a:cs typeface="Calibri"/>
              </a:defRPr>
            </a:lvl1pPr>
            <a:lvl2pPr marL="457189" indent="0">
              <a:buFontTx/>
              <a:buNone/>
              <a:defRPr sz="1400">
                <a:solidFill>
                  <a:schemeClr val="tx1">
                    <a:lumMod val="65000"/>
                    <a:lumOff val="35000"/>
                  </a:schemeClr>
                </a:solidFill>
                <a:latin typeface="PT Sans" pitchFamily="34" charset="0"/>
              </a:defRPr>
            </a:lvl2pPr>
            <a:lvl3pPr marL="914377" indent="0">
              <a:buFontTx/>
              <a:buNone/>
              <a:defRPr sz="1400">
                <a:solidFill>
                  <a:schemeClr val="tx1">
                    <a:lumMod val="65000"/>
                    <a:lumOff val="35000"/>
                  </a:schemeClr>
                </a:solidFill>
                <a:latin typeface="PT Sans" pitchFamily="34" charset="0"/>
              </a:defRPr>
            </a:lvl3pPr>
            <a:lvl4pPr marL="1371566" indent="0">
              <a:buFontTx/>
              <a:buNone/>
              <a:defRPr sz="1400">
                <a:solidFill>
                  <a:schemeClr val="tx1">
                    <a:lumMod val="65000"/>
                    <a:lumOff val="35000"/>
                  </a:schemeClr>
                </a:solidFill>
                <a:latin typeface="PT Sans" pitchFamily="34" charset="0"/>
              </a:defRPr>
            </a:lvl4pPr>
            <a:lvl5pPr marL="1828754" indent="0">
              <a:buFontTx/>
              <a:buNone/>
              <a:defRPr sz="1400">
                <a:solidFill>
                  <a:schemeClr val="tx1">
                    <a:lumMod val="65000"/>
                    <a:lumOff val="35000"/>
                  </a:schemeClr>
                </a:solidFill>
                <a:latin typeface="PT Sans" pitchFamily="34" charset="0"/>
              </a:defRPr>
            </a:lvl5pPr>
          </a:lstStyle>
          <a:p>
            <a:pPr lvl="0"/>
            <a:endParaRPr lang="en-JM" dirty="0"/>
          </a:p>
        </p:txBody>
      </p:sp>
      <p:sp>
        <p:nvSpPr>
          <p:cNvPr id="20" name="Text Placeholder 33"/>
          <p:cNvSpPr>
            <a:spLocks noGrp="1"/>
          </p:cNvSpPr>
          <p:nvPr>
            <p:ph type="body" sz="quarter" idx="18"/>
          </p:nvPr>
        </p:nvSpPr>
        <p:spPr>
          <a:xfrm>
            <a:off x="5727787" y="4422984"/>
            <a:ext cx="2110248" cy="1431937"/>
          </a:xfrm>
        </p:spPr>
        <p:txBody>
          <a:bodyPr>
            <a:noAutofit/>
          </a:bodyPr>
          <a:lstStyle>
            <a:lvl1pPr marL="0" indent="0" algn="ctr">
              <a:spcBef>
                <a:spcPts val="0"/>
              </a:spcBef>
              <a:buFontTx/>
              <a:buNone/>
              <a:defRPr sz="1100">
                <a:solidFill>
                  <a:srgbClr val="FFFFFF"/>
                </a:solidFill>
                <a:latin typeface="Calibri"/>
                <a:cs typeface="Calibri"/>
              </a:defRPr>
            </a:lvl1pPr>
            <a:lvl2pPr marL="457189" indent="0">
              <a:buFontTx/>
              <a:buNone/>
              <a:defRPr sz="1400">
                <a:solidFill>
                  <a:schemeClr val="tx1">
                    <a:lumMod val="65000"/>
                    <a:lumOff val="35000"/>
                  </a:schemeClr>
                </a:solidFill>
                <a:latin typeface="PT Sans" pitchFamily="34" charset="0"/>
              </a:defRPr>
            </a:lvl2pPr>
            <a:lvl3pPr marL="914377" indent="0">
              <a:buFontTx/>
              <a:buNone/>
              <a:defRPr sz="1400">
                <a:solidFill>
                  <a:schemeClr val="tx1">
                    <a:lumMod val="65000"/>
                    <a:lumOff val="35000"/>
                  </a:schemeClr>
                </a:solidFill>
                <a:latin typeface="PT Sans" pitchFamily="34" charset="0"/>
              </a:defRPr>
            </a:lvl3pPr>
            <a:lvl4pPr marL="1371566" indent="0">
              <a:buFontTx/>
              <a:buNone/>
              <a:defRPr sz="1400">
                <a:solidFill>
                  <a:schemeClr val="tx1">
                    <a:lumMod val="65000"/>
                    <a:lumOff val="35000"/>
                  </a:schemeClr>
                </a:solidFill>
                <a:latin typeface="PT Sans" pitchFamily="34" charset="0"/>
              </a:defRPr>
            </a:lvl4pPr>
            <a:lvl5pPr marL="1828754" indent="0">
              <a:buFontTx/>
              <a:buNone/>
              <a:defRPr sz="1400">
                <a:solidFill>
                  <a:schemeClr val="tx1">
                    <a:lumMod val="65000"/>
                    <a:lumOff val="35000"/>
                  </a:schemeClr>
                </a:solidFill>
                <a:latin typeface="PT Sans" pitchFamily="34" charset="0"/>
              </a:defRPr>
            </a:lvl5pPr>
          </a:lstStyle>
          <a:p>
            <a:pPr lvl="0"/>
            <a:endParaRPr lang="en-JM" dirty="0"/>
          </a:p>
        </p:txBody>
      </p:sp>
      <p:sp>
        <p:nvSpPr>
          <p:cNvPr id="21" name="Text Placeholder 37"/>
          <p:cNvSpPr>
            <a:spLocks noGrp="1"/>
          </p:cNvSpPr>
          <p:nvPr>
            <p:ph type="body" sz="quarter" idx="19"/>
          </p:nvPr>
        </p:nvSpPr>
        <p:spPr>
          <a:xfrm>
            <a:off x="685805" y="3998387"/>
            <a:ext cx="2138867" cy="345017"/>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2" name="Text Placeholder 37"/>
          <p:cNvSpPr>
            <a:spLocks noGrp="1"/>
          </p:cNvSpPr>
          <p:nvPr>
            <p:ph type="body" sz="quarter" idx="20"/>
          </p:nvPr>
        </p:nvSpPr>
        <p:spPr>
          <a:xfrm>
            <a:off x="3215190" y="3975094"/>
            <a:ext cx="2138867" cy="345017"/>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3" name="Text Placeholder 37"/>
          <p:cNvSpPr>
            <a:spLocks noGrp="1"/>
          </p:cNvSpPr>
          <p:nvPr>
            <p:ph type="body" sz="quarter" idx="21"/>
          </p:nvPr>
        </p:nvSpPr>
        <p:spPr>
          <a:xfrm>
            <a:off x="5727793" y="3975094"/>
            <a:ext cx="2138867" cy="345017"/>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4" name="Picture Placeholder 28"/>
          <p:cNvSpPr>
            <a:spLocks noGrp="1"/>
          </p:cNvSpPr>
          <p:nvPr>
            <p:ph type="pic" sz="quarter" idx="13"/>
          </p:nvPr>
        </p:nvSpPr>
        <p:spPr>
          <a:xfrm>
            <a:off x="609602" y="2013244"/>
            <a:ext cx="2315571" cy="1757549"/>
          </a:xfrm>
        </p:spPr>
        <p:txBody>
          <a:bodyPr>
            <a:normAutofit/>
          </a:bodyPr>
          <a:lstStyle>
            <a:lvl1pPr marL="0" indent="0">
              <a:buFontTx/>
              <a:buNone/>
              <a:defRPr sz="1051">
                <a:solidFill>
                  <a:schemeClr val="tx1">
                    <a:lumMod val="65000"/>
                    <a:lumOff val="35000"/>
                  </a:schemeClr>
                </a:solidFill>
                <a:latin typeface="Calibri"/>
                <a:cs typeface="Calibri"/>
              </a:defRPr>
            </a:lvl1pPr>
          </a:lstStyle>
          <a:p>
            <a:endParaRPr lang="en-JM" dirty="0"/>
          </a:p>
        </p:txBody>
      </p:sp>
      <p:sp>
        <p:nvSpPr>
          <p:cNvPr id="25" name="Picture Placeholder 28"/>
          <p:cNvSpPr>
            <a:spLocks noGrp="1"/>
          </p:cNvSpPr>
          <p:nvPr>
            <p:ph type="pic" sz="quarter" idx="14"/>
          </p:nvPr>
        </p:nvSpPr>
        <p:spPr>
          <a:xfrm>
            <a:off x="3124202" y="2006604"/>
            <a:ext cx="2315571" cy="1757549"/>
          </a:xfrm>
        </p:spPr>
        <p:txBody>
          <a:bodyPr>
            <a:normAutofit/>
          </a:bodyPr>
          <a:lstStyle>
            <a:lvl1pPr marL="0" indent="0">
              <a:buFontTx/>
              <a:buNone/>
              <a:defRPr sz="1051">
                <a:solidFill>
                  <a:schemeClr val="tx1">
                    <a:lumMod val="65000"/>
                    <a:lumOff val="35000"/>
                  </a:schemeClr>
                </a:solidFill>
                <a:latin typeface="Calibri"/>
                <a:cs typeface="Calibri"/>
              </a:defRPr>
            </a:lvl1pPr>
          </a:lstStyle>
          <a:p>
            <a:endParaRPr lang="en-JM" dirty="0"/>
          </a:p>
        </p:txBody>
      </p:sp>
      <p:sp>
        <p:nvSpPr>
          <p:cNvPr id="26" name="Picture Placeholder 28"/>
          <p:cNvSpPr>
            <a:spLocks noGrp="1"/>
          </p:cNvSpPr>
          <p:nvPr>
            <p:ph type="pic" sz="quarter" idx="15"/>
          </p:nvPr>
        </p:nvSpPr>
        <p:spPr>
          <a:xfrm>
            <a:off x="5621399" y="2006604"/>
            <a:ext cx="2315571" cy="1757549"/>
          </a:xfrm>
        </p:spPr>
        <p:txBody>
          <a:bodyPr>
            <a:normAutofit/>
          </a:bodyPr>
          <a:lstStyle>
            <a:lvl1pPr marL="0" indent="0">
              <a:buFontTx/>
              <a:buNone/>
              <a:defRPr sz="1051">
                <a:solidFill>
                  <a:schemeClr val="tx1">
                    <a:lumMod val="65000"/>
                    <a:lumOff val="35000"/>
                  </a:schemeClr>
                </a:solidFill>
                <a:latin typeface="Calibri"/>
                <a:cs typeface="Calibri"/>
              </a:defRPr>
            </a:lvl1pPr>
          </a:lstStyle>
          <a:p>
            <a:endParaRPr lang="en-JM" dirty="0"/>
          </a:p>
        </p:txBody>
      </p:sp>
      <p:sp>
        <p:nvSpPr>
          <p:cNvPr id="30"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32"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1980632274"/>
      </p:ext>
    </p:extLst>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685800"/>
            <a:ext cx="3810000" cy="1143000"/>
          </a:xfrm>
        </p:spPr>
        <p:txBody>
          <a:bodyPr>
            <a:noAutofit/>
          </a:bodyPr>
          <a:lstStyle>
            <a:lvl1pPr algn="l">
              <a:defRPr sz="2800">
                <a:solidFill>
                  <a:srgbClr val="343E48"/>
                </a:solidFill>
              </a:defRPr>
            </a:lvl1pPr>
          </a:lstStyle>
          <a:p>
            <a:r>
              <a:rPr lang="en-US" dirty="0"/>
              <a:t>Click to edit Master title style</a:t>
            </a:r>
            <a:endParaRPr lang="en-JM" dirty="0"/>
          </a:p>
        </p:txBody>
      </p:sp>
      <p:sp>
        <p:nvSpPr>
          <p:cNvPr id="8" name="Picture Placeholder 7"/>
          <p:cNvSpPr>
            <a:spLocks noGrp="1"/>
          </p:cNvSpPr>
          <p:nvPr>
            <p:ph type="pic" sz="quarter" idx="13"/>
          </p:nvPr>
        </p:nvSpPr>
        <p:spPr>
          <a:xfrm>
            <a:off x="0" y="0"/>
            <a:ext cx="4572000" cy="6858000"/>
          </a:xfrm>
        </p:spPr>
        <p:txBody>
          <a:bodyPr/>
          <a:lstStyle/>
          <a:p>
            <a:endParaRPr lang="en-JM" dirty="0"/>
          </a:p>
        </p:txBody>
      </p:sp>
      <p:sp>
        <p:nvSpPr>
          <p:cNvPr id="18" name="Text Placeholder 17"/>
          <p:cNvSpPr>
            <a:spLocks noGrp="1"/>
          </p:cNvSpPr>
          <p:nvPr>
            <p:ph type="body" sz="quarter" idx="15"/>
          </p:nvPr>
        </p:nvSpPr>
        <p:spPr>
          <a:xfrm>
            <a:off x="5029200" y="2722031"/>
            <a:ext cx="3505200" cy="1320800"/>
          </a:xfrm>
        </p:spPr>
        <p:txBody>
          <a:bodyPr>
            <a:noAutofit/>
          </a:bodyPr>
          <a:lstStyle>
            <a:lvl1pPr marL="0" indent="0">
              <a:buFontTx/>
              <a:buNone/>
              <a:defRPr sz="900">
                <a:solidFill>
                  <a:srgbClr val="A6A6A6"/>
                </a:solidFill>
                <a:latin typeface="Calibri"/>
                <a:cs typeface="Calibri"/>
              </a:defRPr>
            </a:lvl1pPr>
            <a:lvl2pPr marL="457189" indent="0">
              <a:buFontTx/>
              <a:buNone/>
              <a:defRPr sz="1100"/>
            </a:lvl2pPr>
            <a:lvl3pPr marL="914377" indent="0">
              <a:buFontTx/>
              <a:buNone/>
              <a:defRPr sz="1100"/>
            </a:lvl3pPr>
            <a:lvl4pPr marL="1371566" indent="0">
              <a:buFontTx/>
              <a:buNone/>
              <a:defRPr sz="1100"/>
            </a:lvl4pPr>
            <a:lvl5pPr marL="1828754" indent="0">
              <a:buFontTx/>
              <a:buNone/>
              <a:defRPr sz="1100"/>
            </a:lvl5pPr>
          </a:lstStyle>
          <a:p>
            <a:pPr lvl="0"/>
            <a:endParaRPr lang="en-JM" dirty="0"/>
          </a:p>
        </p:txBody>
      </p:sp>
      <p:sp>
        <p:nvSpPr>
          <p:cNvPr id="20" name="Content Placeholder 19"/>
          <p:cNvSpPr>
            <a:spLocks noGrp="1"/>
          </p:cNvSpPr>
          <p:nvPr>
            <p:ph sz="quarter" idx="16"/>
          </p:nvPr>
        </p:nvSpPr>
        <p:spPr>
          <a:xfrm>
            <a:off x="5638800" y="4144438"/>
            <a:ext cx="2438400" cy="410633"/>
          </a:xfrm>
          <a:prstGeom prst="rect">
            <a:avLst/>
          </a:prstGeom>
          <a:noFill/>
        </p:spPr>
        <p:txBody>
          <a:bodyPr>
            <a:noAutofit/>
          </a:bodyPr>
          <a:lstStyle>
            <a:lvl1pPr marL="0" indent="0">
              <a:buFontTx/>
              <a:buNone/>
              <a:defRPr sz="900">
                <a:solidFill>
                  <a:srgbClr val="A6A6A6"/>
                </a:solidFill>
                <a:latin typeface="Calibri"/>
                <a:cs typeface="Calibri"/>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21" name="Content Placeholder 19"/>
          <p:cNvSpPr>
            <a:spLocks noGrp="1"/>
          </p:cNvSpPr>
          <p:nvPr>
            <p:ph sz="quarter" idx="17"/>
          </p:nvPr>
        </p:nvSpPr>
        <p:spPr>
          <a:xfrm>
            <a:off x="5638800" y="4749805"/>
            <a:ext cx="2438400" cy="620159"/>
          </a:xfrm>
          <a:prstGeom prst="rect">
            <a:avLst/>
          </a:prstGeom>
          <a:noFill/>
        </p:spPr>
        <p:txBody>
          <a:bodyPr>
            <a:noAutofit/>
          </a:bodyPr>
          <a:lstStyle>
            <a:lvl1pPr marL="0" indent="0">
              <a:buFontTx/>
              <a:buNone/>
              <a:defRPr sz="900">
                <a:solidFill>
                  <a:srgbClr val="A6A6A6"/>
                </a:solidFill>
                <a:latin typeface="Calibri"/>
                <a:cs typeface="Calibri"/>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23" name="Text Placeholder 22"/>
          <p:cNvSpPr>
            <a:spLocks noGrp="1"/>
          </p:cNvSpPr>
          <p:nvPr>
            <p:ph type="body" sz="quarter" idx="18"/>
          </p:nvPr>
        </p:nvSpPr>
        <p:spPr>
          <a:xfrm>
            <a:off x="5029200" y="2311408"/>
            <a:ext cx="3505200" cy="476249"/>
          </a:xfrm>
        </p:spPr>
        <p:txBody>
          <a:bodyPr>
            <a:noAutofit/>
          </a:bodyPr>
          <a:lstStyle>
            <a:lvl1pPr marL="0" indent="0">
              <a:buFontTx/>
              <a:buNone/>
              <a:defRPr sz="1100">
                <a:solidFill>
                  <a:srgbClr val="048BE6"/>
                </a:solidFill>
                <a:latin typeface="Lato Regular"/>
                <a:ea typeface="Calibri"/>
                <a:cs typeface="Lato Regular"/>
              </a:defRPr>
            </a:lvl1pPr>
            <a:lvl2pPr marL="457189" indent="0">
              <a:buFontTx/>
              <a:buNone/>
              <a:defRPr sz="1300">
                <a:latin typeface="Open Sans" pitchFamily="34" charset="0"/>
                <a:ea typeface="Open Sans" pitchFamily="34" charset="0"/>
                <a:cs typeface="Open Sans" pitchFamily="34" charset="0"/>
              </a:defRPr>
            </a:lvl2pPr>
            <a:lvl3pPr marL="914377" indent="0">
              <a:buFontTx/>
              <a:buNone/>
              <a:defRPr sz="1300">
                <a:latin typeface="Open Sans" pitchFamily="34" charset="0"/>
                <a:ea typeface="Open Sans" pitchFamily="34" charset="0"/>
                <a:cs typeface="Open Sans" pitchFamily="34" charset="0"/>
              </a:defRPr>
            </a:lvl3pPr>
            <a:lvl4pPr marL="1371566" indent="0">
              <a:buFontTx/>
              <a:buNone/>
              <a:defRPr sz="1300">
                <a:latin typeface="Open Sans" pitchFamily="34" charset="0"/>
                <a:ea typeface="Open Sans" pitchFamily="34" charset="0"/>
                <a:cs typeface="Open Sans" pitchFamily="34" charset="0"/>
              </a:defRPr>
            </a:lvl4pPr>
            <a:lvl5pPr marL="1828754" indent="0">
              <a:buFontTx/>
              <a:buNone/>
              <a:defRPr sz="1300">
                <a:latin typeface="Open Sans" pitchFamily="34" charset="0"/>
                <a:ea typeface="Open Sans" pitchFamily="34" charset="0"/>
                <a:cs typeface="Open Sans" pitchFamily="34" charset="0"/>
              </a:defRPr>
            </a:lvl5pPr>
          </a:lstStyle>
          <a:p>
            <a:pPr lvl="0"/>
            <a:endParaRPr lang="en-JM" dirty="0"/>
          </a:p>
        </p:txBody>
      </p:sp>
    </p:spTree>
    <p:extLst>
      <p:ext uri="{BB962C8B-B14F-4D97-AF65-F5344CB8AC3E}">
        <p14:creationId xmlns:p14="http://schemas.microsoft.com/office/powerpoint/2010/main" val="244430304"/>
      </p:ext>
    </p:extLst>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2311400"/>
            <a:ext cx="4724400" cy="38608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475294" y="3032360"/>
            <a:ext cx="2994025" cy="1626424"/>
          </a:xfrm>
        </p:spPr>
        <p:txBody>
          <a:bodyPr>
            <a:normAutofit/>
          </a:bodyPr>
          <a:lstStyle>
            <a:lvl1pPr marL="0" indent="0">
              <a:buFontTx/>
              <a:buNone/>
              <a:defRPr sz="900">
                <a:solidFill>
                  <a:srgbClr val="A6A6A6"/>
                </a:solidFill>
                <a:latin typeface="Calibri"/>
                <a:cs typeface="Calibri"/>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endParaRPr lang="en-JM" dirty="0"/>
          </a:p>
        </p:txBody>
      </p:sp>
      <p:sp>
        <p:nvSpPr>
          <p:cNvPr id="9" name="Text Placeholder 8"/>
          <p:cNvSpPr>
            <a:spLocks noGrp="1"/>
          </p:cNvSpPr>
          <p:nvPr>
            <p:ph type="body" sz="quarter" idx="67"/>
          </p:nvPr>
        </p:nvSpPr>
        <p:spPr>
          <a:xfrm>
            <a:off x="5965832" y="2554825"/>
            <a:ext cx="1730375" cy="478367"/>
          </a:xfrm>
        </p:spPr>
        <p:txBody>
          <a:bodyPr>
            <a:noAutofit/>
          </a:bodyPr>
          <a:lstStyle>
            <a:lvl1pPr marL="0" indent="0">
              <a:buFontTx/>
              <a:buNone/>
              <a:defRPr sz="1100">
                <a:solidFill>
                  <a:srgbClr val="048BE6"/>
                </a:solidFill>
                <a:latin typeface="Lato Regular"/>
                <a:cs typeface="Lato Regular"/>
              </a:defRPr>
            </a:lvl1pPr>
            <a:lvl2pPr marL="457189" indent="0">
              <a:buFontTx/>
              <a:buNone/>
              <a:defRPr sz="1400">
                <a:latin typeface="Franklin Gothic Medium" pitchFamily="34" charset="0"/>
              </a:defRPr>
            </a:lvl2pPr>
            <a:lvl3pPr marL="914377" indent="0">
              <a:buFontTx/>
              <a:buNone/>
              <a:defRPr sz="1400">
                <a:latin typeface="Franklin Gothic Medium" pitchFamily="34" charset="0"/>
              </a:defRPr>
            </a:lvl3pPr>
            <a:lvl4pPr marL="1371566" indent="0">
              <a:buFontTx/>
              <a:buNone/>
              <a:defRPr sz="1400">
                <a:latin typeface="Franklin Gothic Medium" pitchFamily="34" charset="0"/>
              </a:defRPr>
            </a:lvl4pPr>
            <a:lvl5pPr marL="1828754" indent="0">
              <a:buFontTx/>
              <a:buNone/>
              <a:defRPr sz="1400">
                <a:latin typeface="Franklin Gothic Medium" pitchFamily="34" charset="0"/>
              </a:defRPr>
            </a:lvl5pPr>
          </a:lstStyle>
          <a:p>
            <a:pPr lvl="0"/>
            <a:endParaRPr lang="en-JM" dirty="0"/>
          </a:p>
        </p:txBody>
      </p:sp>
      <p:sp>
        <p:nvSpPr>
          <p:cNvPr id="10"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1"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10AE99"/>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1671277919"/>
      </p:ext>
    </p:extLst>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2006600"/>
            <a:ext cx="9144000" cy="2844800"/>
          </a:xfrm>
        </p:spPr>
        <p:txBody>
          <a:bodyPr>
            <a:normAutofit/>
          </a:bodyPr>
          <a:lstStyle>
            <a:lvl1pPr>
              <a:defRPr sz="1400"/>
            </a:lvl1pPr>
          </a:lstStyle>
          <a:p>
            <a:endParaRPr lang="en-JM" dirty="0"/>
          </a:p>
        </p:txBody>
      </p:sp>
      <p:sp>
        <p:nvSpPr>
          <p:cNvPr id="5"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202703611"/>
      </p:ext>
    </p:extLst>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6602" y="889000"/>
            <a:ext cx="2655651" cy="4978400"/>
          </a:xfrm>
          <a:prstGeom prst="rect">
            <a:avLst/>
          </a:prstGeom>
        </p:spPr>
      </p:pic>
      <p:sp>
        <p:nvSpPr>
          <p:cNvPr id="14" name="Picture Placeholder 6"/>
          <p:cNvSpPr>
            <a:spLocks noGrp="1"/>
          </p:cNvSpPr>
          <p:nvPr>
            <p:ph type="pic" sz="quarter" idx="13"/>
          </p:nvPr>
        </p:nvSpPr>
        <p:spPr>
          <a:xfrm>
            <a:off x="3508974" y="1600199"/>
            <a:ext cx="2190904" cy="3744000"/>
          </a:xfrm>
        </p:spPr>
        <p:txBody>
          <a:bodyPr/>
          <a:lstStyle/>
          <a:p>
            <a:endParaRPr lang="en-JM" dirty="0"/>
          </a:p>
        </p:txBody>
      </p:sp>
      <p:sp>
        <p:nvSpPr>
          <p:cNvPr id="5" name="Oval 4"/>
          <p:cNvSpPr/>
          <p:nvPr userDrawn="1"/>
        </p:nvSpPr>
        <p:spPr>
          <a:xfrm>
            <a:off x="8382000" y="655108"/>
            <a:ext cx="228600" cy="3048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6" name="Slide Number Placeholder 8"/>
          <p:cNvSpPr txBox="1">
            <a:spLocks/>
          </p:cNvSpPr>
          <p:nvPr userDrawn="1"/>
        </p:nvSpPr>
        <p:spPr>
          <a:xfrm>
            <a:off x="8305800" y="624422"/>
            <a:ext cx="381000" cy="3661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2002788071"/>
      </p:ext>
    </p:extLst>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1961433"/>
            <a:ext cx="4267200" cy="4424884"/>
          </a:xfrm>
          <a:prstGeom prst="rect">
            <a:avLst/>
          </a:prstGeom>
        </p:spPr>
      </p:pic>
      <p:sp>
        <p:nvSpPr>
          <p:cNvPr id="9" name="Picture Placeholder 21"/>
          <p:cNvSpPr>
            <a:spLocks noGrp="1"/>
          </p:cNvSpPr>
          <p:nvPr>
            <p:ph type="pic" sz="quarter" idx="16"/>
          </p:nvPr>
        </p:nvSpPr>
        <p:spPr>
          <a:xfrm>
            <a:off x="2716924" y="2352005"/>
            <a:ext cx="3531476" cy="2942897"/>
          </a:xfrm>
        </p:spPr>
        <p:txBody>
          <a:bodyPr>
            <a:normAutofit/>
          </a:bodyPr>
          <a:lstStyle>
            <a:lvl1pPr marL="0" indent="0" algn="ctr">
              <a:buFontTx/>
              <a:buNone/>
              <a:defRPr sz="1200">
                <a:solidFill>
                  <a:schemeClr val="bg1">
                    <a:lumMod val="95000"/>
                  </a:schemeClr>
                </a:solidFill>
              </a:defRPr>
            </a:lvl1pPr>
          </a:lstStyle>
          <a:p>
            <a:endParaRPr lang="en-JM" dirty="0"/>
          </a:p>
        </p:txBody>
      </p:sp>
      <p:sp>
        <p:nvSpPr>
          <p:cNvPr id="6"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2636464655"/>
      </p:ext>
    </p:extLst>
  </p:cSld>
  <p:clrMapOvr>
    <a:masterClrMapping/>
  </p:clrMapOvr>
  <p:transition spd="slow">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5" name="Picture 14"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175" y="508000"/>
            <a:ext cx="2169657" cy="5765800"/>
          </a:xfrm>
          <a:prstGeom prst="rect">
            <a:avLst/>
          </a:prstGeom>
        </p:spPr>
      </p:pic>
      <p:sp>
        <p:nvSpPr>
          <p:cNvPr id="16" name="Picture Placeholder 19"/>
          <p:cNvSpPr>
            <a:spLocks noGrp="1"/>
          </p:cNvSpPr>
          <p:nvPr>
            <p:ph type="pic" sz="quarter" idx="64"/>
          </p:nvPr>
        </p:nvSpPr>
        <p:spPr>
          <a:xfrm>
            <a:off x="3733803" y="1397000"/>
            <a:ext cx="1655999" cy="3860800"/>
          </a:xfrm>
        </p:spPr>
        <p:txBody>
          <a:bodyPr/>
          <a:lstStyle/>
          <a:p>
            <a:endParaRPr lang="en-JM" dirty="0"/>
          </a:p>
        </p:txBody>
      </p:sp>
      <p:sp>
        <p:nvSpPr>
          <p:cNvPr id="6" name="Oval 5"/>
          <p:cNvSpPr/>
          <p:nvPr userDrawn="1"/>
        </p:nvSpPr>
        <p:spPr>
          <a:xfrm>
            <a:off x="8382000" y="655108"/>
            <a:ext cx="228600" cy="3048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7" name="Slide Number Placeholder 8"/>
          <p:cNvSpPr txBox="1">
            <a:spLocks/>
          </p:cNvSpPr>
          <p:nvPr userDrawn="1"/>
        </p:nvSpPr>
        <p:spPr>
          <a:xfrm>
            <a:off x="8305800" y="624422"/>
            <a:ext cx="381000" cy="3661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082230700"/>
      </p:ext>
    </p:extLst>
  </p:cSld>
  <p:clrMapOvr>
    <a:masterClrMapping/>
  </p:clrMapOvr>
  <p:transition spd="slow">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5" name="Picture 14"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3" y="2032000"/>
            <a:ext cx="1672643" cy="4445000"/>
          </a:xfrm>
          <a:prstGeom prst="rect">
            <a:avLst/>
          </a:prstGeom>
        </p:spPr>
      </p:pic>
      <p:sp>
        <p:nvSpPr>
          <p:cNvPr id="16" name="Picture Placeholder 19"/>
          <p:cNvSpPr>
            <a:spLocks noGrp="1"/>
          </p:cNvSpPr>
          <p:nvPr>
            <p:ph type="pic" sz="quarter" idx="64"/>
          </p:nvPr>
        </p:nvSpPr>
        <p:spPr>
          <a:xfrm>
            <a:off x="4666952" y="2743201"/>
            <a:ext cx="1276651" cy="2976388"/>
          </a:xfrm>
        </p:spPr>
        <p:txBody>
          <a:bodyPr/>
          <a:lstStyle/>
          <a:p>
            <a:endParaRPr lang="en-JM" dirty="0"/>
          </a:p>
        </p:txBody>
      </p:sp>
      <p:pic>
        <p:nvPicPr>
          <p:cNvPr id="4" name="Picture 3"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5603" y="2032000"/>
            <a:ext cx="1672643" cy="4445000"/>
          </a:xfrm>
          <a:prstGeom prst="rect">
            <a:avLst/>
          </a:prstGeom>
        </p:spPr>
      </p:pic>
      <p:sp>
        <p:nvSpPr>
          <p:cNvPr id="5" name="Picture Placeholder 19"/>
          <p:cNvSpPr>
            <a:spLocks noGrp="1"/>
          </p:cNvSpPr>
          <p:nvPr>
            <p:ph type="pic" sz="quarter" idx="65"/>
          </p:nvPr>
        </p:nvSpPr>
        <p:spPr>
          <a:xfrm>
            <a:off x="3066752" y="2743201"/>
            <a:ext cx="1276651" cy="2976388"/>
          </a:xfrm>
        </p:spPr>
        <p:txBody>
          <a:bodyPr/>
          <a:lstStyle/>
          <a:p>
            <a:endParaRPr lang="en-JM" dirty="0"/>
          </a:p>
        </p:txBody>
      </p:sp>
      <p:sp>
        <p:nvSpPr>
          <p:cNvPr id="8"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563115312"/>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083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2616200"/>
            <a:ext cx="1600200" cy="4064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23" name="Text Placeholder 26"/>
          <p:cNvSpPr>
            <a:spLocks noGrp="1"/>
          </p:cNvSpPr>
          <p:nvPr>
            <p:ph type="body" sz="quarter" idx="19"/>
          </p:nvPr>
        </p:nvSpPr>
        <p:spPr>
          <a:xfrm>
            <a:off x="5867401" y="2921001"/>
            <a:ext cx="2643188" cy="711200"/>
          </a:xfrm>
        </p:spPr>
        <p:txBody>
          <a:bodyPr>
            <a:normAutofit/>
          </a:bodyPr>
          <a:lstStyle>
            <a:lvl1pPr marL="0" indent="0">
              <a:buFontTx/>
              <a:buNone/>
              <a:defRPr sz="900">
                <a:solidFill>
                  <a:srgbClr val="A6A6A6"/>
                </a:solidFill>
                <a:latin typeface="Calibri"/>
                <a:cs typeface="Calibri"/>
              </a:defRPr>
            </a:lvl1pPr>
            <a:lvl2pPr marL="457189" indent="0">
              <a:buFontTx/>
              <a:buNone/>
              <a:defRPr sz="1100"/>
            </a:lvl2pPr>
            <a:lvl3pPr marL="914377" indent="0">
              <a:buFontTx/>
              <a:buNone/>
              <a:defRPr sz="1100"/>
            </a:lvl3pPr>
            <a:lvl4pPr marL="1371566" indent="0">
              <a:buFontTx/>
              <a:buNone/>
              <a:defRPr sz="1100"/>
            </a:lvl4pPr>
            <a:lvl5pPr marL="1828754" indent="0">
              <a:buFontTx/>
              <a:buNone/>
              <a:defRPr sz="1100"/>
            </a:lvl5pPr>
          </a:lstStyle>
          <a:p>
            <a:pPr lvl="0"/>
            <a:endParaRPr lang="en-JM" dirty="0"/>
          </a:p>
        </p:txBody>
      </p:sp>
      <p:sp>
        <p:nvSpPr>
          <p:cNvPr id="10" name="Text Placeholder 18"/>
          <p:cNvSpPr>
            <a:spLocks noGrp="1"/>
          </p:cNvSpPr>
          <p:nvPr>
            <p:ph type="body" sz="quarter" idx="21"/>
          </p:nvPr>
        </p:nvSpPr>
        <p:spPr>
          <a:xfrm>
            <a:off x="5867400" y="3835400"/>
            <a:ext cx="1600200" cy="4064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11" name="Text Placeholder 26"/>
          <p:cNvSpPr>
            <a:spLocks noGrp="1"/>
          </p:cNvSpPr>
          <p:nvPr>
            <p:ph type="body" sz="quarter" idx="22"/>
          </p:nvPr>
        </p:nvSpPr>
        <p:spPr>
          <a:xfrm>
            <a:off x="5867401" y="4140201"/>
            <a:ext cx="2643188" cy="711200"/>
          </a:xfrm>
        </p:spPr>
        <p:txBody>
          <a:bodyPr>
            <a:normAutofit/>
          </a:bodyPr>
          <a:lstStyle>
            <a:lvl1pPr marL="0" indent="0">
              <a:buFontTx/>
              <a:buNone/>
              <a:defRPr sz="900">
                <a:solidFill>
                  <a:srgbClr val="A6A6A6"/>
                </a:solidFill>
                <a:latin typeface="Calibri"/>
                <a:cs typeface="Calibri"/>
              </a:defRPr>
            </a:lvl1pPr>
            <a:lvl2pPr marL="457189" indent="0">
              <a:buFontTx/>
              <a:buNone/>
              <a:defRPr sz="1100"/>
            </a:lvl2pPr>
            <a:lvl3pPr marL="914377" indent="0">
              <a:buFontTx/>
              <a:buNone/>
              <a:defRPr sz="1100"/>
            </a:lvl3pPr>
            <a:lvl4pPr marL="1371566" indent="0">
              <a:buFontTx/>
              <a:buNone/>
              <a:defRPr sz="1100"/>
            </a:lvl4pPr>
            <a:lvl5pPr marL="1828754" indent="0">
              <a:buFontTx/>
              <a:buNone/>
              <a:defRPr sz="1100"/>
            </a:lvl5pPr>
          </a:lstStyle>
          <a:p>
            <a:pPr lvl="0"/>
            <a:endParaRPr lang="en-JM" dirty="0"/>
          </a:p>
        </p:txBody>
      </p:sp>
      <p:sp>
        <p:nvSpPr>
          <p:cNvPr id="12" name="Text Placeholder 18"/>
          <p:cNvSpPr>
            <a:spLocks noGrp="1"/>
          </p:cNvSpPr>
          <p:nvPr>
            <p:ph type="body" sz="quarter" idx="23"/>
          </p:nvPr>
        </p:nvSpPr>
        <p:spPr>
          <a:xfrm>
            <a:off x="5867400" y="5054600"/>
            <a:ext cx="1600200" cy="4064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13" name="Text Placeholder 26"/>
          <p:cNvSpPr>
            <a:spLocks noGrp="1"/>
          </p:cNvSpPr>
          <p:nvPr>
            <p:ph type="body" sz="quarter" idx="24"/>
          </p:nvPr>
        </p:nvSpPr>
        <p:spPr>
          <a:xfrm>
            <a:off x="5867401" y="5359401"/>
            <a:ext cx="2643188" cy="711200"/>
          </a:xfrm>
        </p:spPr>
        <p:txBody>
          <a:bodyPr>
            <a:normAutofit/>
          </a:bodyPr>
          <a:lstStyle>
            <a:lvl1pPr marL="0" indent="0">
              <a:buFontTx/>
              <a:buNone/>
              <a:defRPr sz="900">
                <a:solidFill>
                  <a:srgbClr val="A6A6A6"/>
                </a:solidFill>
                <a:latin typeface="Calibri"/>
                <a:cs typeface="Calibri"/>
              </a:defRPr>
            </a:lvl1pPr>
            <a:lvl2pPr marL="457189" indent="0">
              <a:buFontTx/>
              <a:buNone/>
              <a:defRPr sz="1100"/>
            </a:lvl2pPr>
            <a:lvl3pPr marL="914377" indent="0">
              <a:buFontTx/>
              <a:buNone/>
              <a:defRPr sz="1100"/>
            </a:lvl3pPr>
            <a:lvl4pPr marL="1371566" indent="0">
              <a:buFontTx/>
              <a:buNone/>
              <a:defRPr sz="1100"/>
            </a:lvl4pPr>
            <a:lvl5pPr marL="1828754" indent="0">
              <a:buFontTx/>
              <a:buNone/>
              <a:defRPr sz="1100"/>
            </a:lvl5pPr>
          </a:lstStyle>
          <a:p>
            <a:pPr lvl="0"/>
            <a:endParaRPr lang="en-JM" dirty="0"/>
          </a:p>
        </p:txBody>
      </p:sp>
      <p:pic>
        <p:nvPicPr>
          <p:cNvPr id="16" name="Picture 15"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3" y="2311400"/>
            <a:ext cx="4622459" cy="4648200"/>
          </a:xfrm>
          <a:prstGeom prst="rect">
            <a:avLst/>
          </a:prstGeom>
        </p:spPr>
      </p:pic>
      <p:sp>
        <p:nvSpPr>
          <p:cNvPr id="17" name="Picture Placeholder 6"/>
          <p:cNvSpPr>
            <a:spLocks noGrp="1"/>
          </p:cNvSpPr>
          <p:nvPr>
            <p:ph type="pic" sz="quarter" idx="20"/>
          </p:nvPr>
        </p:nvSpPr>
        <p:spPr>
          <a:xfrm>
            <a:off x="698400" y="3072000"/>
            <a:ext cx="4419600" cy="3860800"/>
          </a:xfrm>
        </p:spPr>
        <p:txBody>
          <a:bodyPr/>
          <a:lstStyle/>
          <a:p>
            <a:endParaRPr lang="en-JM" dirty="0"/>
          </a:p>
        </p:txBody>
      </p:sp>
      <p:sp>
        <p:nvSpPr>
          <p:cNvPr id="15"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9" name="Text Placeholder 17"/>
          <p:cNvSpPr>
            <a:spLocks noGrp="1"/>
          </p:cNvSpPr>
          <p:nvPr>
            <p:ph type="body" sz="quarter" idx="25"/>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687994396"/>
      </p:ext>
    </p:extLst>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14600" y="2108200"/>
            <a:ext cx="1524000" cy="4064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8" name="Content Placeholder 37"/>
          <p:cNvSpPr>
            <a:spLocks noGrp="1"/>
          </p:cNvSpPr>
          <p:nvPr>
            <p:ph sz="quarter" idx="19"/>
          </p:nvPr>
        </p:nvSpPr>
        <p:spPr>
          <a:xfrm>
            <a:off x="4495800" y="2108200"/>
            <a:ext cx="1524000" cy="4064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9" name="Content Placeholder 37"/>
          <p:cNvSpPr>
            <a:spLocks noGrp="1"/>
          </p:cNvSpPr>
          <p:nvPr>
            <p:ph sz="quarter" idx="20"/>
          </p:nvPr>
        </p:nvSpPr>
        <p:spPr>
          <a:xfrm>
            <a:off x="6477000" y="2108200"/>
            <a:ext cx="1524000" cy="4064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10" name="Content Placeholder 37"/>
          <p:cNvSpPr>
            <a:spLocks noGrp="1"/>
          </p:cNvSpPr>
          <p:nvPr>
            <p:ph sz="quarter" idx="21"/>
          </p:nvPr>
        </p:nvSpPr>
        <p:spPr>
          <a:xfrm>
            <a:off x="533400" y="2108200"/>
            <a:ext cx="1524000" cy="4064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11" name="Picture Placeholder 28"/>
          <p:cNvSpPr>
            <a:spLocks noGrp="1" noChangeAspect="1"/>
          </p:cNvSpPr>
          <p:nvPr>
            <p:ph type="pic" sz="quarter" idx="50"/>
          </p:nvPr>
        </p:nvSpPr>
        <p:spPr>
          <a:xfrm>
            <a:off x="575403" y="2675374"/>
            <a:ext cx="1439998" cy="1919997"/>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2" name="Picture Placeholder 28"/>
          <p:cNvSpPr>
            <a:spLocks noGrp="1" noChangeAspect="1"/>
          </p:cNvSpPr>
          <p:nvPr>
            <p:ph type="pic" sz="quarter" idx="51"/>
          </p:nvPr>
        </p:nvSpPr>
        <p:spPr>
          <a:xfrm>
            <a:off x="2556603" y="2675375"/>
            <a:ext cx="1439998" cy="1919997"/>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3" name="Picture Placeholder 28"/>
          <p:cNvSpPr>
            <a:spLocks noGrp="1" noChangeAspect="1"/>
          </p:cNvSpPr>
          <p:nvPr>
            <p:ph type="pic" sz="quarter" idx="52"/>
          </p:nvPr>
        </p:nvSpPr>
        <p:spPr>
          <a:xfrm>
            <a:off x="4537801" y="2728204"/>
            <a:ext cx="1439998" cy="1919997"/>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4" name="Picture Placeholder 28"/>
          <p:cNvSpPr>
            <a:spLocks noGrp="1" noChangeAspect="1"/>
          </p:cNvSpPr>
          <p:nvPr>
            <p:ph type="pic" sz="quarter" idx="53"/>
          </p:nvPr>
        </p:nvSpPr>
        <p:spPr>
          <a:xfrm>
            <a:off x="6519003" y="2718047"/>
            <a:ext cx="1439998" cy="1919997"/>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9" name="Text Placeholder 7"/>
          <p:cNvSpPr>
            <a:spLocks noGrp="1"/>
          </p:cNvSpPr>
          <p:nvPr>
            <p:ph type="body" sz="quarter" idx="61"/>
          </p:nvPr>
        </p:nvSpPr>
        <p:spPr>
          <a:xfrm>
            <a:off x="2362200" y="5054600"/>
            <a:ext cx="1828800" cy="711200"/>
          </a:xfrm>
        </p:spPr>
        <p:txBody>
          <a:bodyPr>
            <a:noAutofit/>
          </a:bodyPr>
          <a:lstStyle>
            <a:lvl1pPr marL="0" indent="0" algn="ctr">
              <a:buFontTx/>
              <a:buNone/>
              <a:defRPr sz="900">
                <a:solidFill>
                  <a:srgbClr val="A6A6A6"/>
                </a:solidFill>
                <a:latin typeface="Calibri"/>
                <a:cs typeface="Calibri"/>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4343400" y="5054600"/>
            <a:ext cx="1828800" cy="711200"/>
          </a:xfrm>
        </p:spPr>
        <p:txBody>
          <a:bodyPr>
            <a:noAutofit/>
          </a:bodyPr>
          <a:lstStyle>
            <a:lvl1pPr marL="0" indent="0" algn="ctr">
              <a:buFontTx/>
              <a:buNone/>
              <a:defRPr sz="900">
                <a:solidFill>
                  <a:srgbClr val="A6A6A6"/>
                </a:solidFill>
                <a:latin typeface="Calibri"/>
                <a:cs typeface="Calibri"/>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6324600" y="5054600"/>
            <a:ext cx="1828800" cy="711200"/>
          </a:xfrm>
        </p:spPr>
        <p:txBody>
          <a:bodyPr>
            <a:noAutofit/>
          </a:bodyPr>
          <a:lstStyle>
            <a:lvl1pPr marL="0" indent="0" algn="ctr">
              <a:buFontTx/>
              <a:buNone/>
              <a:defRPr sz="900">
                <a:solidFill>
                  <a:srgbClr val="A6A6A6"/>
                </a:solidFill>
                <a:latin typeface="Calibri"/>
                <a:cs typeface="Calibri"/>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381000" y="5054600"/>
            <a:ext cx="1828800" cy="711200"/>
          </a:xfrm>
        </p:spPr>
        <p:txBody>
          <a:bodyPr>
            <a:noAutofit/>
          </a:bodyPr>
          <a:lstStyle>
            <a:lvl1pPr marL="0" indent="0" algn="ctr">
              <a:buFontTx/>
              <a:buNone/>
              <a:defRPr sz="900">
                <a:solidFill>
                  <a:srgbClr val="A6A6A6"/>
                </a:solidFill>
                <a:latin typeface="Calibri"/>
                <a:cs typeface="Calibri"/>
              </a:defRPr>
            </a:lvl1pPr>
            <a:lvl2pPr marL="457189" indent="0">
              <a:buFontTx/>
              <a:buNone/>
              <a:defRPr sz="1200">
                <a:solidFill>
                  <a:schemeClr val="tx1">
                    <a:lumMod val="75000"/>
                    <a:lumOff val="25000"/>
                  </a:schemeClr>
                </a:solidFill>
              </a:defRPr>
            </a:lvl2pPr>
            <a:lvl3pPr marL="914377" indent="0">
              <a:buFontTx/>
              <a:buNone/>
              <a:defRPr sz="1200">
                <a:solidFill>
                  <a:schemeClr val="tx1">
                    <a:lumMod val="75000"/>
                    <a:lumOff val="25000"/>
                  </a:schemeClr>
                </a:solidFill>
              </a:defRPr>
            </a:lvl3pPr>
            <a:lvl4pPr marL="1371566" indent="0">
              <a:buFontTx/>
              <a:buNone/>
              <a:defRPr sz="1200">
                <a:solidFill>
                  <a:schemeClr val="tx1">
                    <a:lumMod val="75000"/>
                    <a:lumOff val="25000"/>
                  </a:schemeClr>
                </a:solidFill>
              </a:defRPr>
            </a:lvl4pPr>
            <a:lvl5pPr marL="1828754" indent="0">
              <a:buFontTx/>
              <a:buNone/>
              <a:defRPr sz="1200">
                <a:solidFill>
                  <a:schemeClr val="tx1">
                    <a:lumMod val="75000"/>
                    <a:lumOff val="25000"/>
                  </a:schemeClr>
                </a:solidFill>
              </a:defRPr>
            </a:lvl5pPr>
          </a:lstStyle>
          <a:p>
            <a:pPr lvl="0"/>
            <a:endParaRPr lang="en-JM" dirty="0"/>
          </a:p>
        </p:txBody>
      </p:sp>
      <p:sp>
        <p:nvSpPr>
          <p:cNvPr id="16"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1570945299"/>
      </p:ext>
    </p:extLst>
  </p:cSld>
  <p:clrMapOvr>
    <a:masterClrMapping/>
  </p:clrMapOvr>
  <p:transition spd="slow">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normAutofit/>
          </a:bodyPr>
          <a:lstStyle>
            <a:lvl1pPr algn="l">
              <a:defRPr sz="2800" b="1"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3990590"/>
      </p:ext>
    </p:extLst>
  </p:cSld>
  <p:clrMapOvr>
    <a:masterClrMapping/>
  </p:clrMapOvr>
  <p:transition spd="slow">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68526"/>
            <a:ext cx="4038600" cy="3902075"/>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1">
                <a:latin typeface="Calibri"/>
                <a:cs typeface="Calibri"/>
              </a:defRPr>
            </a:lvl4pPr>
            <a:lvl5pPr>
              <a:defRPr sz="1051">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2168526"/>
            <a:ext cx="4038600" cy="3902075"/>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1">
                <a:latin typeface="Calibri"/>
                <a:cs typeface="Calibri"/>
              </a:defRPr>
            </a:lvl4pPr>
            <a:lvl5pPr>
              <a:defRPr sz="1051">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2583285584"/>
      </p:ext>
    </p:extLst>
  </p:cSld>
  <p:clrMapOvr>
    <a:masterClrMapping/>
  </p:clrMapOvr>
  <p:transition spd="slow">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7555"/>
            <a:ext cx="4040188" cy="639763"/>
          </a:xfrm>
        </p:spPr>
        <p:txBody>
          <a:bodyPr anchor="b">
            <a:normAutofit/>
          </a:bodyPr>
          <a:lstStyle>
            <a:lvl1pPr marL="0" indent="0">
              <a:buNone/>
              <a:defRPr sz="16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27312"/>
            <a:ext cx="4040188" cy="3240088"/>
          </a:xfrm>
        </p:spPr>
        <p:txBody>
          <a:bodyPr>
            <a:normAutofit/>
          </a:bodyPr>
          <a:lstStyle>
            <a:lvl1pPr>
              <a:defRPr sz="1200"/>
            </a:lvl1pPr>
            <a:lvl2pPr>
              <a:defRPr sz="1100">
                <a:latin typeface="Calibri"/>
                <a:cs typeface="Calibri"/>
              </a:defRPr>
            </a:lvl2pPr>
            <a:lvl3pPr>
              <a:defRPr sz="1051">
                <a:latin typeface="Calibri"/>
                <a:cs typeface="Calibri"/>
              </a:defRPr>
            </a:lvl3pPr>
            <a:lvl4pPr>
              <a:defRPr sz="1000">
                <a:latin typeface="Calibri"/>
                <a:cs typeface="Calibri"/>
              </a:defRPr>
            </a:lvl4pPr>
            <a:lvl5pPr>
              <a:defRPr sz="10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33" y="1987555"/>
            <a:ext cx="4041775" cy="639763"/>
          </a:xfrm>
        </p:spPr>
        <p:txBody>
          <a:bodyPr anchor="b">
            <a:normAutofit/>
          </a:bodyPr>
          <a:lstStyle>
            <a:lvl1pPr marL="0" indent="0">
              <a:buNone/>
              <a:defRPr sz="16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627312"/>
            <a:ext cx="4041775" cy="3240088"/>
          </a:xfrm>
        </p:spPr>
        <p:txBody>
          <a:bodyPr>
            <a:normAutofit/>
          </a:bodyPr>
          <a:lstStyle>
            <a:lvl1pPr>
              <a:defRPr sz="1200"/>
            </a:lvl1pPr>
            <a:lvl2pPr>
              <a:defRPr sz="1100">
                <a:latin typeface="Calibri"/>
                <a:cs typeface="Calibri"/>
              </a:defRPr>
            </a:lvl2pPr>
            <a:lvl3pPr>
              <a:defRPr sz="1051">
                <a:latin typeface="Calibri"/>
                <a:cs typeface="Calibri"/>
              </a:defRPr>
            </a:lvl3pPr>
            <a:lvl4pPr>
              <a:defRPr sz="1000">
                <a:latin typeface="Calibri"/>
                <a:cs typeface="Calibri"/>
              </a:defRPr>
            </a:lvl4pPr>
            <a:lvl5pPr>
              <a:defRPr sz="10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8"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823658773"/>
      </p:ext>
    </p:extLst>
  </p:cSld>
  <p:clrMapOvr>
    <a:masterClrMapping/>
  </p:clrMapOvr>
  <p:transition spd="slow">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5"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1978797858"/>
      </p:ext>
    </p:extLst>
  </p:cSld>
  <p:clrMapOvr>
    <a:masterClrMapping/>
  </p:clrMapOvr>
  <p:transition spd="slow">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6" name="Text Placeholder 17"/>
          <p:cNvSpPr>
            <a:spLocks noGrp="1"/>
          </p:cNvSpPr>
          <p:nvPr>
            <p:ph type="body" sz="quarter" idx="24"/>
          </p:nvPr>
        </p:nvSpPr>
        <p:spPr>
          <a:xfrm>
            <a:off x="457200" y="660400"/>
            <a:ext cx="5029200" cy="43180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endParaRPr lang="en-JM" dirty="0"/>
          </a:p>
        </p:txBody>
      </p:sp>
    </p:spTree>
    <p:extLst>
      <p:ext uri="{BB962C8B-B14F-4D97-AF65-F5344CB8AC3E}">
        <p14:creationId xmlns:p14="http://schemas.microsoft.com/office/powerpoint/2010/main" val="3201218119"/>
      </p:ext>
    </p:extLst>
  </p:cSld>
  <p:clrMapOvr>
    <a:masterClrMapping/>
  </p:clrMapOvr>
  <p:transition spd="slow">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Oval 3"/>
          <p:cNvSpPr/>
          <p:nvPr userDrawn="1"/>
        </p:nvSpPr>
        <p:spPr>
          <a:xfrm>
            <a:off x="8382000" y="655108"/>
            <a:ext cx="228600" cy="3048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 name="Slide Number Placeholder 8"/>
          <p:cNvSpPr txBox="1">
            <a:spLocks/>
          </p:cNvSpPr>
          <p:nvPr userDrawn="1"/>
        </p:nvSpPr>
        <p:spPr>
          <a:xfrm>
            <a:off x="8305800" y="624422"/>
            <a:ext cx="381000" cy="3661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2149693102"/>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17"/>
          <p:cNvSpPr>
            <a:spLocks noGrp="1"/>
          </p:cNvSpPr>
          <p:nvPr>
            <p:ph type="body" sz="quarter" idx="24" hasCustomPrompt="1"/>
          </p:nvPr>
        </p:nvSpPr>
        <p:spPr>
          <a:xfrm>
            <a:off x="457200" y="660400"/>
            <a:ext cx="5029200" cy="431800"/>
          </a:xfrm>
          <a:prstGeom prst="rect">
            <a:avLst/>
          </a:prstGeom>
        </p:spPr>
        <p:txBody>
          <a:bodyPr>
            <a:noAutofit/>
          </a:bodyPr>
          <a:lstStyle>
            <a:lvl1pPr marL="0" indent="0" algn="l">
              <a:buFontTx/>
              <a:buNone/>
              <a:defRPr sz="700" b="0" kern="0" spc="300">
                <a:solidFill>
                  <a:srgbClr val="048BE6"/>
                </a:solidFill>
                <a:latin typeface="Lato Regular"/>
                <a:ea typeface="Calibri"/>
                <a:cs typeface="Lato Regular"/>
              </a:defRPr>
            </a:lvl1pPr>
            <a:lvl2pPr marL="457189" indent="0">
              <a:buFontTx/>
              <a:buNone/>
              <a:defRPr sz="1051">
                <a:latin typeface="Mission Gothic Regular" pitchFamily="50" charset="0"/>
              </a:defRPr>
            </a:lvl2pPr>
            <a:lvl3pPr marL="914377" indent="0">
              <a:buFontTx/>
              <a:buNone/>
              <a:defRPr sz="1051">
                <a:latin typeface="Mission Gothic Regular" pitchFamily="50" charset="0"/>
              </a:defRPr>
            </a:lvl3pPr>
            <a:lvl4pPr marL="1371566" indent="0">
              <a:buFontTx/>
              <a:buNone/>
              <a:defRPr sz="1051">
                <a:latin typeface="Mission Gothic Regular" pitchFamily="50" charset="0"/>
              </a:defRPr>
            </a:lvl4pPr>
            <a:lvl5pPr marL="1828754" indent="0">
              <a:buFontTx/>
              <a:buNone/>
              <a:defRPr sz="1051">
                <a:latin typeface="Mission Gothic Regular" pitchFamily="50" charset="0"/>
              </a:defRPr>
            </a:lvl5pPr>
          </a:lstStyle>
          <a:p>
            <a:pPr lvl="0"/>
            <a:r>
              <a:rPr lang="en-JM" dirty="0"/>
              <a:t>\</a:t>
            </a:r>
          </a:p>
        </p:txBody>
      </p:sp>
    </p:spTree>
    <p:extLst>
      <p:ext uri="{BB962C8B-B14F-4D97-AF65-F5344CB8AC3E}">
        <p14:creationId xmlns:p14="http://schemas.microsoft.com/office/powerpoint/2010/main" val="226230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198733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1ADC1-884B-4944-B77B-3605853E1DE0}"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6F2C-2FF4-4595-9239-65249C621B3E}" type="slidenum">
              <a:rPr lang="en-US" smtClean="0"/>
              <a:t>‹#›</a:t>
            </a:fld>
            <a:endParaRPr lang="en-US" dirty="0"/>
          </a:p>
        </p:txBody>
      </p:sp>
    </p:spTree>
    <p:extLst>
      <p:ext uri="{BB962C8B-B14F-4D97-AF65-F5344CB8AC3E}">
        <p14:creationId xmlns:p14="http://schemas.microsoft.com/office/powerpoint/2010/main" val="351349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290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theme" Target="../theme/theme4.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1000" t="-1000" r="-2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9152966" cy="6884894"/>
          </a:xfrm>
          <a:prstGeom prst="rect">
            <a:avLst/>
          </a:prstGeom>
        </p:spPr>
      </p:pic>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19800" y="304800"/>
            <a:ext cx="2587757" cy="502921"/>
          </a:xfrm>
          <a:prstGeom prst="rect">
            <a:avLst/>
          </a:prstGeom>
        </p:spPr>
      </p:pic>
    </p:spTree>
    <p:extLst>
      <p:ext uri="{BB962C8B-B14F-4D97-AF65-F5344CB8AC3E}">
        <p14:creationId xmlns:p14="http://schemas.microsoft.com/office/powerpoint/2010/main" val="2339360808"/>
      </p:ext>
    </p:extLst>
  </p:cSld>
  <p:clrMap bg1="lt1" tx1="dk1" bg2="lt2" tx2="dk2" accent1="accent1" accent2="accent2" accent3="accent3" accent4="accent4" accent5="accent5" accent6="accent6" hlink="hlink" folHlink="folHlink"/>
  <p:sldLayoutIdLst>
    <p:sldLayoutId id="2147483650" r:id="rId1"/>
    <p:sldLayoutId id="2147483717" r:id="rId2"/>
    <p:sldLayoutId id="2147483718" r:id="rId3"/>
  </p:sldLayoutIdLst>
  <p:hf hdr="0" ftr="0" dt="0"/>
  <p:txStyles>
    <p:titleStyle>
      <a:lvl1pPr algn="l" defTabSz="914377" rtl="0" eaLnBrk="1" latinLnBrk="0" hangingPunct="1">
        <a:lnSpc>
          <a:spcPct val="75000"/>
        </a:lnSpc>
        <a:spcBef>
          <a:spcPct val="0"/>
        </a:spcBef>
        <a:buNone/>
        <a:defRPr sz="4400" kern="1200">
          <a:solidFill>
            <a:srgbClr val="57257D"/>
          </a:solidFill>
          <a:latin typeface="Stag Bold" pitchFamily="50" charset="0"/>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 t="-1000" r="-2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9152966" cy="6884894"/>
          </a:xfrm>
          <a:prstGeom prst="rect">
            <a:avLst/>
          </a:prstGeom>
        </p:spPr>
      </p:pic>
      <p:sp>
        <p:nvSpPr>
          <p:cNvPr id="9" name="Title 2"/>
          <p:cNvSpPr txBox="1">
            <a:spLocks/>
          </p:cNvSpPr>
          <p:nvPr userDrawn="1"/>
        </p:nvSpPr>
        <p:spPr>
          <a:xfrm>
            <a:off x="533401" y="703984"/>
            <a:ext cx="4706258" cy="420832"/>
          </a:xfrm>
          <a:prstGeom prst="rect">
            <a:avLst/>
          </a:prstGeom>
        </p:spPr>
        <p:txBody>
          <a:bodyPr>
            <a:normAutofit fontScale="97500"/>
          </a:bodyPr>
          <a:lstStyle>
            <a:lvl1pPr algn="l" defTabSz="914400" rtl="0" eaLnBrk="1" latinLnBrk="0" hangingPunct="1">
              <a:lnSpc>
                <a:spcPct val="75000"/>
              </a:lnSpc>
              <a:spcBef>
                <a:spcPct val="0"/>
              </a:spcBef>
              <a:buNone/>
              <a:defRPr sz="4400" kern="1200">
                <a:solidFill>
                  <a:srgbClr val="57257D"/>
                </a:solidFill>
                <a:latin typeface="Stag Bold" pitchFamily="50" charset="0"/>
                <a:ea typeface="+mj-ea"/>
                <a:cs typeface="+mj-cs"/>
              </a:defRPr>
            </a:lvl1pPr>
          </a:lstStyle>
          <a:p>
            <a:r>
              <a:rPr lang="en-US" sz="1100" b="0" dirty="0">
                <a:solidFill>
                  <a:srgbClr val="0070C0"/>
                </a:solidFill>
                <a:latin typeface="Open Sans" panose="020B0606030504020204" pitchFamily="34" charset="0"/>
                <a:ea typeface="Open Sans" panose="020B0606030504020204" pitchFamily="34" charset="0"/>
                <a:cs typeface="Open Sans" panose="020B0606030504020204" pitchFamily="34" charset="0"/>
              </a:rPr>
              <a:t>HEADLINE.</a:t>
            </a:r>
            <a:r>
              <a:rPr lang="en-US" sz="1100" b="0" baseline="0" dirty="0">
                <a:solidFill>
                  <a:srgbClr val="0070C0"/>
                </a:solidFill>
                <a:latin typeface="Open Sans" panose="020B0606030504020204" pitchFamily="34" charset="0"/>
                <a:ea typeface="Open Sans" panose="020B0606030504020204" pitchFamily="34" charset="0"/>
                <a:cs typeface="Open Sans" panose="020B0606030504020204" pitchFamily="34" charset="0"/>
              </a:rPr>
              <a:t> HEADLINE. HEADLINE. </a:t>
            </a:r>
            <a:endParaRPr lang="en-US" sz="1100" b="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Placeholder 3"/>
          <p:cNvSpPr txBox="1">
            <a:spLocks/>
          </p:cNvSpPr>
          <p:nvPr userDrawn="1"/>
        </p:nvSpPr>
        <p:spPr>
          <a:xfrm>
            <a:off x="475342" y="914404"/>
            <a:ext cx="5029200" cy="759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spc="-150" dirty="0">
                <a:latin typeface="Open Sans Extrabold" panose="020B0906030804020204" pitchFamily="34" charset="0"/>
                <a:ea typeface="Open Sans Extrabold" panose="020B0906030804020204" pitchFamily="34" charset="0"/>
                <a:cs typeface="Open Sans Extrabold" panose="020B0906030804020204" pitchFamily="34" charset="0"/>
              </a:rPr>
              <a:t>This is Your Headline</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99309" y="355279"/>
            <a:ext cx="2523776" cy="490486"/>
          </a:xfrm>
          <a:prstGeom prst="rect">
            <a:avLst/>
          </a:prstGeom>
        </p:spPr>
      </p:pic>
    </p:spTree>
    <p:extLst>
      <p:ext uri="{BB962C8B-B14F-4D97-AF65-F5344CB8AC3E}">
        <p14:creationId xmlns:p14="http://schemas.microsoft.com/office/powerpoint/2010/main" val="11974483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377" rtl="0" eaLnBrk="1" latinLnBrk="0" hangingPunct="1">
        <a:lnSpc>
          <a:spcPct val="75000"/>
        </a:lnSpc>
        <a:spcBef>
          <a:spcPct val="0"/>
        </a:spcBef>
        <a:buNone/>
        <a:defRPr sz="4400" kern="1200">
          <a:solidFill>
            <a:srgbClr val="57257D"/>
          </a:solidFill>
          <a:latin typeface="Stag Bold" pitchFamily="50" charset="0"/>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1ADC1-884B-4944-B77B-3605853E1DE0}" type="datetimeFigureOut">
              <a:rPr lang="en-US" smtClean="0"/>
              <a:t>6/1/2022</a:t>
            </a:fld>
            <a:endParaRPr lang="en-US" dirty="0"/>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6F2C-2FF4-4595-9239-65249C621B3E}" type="slidenum">
              <a:rPr lang="en-US" smtClean="0"/>
              <a:t>‹#›</a:t>
            </a:fld>
            <a:endParaRPr lang="en-US" dirty="0"/>
          </a:p>
        </p:txBody>
      </p:sp>
    </p:spTree>
    <p:extLst>
      <p:ext uri="{BB962C8B-B14F-4D97-AF65-F5344CB8AC3E}">
        <p14:creationId xmlns:p14="http://schemas.microsoft.com/office/powerpoint/2010/main" val="18123214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64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7621" y="-16933"/>
            <a:ext cx="9151621" cy="6883400"/>
          </a:xfrm>
          <a:prstGeom prst="rect">
            <a:avLst/>
          </a:prstGeom>
        </p:spPr>
      </p:pic>
      <p:sp>
        <p:nvSpPr>
          <p:cNvPr id="2" name="Title Placeholder 1"/>
          <p:cNvSpPr>
            <a:spLocks noGrp="1"/>
          </p:cNvSpPr>
          <p:nvPr>
            <p:ph type="title"/>
          </p:nvPr>
        </p:nvSpPr>
        <p:spPr>
          <a:xfrm>
            <a:off x="457200" y="558800"/>
            <a:ext cx="7620000" cy="114300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57200" y="2006605"/>
            <a:ext cx="82296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2" name="Oval 11"/>
          <p:cNvSpPr/>
          <p:nvPr userDrawn="1"/>
        </p:nvSpPr>
        <p:spPr>
          <a:xfrm>
            <a:off x="8382000" y="655108"/>
            <a:ext cx="228600" cy="3048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3" name="Slide Number Placeholder 8"/>
          <p:cNvSpPr txBox="1">
            <a:spLocks/>
          </p:cNvSpPr>
          <p:nvPr userDrawn="1"/>
        </p:nvSpPr>
        <p:spPr>
          <a:xfrm>
            <a:off x="8305800" y="624422"/>
            <a:ext cx="381000" cy="36618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cxnSp>
        <p:nvCxnSpPr>
          <p:cNvPr id="8" name="Straight Connector 7"/>
          <p:cNvCxnSpPr/>
          <p:nvPr userDrawn="1"/>
        </p:nvCxnSpPr>
        <p:spPr>
          <a:xfrm>
            <a:off x="568200" y="14986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3028950" y="6356355"/>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5"/>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D2E1799B-2E37-402E-9A9E-B3B5D88A10CE}" type="slidenum">
              <a:rPr lang="en-US" smtClean="0"/>
              <a:t>‹#›</a:t>
            </a:fld>
            <a:endParaRPr lang="en-US" dirty="0"/>
          </a:p>
        </p:txBody>
      </p:sp>
      <p:sp>
        <p:nvSpPr>
          <p:cNvPr id="7" name="Rectangle 6"/>
          <p:cNvSpPr/>
          <p:nvPr userDrawn="1"/>
        </p:nvSpPr>
        <p:spPr>
          <a:xfrm>
            <a:off x="8382000" y="624423"/>
            <a:ext cx="228600" cy="33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3710658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Lst>
  <p:transition spd="slow">
    <p:pull/>
  </p:transition>
  <p:hf hdr="0" dt="0"/>
  <p:txStyles>
    <p:titleStyle>
      <a:lvl1pPr algn="l" defTabSz="914377" rtl="0" eaLnBrk="1" latinLnBrk="0" hangingPunct="1">
        <a:spcBef>
          <a:spcPct val="0"/>
        </a:spcBef>
        <a:buNone/>
        <a:defRPr sz="2200" b="0" kern="1200">
          <a:solidFill>
            <a:srgbClr val="343E48"/>
          </a:solidFill>
          <a:latin typeface="Open Sans bold" panose="020B0806030504020204" pitchFamily="34" charset="0"/>
          <a:ea typeface="Open Sans bold" panose="020B0806030504020204" pitchFamily="34" charset="0"/>
          <a:cs typeface="Open Sans bold" panose="020B0806030504020204" pitchFamily="34" charset="0"/>
        </a:defRPr>
      </a:lvl1pPr>
    </p:titleStyle>
    <p:bodyStyle>
      <a:lvl1pPr marL="342891" indent="-342891" algn="l" defTabSz="914377" rtl="0" eaLnBrk="1" latinLnBrk="0" hangingPunct="1">
        <a:spcBef>
          <a:spcPct val="20000"/>
        </a:spcBef>
        <a:buFont typeface="Arial" pitchFamily="34" charset="0"/>
        <a:buChar char="•"/>
        <a:defRPr sz="16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32" indent="-285744" algn="l" defTabSz="914377" rtl="0" eaLnBrk="1" latinLnBrk="0" hangingPunct="1">
        <a:spcBef>
          <a:spcPct val="20000"/>
        </a:spcBef>
        <a:buFont typeface="Arial" pitchFamily="34" charset="0"/>
        <a:buChar char="–"/>
        <a:defRPr sz="1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spcBef>
          <a:spcPct val="20000"/>
        </a:spcBef>
        <a:buFont typeface="Arial" pitchFamily="34" charset="0"/>
        <a:buChar char="•"/>
        <a:defRPr sz="12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spcBef>
          <a:spcPct val="20000"/>
        </a:spcBef>
        <a:buFont typeface="Arial" pitchFamily="34" charset="0"/>
        <a:buChar char="–"/>
        <a:defRPr sz="11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spcBef>
          <a:spcPct val="20000"/>
        </a:spcBef>
        <a:buFont typeface="Arial" pitchFamily="34" charset="0"/>
        <a:buChar char="»"/>
        <a:defRPr sz="11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A47DA45-C676-46A0-89A0-F6626719281C}"/>
              </a:ext>
            </a:extLst>
          </p:cNvPr>
          <p:cNvPicPr>
            <a:picLocks noChangeAspect="1"/>
          </p:cNvPicPr>
          <p:nvPr/>
        </p:nvPicPr>
        <p:blipFill rotWithShape="1">
          <a:blip r:embed="rId3">
            <a:extLst>
              <a:ext uri="{28A0092B-C50C-407E-A947-70E740481C1C}">
                <a14:useLocalDpi xmlns:a14="http://schemas.microsoft.com/office/drawing/2010/main" val="0"/>
              </a:ext>
            </a:extLst>
          </a:blip>
          <a:srcRect l="28738" r="1550"/>
          <a:stretch/>
        </p:blipFill>
        <p:spPr>
          <a:xfrm>
            <a:off x="-838200" y="-25167"/>
            <a:ext cx="10012680" cy="6914131"/>
          </a:xfrm>
          <a:prstGeom prst="rect">
            <a:avLst/>
          </a:prstGeom>
        </p:spPr>
      </p:pic>
      <p:sp>
        <p:nvSpPr>
          <p:cNvPr id="19" name="Rectangle 18"/>
          <p:cNvSpPr/>
          <p:nvPr/>
        </p:nvSpPr>
        <p:spPr>
          <a:xfrm>
            <a:off x="5257800" y="-25167"/>
            <a:ext cx="3916680" cy="6909293"/>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Box 8"/>
          <p:cNvSpPr txBox="1"/>
          <p:nvPr/>
        </p:nvSpPr>
        <p:spPr>
          <a:xfrm>
            <a:off x="5558138" y="769832"/>
            <a:ext cx="3346483" cy="1524200"/>
          </a:xfrm>
          <a:prstGeom prst="rect">
            <a:avLst/>
          </a:prstGeom>
          <a:noFill/>
        </p:spPr>
        <p:txBody>
          <a:bodyPr wrap="square" rtlCol="0">
            <a:spAutoFit/>
          </a:bodyPr>
          <a:lstStyle/>
          <a:p>
            <a:pPr algn="ctr">
              <a:lnSpc>
                <a:spcPct val="80000"/>
              </a:lnSpc>
            </a:pPr>
            <a:r>
              <a:rPr lang="en-US" sz="2000" b="1" dirty="0" err="1">
                <a:solidFill>
                  <a:schemeClr val="bg1">
                    <a:alpha val="88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Otay</a:t>
            </a:r>
            <a:r>
              <a:rPr lang="en-US" sz="2000" b="1" dirty="0">
                <a:solidFill>
                  <a:schemeClr val="bg1">
                    <a:alpha val="88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Mesa Enhanced Infrastructure Financing District</a:t>
            </a:r>
          </a:p>
          <a:p>
            <a:pPr algn="ctr">
              <a:lnSpc>
                <a:spcPct val="80000"/>
              </a:lnSpc>
            </a:pPr>
            <a:endParaRPr lang="en-US" sz="2400" b="1" spc="-200" dirty="0">
              <a:solidFill>
                <a:schemeClr val="bg1">
                  <a:alpha val="88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80000"/>
              </a:lnSpc>
            </a:pPr>
            <a:r>
              <a:rPr lang="en-US" sz="1600" b="1" dirty="0">
                <a:solidFill>
                  <a:schemeClr val="bg1">
                    <a:alpha val="88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Annual Basic</a:t>
            </a:r>
          </a:p>
          <a:p>
            <a:pPr algn="ctr">
              <a:lnSpc>
                <a:spcPct val="80000"/>
              </a:lnSpc>
            </a:pPr>
            <a:r>
              <a:rPr lang="en-US" sz="1600" b="1" dirty="0">
                <a:solidFill>
                  <a:schemeClr val="bg1">
                    <a:alpha val="88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Financial Statement Report</a:t>
            </a:r>
            <a:endParaRPr lang="en-US" b="1" dirty="0">
              <a:solidFill>
                <a:schemeClr val="bg1">
                  <a:alpha val="88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p:nvCxnSpPr>
        <p:spPr>
          <a:xfrm>
            <a:off x="5631179" y="2294032"/>
            <a:ext cx="3200400" cy="0"/>
          </a:xfrm>
          <a:prstGeom prst="line">
            <a:avLst/>
          </a:prstGeom>
          <a:ln>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33641" y="2418092"/>
            <a:ext cx="3595476" cy="1569660"/>
          </a:xfrm>
          <a:prstGeom prst="rect">
            <a:avLst/>
          </a:prstGeom>
          <a:noFill/>
        </p:spPr>
        <p:txBody>
          <a:bodyPr wrap="square" rtlCol="0">
            <a:spAutoFit/>
          </a:bodyPr>
          <a:lstStyle/>
          <a:p>
            <a:pPr algn="ctr"/>
            <a:r>
              <a:rPr lang="en-US" sz="1600" b="1" dirty="0" err="1">
                <a:solidFill>
                  <a:schemeClr val="accent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Otay</a:t>
            </a:r>
            <a:r>
              <a:rPr lang="en-US" sz="1600" b="1" dirty="0">
                <a:solidFill>
                  <a:schemeClr val="accent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Mesa Enhanced Infrastructure Financing District Public Financing Authority Meeting</a:t>
            </a:r>
          </a:p>
          <a:p>
            <a:pPr algn="ctr"/>
            <a:endParaRPr lang="en-US" sz="1600" b="1" dirty="0">
              <a:solidFill>
                <a:schemeClr val="accent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1600" b="1" dirty="0">
                <a:solidFill>
                  <a:schemeClr val="accent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June 13, 2022</a:t>
            </a:r>
          </a:p>
        </p:txBody>
      </p:sp>
      <p:sp>
        <p:nvSpPr>
          <p:cNvPr id="25" name="TextBox 24"/>
          <p:cNvSpPr txBox="1"/>
          <p:nvPr/>
        </p:nvSpPr>
        <p:spPr>
          <a:xfrm>
            <a:off x="5288280" y="337995"/>
            <a:ext cx="3886200" cy="307777"/>
          </a:xfrm>
          <a:prstGeom prst="rect">
            <a:avLst/>
          </a:prstGeom>
          <a:noFill/>
        </p:spPr>
        <p:txBody>
          <a:bodyPr wrap="square" rtlCol="0">
            <a:spAutoFit/>
          </a:bodyPr>
          <a:lstStyle/>
          <a:p>
            <a:pPr algn="ctr"/>
            <a:r>
              <a:rPr lang="en-US" sz="1400" dirty="0">
                <a:solidFill>
                  <a:srgbClr val="FF9900"/>
                </a:solidFill>
                <a:latin typeface="Open Sans" panose="020B0606030504020204" pitchFamily="34" charset="0"/>
                <a:ea typeface="Open Sans" panose="020B0606030504020204" pitchFamily="34" charset="0"/>
                <a:cs typeface="Open Sans" panose="020B0606030504020204" pitchFamily="34" charset="0"/>
              </a:rPr>
              <a:t>Fiscal Year Ended June 30, 2021</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525" y="5894340"/>
            <a:ext cx="3053553" cy="593447"/>
          </a:xfrm>
          <a:prstGeom prst="rect">
            <a:avLst/>
          </a:prstGeom>
        </p:spPr>
      </p:pic>
      <p:sp>
        <p:nvSpPr>
          <p:cNvPr id="22" name="TextBox 21">
            <a:extLst>
              <a:ext uri="{FF2B5EF4-FFF2-40B4-BE49-F238E27FC236}">
                <a16:creationId xmlns:a16="http://schemas.microsoft.com/office/drawing/2014/main" id="{0EC200DA-2FE9-4830-9003-B4D4C898A27F}"/>
              </a:ext>
            </a:extLst>
          </p:cNvPr>
          <p:cNvSpPr txBox="1"/>
          <p:nvPr/>
        </p:nvSpPr>
        <p:spPr>
          <a:xfrm>
            <a:off x="5667850" y="4194688"/>
            <a:ext cx="3190353" cy="754053"/>
          </a:xfrm>
          <a:prstGeom prst="rect">
            <a:avLst/>
          </a:prstGeom>
          <a:noFill/>
        </p:spPr>
        <p:txBody>
          <a:bodyPr wrap="square" rtlCol="0">
            <a:spAutoFit/>
          </a:bodyPr>
          <a:lstStyle/>
          <a:p>
            <a:r>
              <a:rPr lang="en-US" sz="1100" dirty="0">
                <a:solidFill>
                  <a:schemeClr val="bg1">
                    <a:alpha val="62000"/>
                  </a:schemeClr>
                </a:solidFill>
                <a:latin typeface="Open Sans Light" panose="020B0306030504020204" pitchFamily="34" charset="0"/>
                <a:ea typeface="Open Sans Light" panose="020B0306030504020204" pitchFamily="34" charset="0"/>
                <a:cs typeface="Open Sans Light" panose="020B0306030504020204" pitchFamily="34" charset="0"/>
              </a:rPr>
              <a:t>PRESENTED BY</a:t>
            </a:r>
          </a:p>
          <a:p>
            <a:r>
              <a:rPr lang="en-US" sz="1600" dirty="0">
                <a:solidFill>
                  <a:schemeClr val="bg1">
                    <a:alpha val="62000"/>
                  </a:schemeClr>
                </a:solidFill>
                <a:latin typeface="Open Sans bold" panose="020B0806030504020204" pitchFamily="34" charset="0"/>
                <a:ea typeface="Open Sans bold" panose="020B0806030504020204" pitchFamily="34" charset="0"/>
                <a:cs typeface="Open Sans bold" panose="020B0806030504020204" pitchFamily="34" charset="0"/>
              </a:rPr>
              <a:t>Peter S. George, CPA</a:t>
            </a:r>
          </a:p>
          <a:p>
            <a:r>
              <a:rPr lang="en-US" sz="1600" dirty="0">
                <a:solidFill>
                  <a:schemeClr val="bg1">
                    <a:alpha val="62000"/>
                  </a:schemeClr>
                </a:solidFill>
                <a:latin typeface="Open Sans bold" panose="020B0806030504020204" pitchFamily="34" charset="0"/>
                <a:ea typeface="Open Sans bold" panose="020B0806030504020204" pitchFamily="34" charset="0"/>
                <a:cs typeface="Open Sans bold" panose="020B0806030504020204" pitchFamily="34" charset="0"/>
              </a:rPr>
              <a:t>Partner</a:t>
            </a:r>
          </a:p>
        </p:txBody>
      </p:sp>
    </p:spTree>
    <p:extLst>
      <p:ext uri="{BB962C8B-B14F-4D97-AF65-F5344CB8AC3E}">
        <p14:creationId xmlns:p14="http://schemas.microsoft.com/office/powerpoint/2010/main" val="380447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603504" y="622398"/>
            <a:ext cx="6406896" cy="759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150" dirty="0">
                <a:solidFill>
                  <a:schemeClr val="tx1"/>
                </a:solidFill>
                <a:latin typeface="Open Sans bold" panose="020B0806030504020204" pitchFamily="34" charset="0"/>
                <a:ea typeface="Open Sans bold" panose="020B0806030504020204" pitchFamily="34" charset="0"/>
                <a:cs typeface="Open Sans bold" panose="020B0806030504020204" pitchFamily="34" charset="0"/>
              </a:rPr>
              <a:t>Agenda</a:t>
            </a:r>
          </a:p>
        </p:txBody>
      </p:sp>
      <p:sp>
        <p:nvSpPr>
          <p:cNvPr id="21" name="Content Placeholder 10"/>
          <p:cNvSpPr txBox="1">
            <a:spLocks/>
          </p:cNvSpPr>
          <p:nvPr/>
        </p:nvSpPr>
        <p:spPr>
          <a:xfrm>
            <a:off x="637060" y="1676400"/>
            <a:ext cx="7062880" cy="418063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venir LT Std 35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venir LT Std 35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venir LT Std 35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35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3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Introductions</a:t>
            </a:r>
          </a:p>
          <a:p>
            <a:pPr>
              <a:lnSpc>
                <a:spcPct val="150000"/>
              </a:lnSpc>
              <a:spcBef>
                <a:spcPts val="0"/>
              </a:spcBef>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Audit Responsibilities and Deliverables</a:t>
            </a:r>
          </a:p>
          <a:p>
            <a:pPr>
              <a:lnSpc>
                <a:spcPct val="150000"/>
              </a:lnSpc>
              <a:spcBef>
                <a:spcPts val="0"/>
              </a:spcBef>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Financial Statements</a:t>
            </a:r>
          </a:p>
          <a:p>
            <a:pPr>
              <a:lnSpc>
                <a:spcPct val="150000"/>
              </a:lnSpc>
              <a:spcBef>
                <a:spcPts val="0"/>
              </a:spcBef>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Required Communications to the Public Financing Authority </a:t>
            </a:r>
          </a:p>
          <a:p>
            <a:pPr>
              <a:lnSpc>
                <a:spcPct val="150000"/>
              </a:lnSpc>
              <a:spcBef>
                <a:spcPts val="0"/>
              </a:spcBef>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Upcoming GASB Pronouncements and Audit Standards</a:t>
            </a:r>
          </a:p>
          <a:p>
            <a:pPr>
              <a:lnSpc>
                <a:spcPct val="150000"/>
              </a:lnSpc>
              <a:spcBef>
                <a:spcPts val="0"/>
              </a:spcBef>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Questions?</a:t>
            </a:r>
          </a:p>
          <a:p>
            <a:pPr marL="0" indent="0">
              <a:buFont typeface="Arial" pitchFamily="34" charset="0"/>
              <a:buNone/>
            </a:pPr>
            <a:endParaRPr lang="en-US" sz="1800" b="1" dirty="0"/>
          </a:p>
        </p:txBody>
      </p:sp>
    </p:spTree>
    <p:extLst>
      <p:ext uri="{BB962C8B-B14F-4D97-AF65-F5344CB8AC3E}">
        <p14:creationId xmlns:p14="http://schemas.microsoft.com/office/powerpoint/2010/main" val="37971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603504" y="764431"/>
            <a:ext cx="6787896" cy="759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150" dirty="0">
                <a:solidFill>
                  <a:schemeClr val="tx1"/>
                </a:solidFill>
                <a:latin typeface="Open Sans bold" panose="020B0806030504020204" pitchFamily="34" charset="0"/>
                <a:ea typeface="Open Sans bold" panose="020B0806030504020204" pitchFamily="34" charset="0"/>
                <a:cs typeface="Open Sans bold" panose="020B0806030504020204" pitchFamily="34" charset="0"/>
              </a:rPr>
              <a:t>Our Responsibilities &amp; Deliverables</a:t>
            </a:r>
          </a:p>
        </p:txBody>
      </p:sp>
      <p:sp>
        <p:nvSpPr>
          <p:cNvPr id="7" name="Content Placeholder 10"/>
          <p:cNvSpPr txBox="1">
            <a:spLocks/>
          </p:cNvSpPr>
          <p:nvPr/>
        </p:nvSpPr>
        <p:spPr>
          <a:xfrm>
            <a:off x="606275" y="1752600"/>
            <a:ext cx="7851925" cy="4682680"/>
          </a:xfrm>
          <a:prstGeom prst="rect">
            <a:avLst/>
          </a:prstGeom>
        </p:spPr>
        <p:txBody>
          <a:bodyPr>
            <a:normAutofit/>
          </a:bodyPr>
          <a:lstStyle>
            <a:lvl1pPr marL="342891" indent="-342891" algn="l" defTabSz="914377"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Perform an audit of the District’s governmental activities and each major fund as of and for the year ended June 30, 2021.</a:t>
            </a:r>
          </a:p>
          <a:p>
            <a:pPr marL="0" indent="0">
              <a:spcBef>
                <a:spcPts val="0"/>
              </a:spcBef>
              <a:buNone/>
            </a:pP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objective of an audit of financial statements is to express opinions that the financial statements are fairly presented, in all material respects, in accordance with Accounting Principles Generally Accepted in the United States of America (GAAP).</a:t>
            </a:r>
          </a:p>
          <a:p>
            <a:pPr marL="0" indent="0">
              <a:spcBef>
                <a:spcPts val="0"/>
              </a:spcBef>
              <a:buNone/>
            </a:pP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audit is performed in accordance with auditing standards generally accepted in the United States of America and </a:t>
            </a:r>
            <a:r>
              <a:rPr lang="en-US" sz="15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Government Auditing Standards</a:t>
            </a: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0"/>
              </a:spcBef>
              <a:buNone/>
            </a:pP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Those standards require that we plan and perform the audit to obtain reasonable, rather than absolute, assurance about whether the District’s financial statements are free of material misstatement whether caused by fraud or error.</a:t>
            </a:r>
          </a:p>
          <a:p>
            <a:pPr marL="0" indent="0">
              <a:spcBef>
                <a:spcPts val="0"/>
              </a:spcBef>
              <a:buNone/>
            </a:pP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Unmodified opinion on the District’s basic financial statements.</a:t>
            </a:r>
          </a:p>
          <a:p>
            <a:pPr marL="0" indent="0">
              <a:spcBef>
                <a:spcPts val="0"/>
              </a:spcBef>
              <a:buNone/>
            </a:pP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Unmodified opinion on internal control over financial reporting and on compliance and other matters.</a:t>
            </a:r>
            <a:endPar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itchFamily="34" charset="0"/>
              <a:buNone/>
            </a:pPr>
            <a:endParaRPr lang="en-US" sz="1800" dirty="0"/>
          </a:p>
          <a:p>
            <a:pPr marL="0" indent="0">
              <a:buFont typeface="Arial" pitchFamily="34" charset="0"/>
              <a:buNone/>
            </a:pPr>
            <a:endParaRPr lang="en-US" sz="1800" dirty="0"/>
          </a:p>
          <a:p>
            <a:pPr marL="0" indent="0">
              <a:buFont typeface="Arial" pitchFamily="34" charset="0"/>
              <a:buNone/>
            </a:pPr>
            <a:endParaRPr lang="en-US" sz="1800" b="1" dirty="0"/>
          </a:p>
          <a:p>
            <a:pPr marL="0" indent="0">
              <a:buFont typeface="Arial" pitchFamily="34" charset="0"/>
              <a:buNone/>
            </a:pPr>
            <a:endParaRPr lang="en-US" sz="1800" b="1" dirty="0"/>
          </a:p>
        </p:txBody>
      </p:sp>
      <p:sp>
        <p:nvSpPr>
          <p:cNvPr id="5" name="TextBox 4">
            <a:extLst>
              <a:ext uri="{FF2B5EF4-FFF2-40B4-BE49-F238E27FC236}">
                <a16:creationId xmlns:a16="http://schemas.microsoft.com/office/drawing/2014/main" id="{73B8F1D2-4F58-45A8-9252-3AB73E564B1B}"/>
              </a:ext>
            </a:extLst>
          </p:cNvPr>
          <p:cNvSpPr txBox="1"/>
          <p:nvPr/>
        </p:nvSpPr>
        <p:spPr>
          <a:xfrm>
            <a:off x="7543800" y="6477000"/>
            <a:ext cx="1066800" cy="261610"/>
          </a:xfrm>
          <a:prstGeom prst="rect">
            <a:avLst/>
          </a:prstGeom>
          <a:noFill/>
        </p:spPr>
        <p:txBody>
          <a:bodyPr wrap="square" rtlCol="0">
            <a:spAutoFit/>
          </a:bodyPr>
          <a:lstStyle/>
          <a:p>
            <a:pPr algn="r"/>
            <a:r>
              <a:rPr lang="en-US" sz="1100" dirty="0"/>
              <a:t>1</a:t>
            </a:r>
          </a:p>
        </p:txBody>
      </p:sp>
    </p:spTree>
    <p:extLst>
      <p:ext uri="{BB962C8B-B14F-4D97-AF65-F5344CB8AC3E}">
        <p14:creationId xmlns:p14="http://schemas.microsoft.com/office/powerpoint/2010/main" val="35698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603504" y="764431"/>
            <a:ext cx="6787896" cy="759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150" dirty="0">
                <a:solidFill>
                  <a:schemeClr val="tx1"/>
                </a:solidFill>
                <a:latin typeface="Open Sans bold" panose="020B0806030504020204" pitchFamily="34" charset="0"/>
                <a:ea typeface="Open Sans bold" panose="020B0806030504020204" pitchFamily="34" charset="0"/>
                <a:cs typeface="Open Sans bold" panose="020B0806030504020204" pitchFamily="34" charset="0"/>
              </a:rPr>
              <a:t>Financial Statements</a:t>
            </a:r>
          </a:p>
        </p:txBody>
      </p:sp>
      <p:sp>
        <p:nvSpPr>
          <p:cNvPr id="5" name="TextBox 4">
            <a:extLst>
              <a:ext uri="{FF2B5EF4-FFF2-40B4-BE49-F238E27FC236}">
                <a16:creationId xmlns:a16="http://schemas.microsoft.com/office/drawing/2014/main" id="{73B8F1D2-4F58-45A8-9252-3AB73E564B1B}"/>
              </a:ext>
            </a:extLst>
          </p:cNvPr>
          <p:cNvSpPr txBox="1"/>
          <p:nvPr/>
        </p:nvSpPr>
        <p:spPr>
          <a:xfrm>
            <a:off x="7543800" y="6477000"/>
            <a:ext cx="1066800" cy="261610"/>
          </a:xfrm>
          <a:prstGeom prst="rect">
            <a:avLst/>
          </a:prstGeom>
          <a:noFill/>
        </p:spPr>
        <p:txBody>
          <a:bodyPr wrap="square" rtlCol="0">
            <a:spAutoFit/>
          </a:bodyPr>
          <a:lstStyle/>
          <a:p>
            <a:pPr algn="r"/>
            <a:r>
              <a:rPr lang="en-US" sz="1100" dirty="0"/>
              <a:t>2</a:t>
            </a:r>
          </a:p>
        </p:txBody>
      </p:sp>
      <p:pic>
        <p:nvPicPr>
          <p:cNvPr id="3" name="Picture 2" descr="Diagram, table, engineering drawing&#10;&#10;Description automatically generated">
            <a:extLst>
              <a:ext uri="{FF2B5EF4-FFF2-40B4-BE49-F238E27FC236}">
                <a16:creationId xmlns:a16="http://schemas.microsoft.com/office/drawing/2014/main" id="{9FF0521B-A195-BD9B-A2AF-418018A622DC}"/>
              </a:ext>
            </a:extLst>
          </p:cNvPr>
          <p:cNvPicPr>
            <a:picLocks noChangeAspect="1"/>
          </p:cNvPicPr>
          <p:nvPr/>
        </p:nvPicPr>
        <p:blipFill rotWithShape="1">
          <a:blip r:embed="rId3">
            <a:extLst>
              <a:ext uri="{28A0092B-C50C-407E-A947-70E740481C1C}">
                <a14:useLocalDpi xmlns:a14="http://schemas.microsoft.com/office/drawing/2010/main" val="0"/>
              </a:ext>
            </a:extLst>
          </a:blip>
          <a:srcRect t="11940" r="9496" b="50000"/>
          <a:stretch/>
        </p:blipFill>
        <p:spPr>
          <a:xfrm>
            <a:off x="621241" y="1515944"/>
            <a:ext cx="7151160" cy="3891826"/>
          </a:xfrm>
          <a:prstGeom prst="rect">
            <a:avLst/>
          </a:prstGeom>
        </p:spPr>
      </p:pic>
    </p:spTree>
    <p:extLst>
      <p:ext uri="{BB962C8B-B14F-4D97-AF65-F5344CB8AC3E}">
        <p14:creationId xmlns:p14="http://schemas.microsoft.com/office/powerpoint/2010/main" val="355301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603504" y="764431"/>
            <a:ext cx="6787896" cy="759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150" dirty="0">
                <a:solidFill>
                  <a:schemeClr val="tx1"/>
                </a:solidFill>
                <a:latin typeface="Open Sans bold" panose="020B0806030504020204" pitchFamily="34" charset="0"/>
                <a:ea typeface="Open Sans bold" panose="020B0806030504020204" pitchFamily="34" charset="0"/>
                <a:cs typeface="Open Sans bold" panose="020B0806030504020204" pitchFamily="34" charset="0"/>
              </a:rPr>
              <a:t>Financial Statements</a:t>
            </a:r>
          </a:p>
        </p:txBody>
      </p:sp>
      <p:sp>
        <p:nvSpPr>
          <p:cNvPr id="5" name="TextBox 4">
            <a:extLst>
              <a:ext uri="{FF2B5EF4-FFF2-40B4-BE49-F238E27FC236}">
                <a16:creationId xmlns:a16="http://schemas.microsoft.com/office/drawing/2014/main" id="{73B8F1D2-4F58-45A8-9252-3AB73E564B1B}"/>
              </a:ext>
            </a:extLst>
          </p:cNvPr>
          <p:cNvSpPr txBox="1"/>
          <p:nvPr/>
        </p:nvSpPr>
        <p:spPr>
          <a:xfrm>
            <a:off x="7543800" y="6477000"/>
            <a:ext cx="1066800" cy="261610"/>
          </a:xfrm>
          <a:prstGeom prst="rect">
            <a:avLst/>
          </a:prstGeom>
          <a:noFill/>
        </p:spPr>
        <p:txBody>
          <a:bodyPr wrap="square" rtlCol="0">
            <a:spAutoFit/>
          </a:bodyPr>
          <a:lstStyle/>
          <a:p>
            <a:pPr algn="r"/>
            <a:r>
              <a:rPr lang="en-US" sz="1100" dirty="0"/>
              <a:t>3</a:t>
            </a:r>
          </a:p>
        </p:txBody>
      </p:sp>
      <p:pic>
        <p:nvPicPr>
          <p:cNvPr id="3" name="Picture 2" descr="A black and white document&#10;&#10;Description automatically generated with low confidence">
            <a:extLst>
              <a:ext uri="{FF2B5EF4-FFF2-40B4-BE49-F238E27FC236}">
                <a16:creationId xmlns:a16="http://schemas.microsoft.com/office/drawing/2014/main" id="{C45B9200-FD6B-27DF-CDCF-0940B75246BD}"/>
              </a:ext>
            </a:extLst>
          </p:cNvPr>
          <p:cNvPicPr>
            <a:picLocks noChangeAspect="1"/>
          </p:cNvPicPr>
          <p:nvPr/>
        </p:nvPicPr>
        <p:blipFill rotWithShape="1">
          <a:blip r:embed="rId3">
            <a:extLst>
              <a:ext uri="{28A0092B-C50C-407E-A947-70E740481C1C}">
                <a14:useLocalDpi xmlns:a14="http://schemas.microsoft.com/office/drawing/2010/main" val="0"/>
              </a:ext>
            </a:extLst>
          </a:blip>
          <a:srcRect t="11881" r="10522" b="41111"/>
          <a:stretch/>
        </p:blipFill>
        <p:spPr>
          <a:xfrm>
            <a:off x="778955" y="1427172"/>
            <a:ext cx="6787896" cy="4614943"/>
          </a:xfrm>
          <a:prstGeom prst="rect">
            <a:avLst/>
          </a:prstGeom>
        </p:spPr>
      </p:pic>
    </p:spTree>
    <p:extLst>
      <p:ext uri="{BB962C8B-B14F-4D97-AF65-F5344CB8AC3E}">
        <p14:creationId xmlns:p14="http://schemas.microsoft.com/office/powerpoint/2010/main" val="41663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a:spLocks noGrp="1"/>
          </p:cNvSpPr>
          <p:nvPr>
            <p:ph type="body" sz="quarter" idx="13"/>
          </p:nvPr>
        </p:nvSpPr>
        <p:spPr>
          <a:xfrm>
            <a:off x="609600" y="1219200"/>
            <a:ext cx="7854696" cy="4470400"/>
          </a:xfrm>
        </p:spPr>
        <p:txBody>
          <a:bodyPr>
            <a:normAutofit/>
          </a:bodyPr>
          <a:lstStyle/>
          <a:p>
            <a:pPr marL="0" indent="0">
              <a:lnSpc>
                <a:spcPct val="90000"/>
              </a:lnSpc>
              <a:spcBef>
                <a:spcPts val="400"/>
              </a:spcBef>
              <a:spcAft>
                <a:spcPts val="400"/>
              </a:spcAft>
              <a:buNone/>
            </a:pPr>
            <a:endParaRPr lang="en-US" sz="1800" b="1" dirty="0">
              <a:solidFill>
                <a:srgbClr val="005A9E"/>
              </a:solidFill>
            </a:endParaRPr>
          </a:p>
          <a:p>
            <a:pPr marL="0" indent="0">
              <a:spcBef>
                <a:spcPts val="800"/>
              </a:spcBef>
              <a:buNone/>
            </a:pPr>
            <a:endParaRPr lang="en-US" sz="1800" dirty="0"/>
          </a:p>
        </p:txBody>
      </p:sp>
      <p:sp>
        <p:nvSpPr>
          <p:cNvPr id="8" name="Title 2"/>
          <p:cNvSpPr txBox="1">
            <a:spLocks/>
          </p:cNvSpPr>
          <p:nvPr/>
        </p:nvSpPr>
        <p:spPr>
          <a:xfrm>
            <a:off x="609600" y="430249"/>
            <a:ext cx="4706259" cy="420832"/>
          </a:xfrm>
          <a:prstGeom prst="rect">
            <a:avLst/>
          </a:prstGeom>
        </p:spPr>
        <p:txBody>
          <a:bodyPr>
            <a:normAutofit fontScale="97500"/>
          </a:bodyPr>
          <a:lstStyle>
            <a:lvl1pPr algn="l" defTabSz="914400" rtl="0" eaLnBrk="1" latinLnBrk="0" hangingPunct="1">
              <a:lnSpc>
                <a:spcPct val="75000"/>
              </a:lnSpc>
              <a:spcBef>
                <a:spcPct val="0"/>
              </a:spcBef>
              <a:buNone/>
              <a:defRPr sz="4400" kern="1200">
                <a:solidFill>
                  <a:srgbClr val="57257D"/>
                </a:solidFill>
                <a:latin typeface="Stag Bold" pitchFamily="50" charset="0"/>
                <a:ea typeface="+mj-ea"/>
                <a:cs typeface="+mj-cs"/>
              </a:defRPr>
            </a:lvl1pPr>
          </a:lstStyle>
          <a:p>
            <a:endParaRPr lang="en-US" sz="1100" dirty="0">
              <a:solidFill>
                <a:srgbClr val="048BE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p:cNvSpPr txBox="1">
            <a:spLocks/>
          </p:cNvSpPr>
          <p:nvPr/>
        </p:nvSpPr>
        <p:spPr>
          <a:xfrm>
            <a:off x="603504" y="681971"/>
            <a:ext cx="5492496" cy="759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150" dirty="0">
                <a:solidFill>
                  <a:schemeClr val="tx1"/>
                </a:solidFill>
                <a:latin typeface="Open Sans bold" panose="020B0806030504020204" pitchFamily="34" charset="0"/>
                <a:ea typeface="Open Sans bold" panose="020B0806030504020204" pitchFamily="34" charset="0"/>
                <a:cs typeface="Open Sans bold" panose="020B0806030504020204" pitchFamily="34" charset="0"/>
              </a:rPr>
              <a:t>Auditor’s Communications</a:t>
            </a:r>
          </a:p>
        </p:txBody>
      </p:sp>
      <p:sp>
        <p:nvSpPr>
          <p:cNvPr id="5" name="Text Placeholder 1"/>
          <p:cNvSpPr>
            <a:spLocks noGrp="1"/>
          </p:cNvSpPr>
          <p:nvPr>
            <p:ph type="body" sz="quarter" idx="13"/>
          </p:nvPr>
        </p:nvSpPr>
        <p:spPr>
          <a:xfrm>
            <a:off x="603504" y="1625600"/>
            <a:ext cx="8311896" cy="4470400"/>
          </a:xfrm>
        </p:spPr>
        <p:txBody>
          <a:bodyPr>
            <a:normAutofit fontScale="92500" lnSpcReduction="20000"/>
          </a:bodyPr>
          <a:lstStyle/>
          <a:p>
            <a:pPr marL="0" indent="0">
              <a:lnSpc>
                <a:spcPct val="90000"/>
              </a:lnSpc>
              <a:spcBef>
                <a:spcPts val="400"/>
              </a:spcBef>
              <a:spcAft>
                <a:spcPts val="400"/>
              </a:spcAft>
              <a:buNone/>
            </a:pPr>
            <a:r>
              <a:rPr lang="en-US" sz="2000" b="1" dirty="0">
                <a:solidFill>
                  <a:srgbClr val="005A9E"/>
                </a:solidFill>
              </a:rPr>
              <a:t>The Auditor’s Communication with Those Charged with Governance</a:t>
            </a:r>
          </a:p>
          <a:p>
            <a:pPr marL="0" indent="0">
              <a:lnSpc>
                <a:spcPct val="90000"/>
              </a:lnSpc>
              <a:spcBef>
                <a:spcPts val="400"/>
              </a:spcBef>
              <a:spcAft>
                <a:spcPts val="400"/>
              </a:spcAft>
              <a:buNone/>
            </a:pPr>
            <a:r>
              <a:rPr lang="en-US" sz="2000" b="1" dirty="0">
                <a:solidFill>
                  <a:srgbClr val="005A9E"/>
                </a:solidFill>
              </a:rPr>
              <a:t>  </a:t>
            </a:r>
            <a:endParaRPr lang="en-US" sz="1800" b="1" dirty="0">
              <a:solidFill>
                <a:srgbClr val="005A9E"/>
              </a:solidFill>
            </a:endParaRP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Our responsibilities in relation to the financial statement audit</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Planned scope and timing of the audit</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Compliance with all ethical requirements regarding independence</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Qualitative aspects of the District’s accounting practices</a:t>
            </a:r>
          </a:p>
          <a:p>
            <a:pPr marL="742950" lvl="1" indent="-285750">
              <a:lnSpc>
                <a:spcPct val="90000"/>
              </a:lnSpc>
              <a:spcBef>
                <a:spcPts val="400"/>
              </a:spcBef>
              <a:spcAft>
                <a:spcPts val="400"/>
              </a:spcAft>
              <a:buFont typeface="Arial" panose="020B0604020202020204" pitchFamily="34" charset="0"/>
              <a:buChar char="•"/>
            </a:pPr>
            <a:r>
              <a:rPr 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Significant accounting policies</a:t>
            </a:r>
          </a:p>
          <a:p>
            <a:pPr marL="742950" lvl="1" indent="-285750">
              <a:lnSpc>
                <a:spcPct val="90000"/>
              </a:lnSpc>
              <a:spcBef>
                <a:spcPts val="400"/>
              </a:spcBef>
              <a:spcAft>
                <a:spcPts val="400"/>
              </a:spcAft>
              <a:buFont typeface="Arial" panose="020B0604020202020204" pitchFamily="34" charset="0"/>
              <a:buChar char="•"/>
            </a:pPr>
            <a:r>
              <a:rPr 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Significant accounting estimates</a:t>
            </a:r>
          </a:p>
          <a:p>
            <a:pPr marL="742950" lvl="1" indent="-285750">
              <a:lnSpc>
                <a:spcPct val="90000"/>
              </a:lnSpc>
              <a:spcBef>
                <a:spcPts val="400"/>
              </a:spcBef>
              <a:spcAft>
                <a:spcPts val="400"/>
              </a:spcAft>
              <a:buFont typeface="Arial" panose="020B0604020202020204" pitchFamily="34" charset="0"/>
              <a:buChar char="•"/>
            </a:pPr>
            <a:r>
              <a:rPr 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Financial statement disclosures</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No difficulties encountered in performing the audit</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No corrected and uncorrected misstatements</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No disagreements with management</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Representations requested and received from management</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No management consultations with other independent accountants</a:t>
            </a:r>
          </a:p>
          <a:p>
            <a:pPr marL="117475" indent="-117475">
              <a:lnSpc>
                <a:spcPct val="90000"/>
              </a:lnSpc>
              <a:spcBef>
                <a:spcPts val="400"/>
              </a:spcBef>
              <a:spcAft>
                <a:spcPts val="400"/>
              </a:spcAft>
              <a:buFont typeface="Arial" panose="020B0604020202020204" pitchFamily="34" charset="0"/>
              <a:buChar char="•"/>
            </a:pPr>
            <a:r>
              <a:rPr lang="en-US" sz="1800" dirty="0">
                <a:solidFill>
                  <a:schemeClr val="tx1">
                    <a:lumMod val="85000"/>
                    <a:lumOff val="15000"/>
                  </a:schemeClr>
                </a:solidFill>
              </a:rPr>
              <a:t>No other matters, audit findings or issues noted</a:t>
            </a:r>
          </a:p>
          <a:p>
            <a:pPr marL="0" indent="0">
              <a:lnSpc>
                <a:spcPct val="90000"/>
              </a:lnSpc>
              <a:spcBef>
                <a:spcPts val="400"/>
              </a:spcBef>
              <a:spcAft>
                <a:spcPts val="400"/>
              </a:spcAft>
              <a:buNone/>
            </a:pPr>
            <a:endParaRPr lang="en-US" sz="1800" dirty="0">
              <a:solidFill>
                <a:schemeClr val="tx1">
                  <a:lumMod val="85000"/>
                  <a:lumOff val="15000"/>
                </a:schemeClr>
              </a:solidFill>
            </a:endParaRPr>
          </a:p>
          <a:p>
            <a:pPr>
              <a:spcBef>
                <a:spcPts val="800"/>
              </a:spcBef>
            </a:pPr>
            <a:endParaRPr lang="en-US" sz="1800" dirty="0"/>
          </a:p>
        </p:txBody>
      </p:sp>
      <p:sp>
        <p:nvSpPr>
          <p:cNvPr id="6" name="TextBox 5">
            <a:extLst>
              <a:ext uri="{FF2B5EF4-FFF2-40B4-BE49-F238E27FC236}">
                <a16:creationId xmlns:a16="http://schemas.microsoft.com/office/drawing/2014/main" id="{45B0F638-FD0C-43B1-89AD-5C84DEDF967F}"/>
              </a:ext>
            </a:extLst>
          </p:cNvPr>
          <p:cNvSpPr txBox="1"/>
          <p:nvPr/>
        </p:nvSpPr>
        <p:spPr>
          <a:xfrm>
            <a:off x="7543800" y="6477000"/>
            <a:ext cx="1066800" cy="261610"/>
          </a:xfrm>
          <a:prstGeom prst="rect">
            <a:avLst/>
          </a:prstGeom>
          <a:noFill/>
        </p:spPr>
        <p:txBody>
          <a:bodyPr wrap="square" rtlCol="0">
            <a:spAutoFit/>
          </a:bodyPr>
          <a:lstStyle/>
          <a:p>
            <a:pPr algn="r"/>
            <a:r>
              <a:rPr lang="en-US" sz="1100" dirty="0"/>
              <a:t>4</a:t>
            </a:r>
          </a:p>
        </p:txBody>
      </p:sp>
    </p:spTree>
    <p:extLst>
      <p:ext uri="{BB962C8B-B14F-4D97-AF65-F5344CB8AC3E}">
        <p14:creationId xmlns:p14="http://schemas.microsoft.com/office/powerpoint/2010/main" val="410923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500"/>
                                        <p:tgtEl>
                                          <p:spTgt spid="5">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500"/>
                                        <p:tgtEl>
                                          <p:spTgt spid="5">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Effect transition="in" filter="fade">
                                      <p:cBhvr>
                                        <p:cTn id="61" dur="500"/>
                                        <p:tgtEl>
                                          <p:spTgt spid="5">
                                            <p:txEl>
                                              <p:pRg st="12" end="1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xEl>
                                              <p:pRg st="13" end="13"/>
                                            </p:txEl>
                                          </p:spTgt>
                                        </p:tgtEl>
                                        <p:attrNameLst>
                                          <p:attrName>style.visibility</p:attrName>
                                        </p:attrNameLst>
                                      </p:cBhvr>
                                      <p:to>
                                        <p:strVal val="visible"/>
                                      </p:to>
                                    </p:set>
                                    <p:animEffect transition="in" filter="fade">
                                      <p:cBhvr>
                                        <p:cTn id="66" dur="500"/>
                                        <p:tgtEl>
                                          <p:spTgt spid="5">
                                            <p:txEl>
                                              <p:pRg st="13" end="1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
                                            <p:txEl>
                                              <p:pRg st="14" end="14"/>
                                            </p:txEl>
                                          </p:spTgt>
                                        </p:tgtEl>
                                        <p:attrNameLst>
                                          <p:attrName>style.visibility</p:attrName>
                                        </p:attrNameLst>
                                      </p:cBhvr>
                                      <p:to>
                                        <p:strVal val="visible"/>
                                      </p:to>
                                    </p:set>
                                    <p:animEffect transition="in" filter="fade">
                                      <p:cBhvr>
                                        <p:cTn id="71"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a:spLocks noGrp="1"/>
          </p:cNvSpPr>
          <p:nvPr>
            <p:ph type="body" sz="quarter" idx="13"/>
          </p:nvPr>
        </p:nvSpPr>
        <p:spPr>
          <a:xfrm>
            <a:off x="603504" y="1295400"/>
            <a:ext cx="7854696" cy="4470400"/>
          </a:xfrm>
        </p:spPr>
        <p:txBody>
          <a:bodyPr>
            <a:normAutofit/>
          </a:bodyPr>
          <a:lstStyle/>
          <a:p>
            <a:pPr marL="0" indent="0">
              <a:lnSpc>
                <a:spcPct val="90000"/>
              </a:lnSpc>
              <a:spcBef>
                <a:spcPts val="400"/>
              </a:spcBef>
              <a:spcAft>
                <a:spcPts val="400"/>
              </a:spcAft>
              <a:buNone/>
            </a:pPr>
            <a:endParaRPr lang="en-US" sz="1800" b="1" dirty="0">
              <a:solidFill>
                <a:srgbClr val="005A9E"/>
              </a:solidFill>
            </a:endParaRPr>
          </a:p>
          <a:p>
            <a:pPr marL="0" indent="0">
              <a:spcBef>
                <a:spcPts val="800"/>
              </a:spcBef>
              <a:buNone/>
            </a:pPr>
            <a:endParaRPr lang="en-US" sz="1800" dirty="0"/>
          </a:p>
        </p:txBody>
      </p:sp>
      <p:sp>
        <p:nvSpPr>
          <p:cNvPr id="8" name="Title 2"/>
          <p:cNvSpPr txBox="1">
            <a:spLocks/>
          </p:cNvSpPr>
          <p:nvPr/>
        </p:nvSpPr>
        <p:spPr>
          <a:xfrm>
            <a:off x="609600" y="430249"/>
            <a:ext cx="4706259" cy="420832"/>
          </a:xfrm>
          <a:prstGeom prst="rect">
            <a:avLst/>
          </a:prstGeom>
        </p:spPr>
        <p:txBody>
          <a:bodyPr>
            <a:normAutofit fontScale="97500"/>
          </a:bodyPr>
          <a:lstStyle>
            <a:lvl1pPr algn="l" defTabSz="914400" rtl="0" eaLnBrk="1" latinLnBrk="0" hangingPunct="1">
              <a:lnSpc>
                <a:spcPct val="75000"/>
              </a:lnSpc>
              <a:spcBef>
                <a:spcPct val="0"/>
              </a:spcBef>
              <a:buNone/>
              <a:defRPr sz="4400" kern="1200">
                <a:solidFill>
                  <a:srgbClr val="57257D"/>
                </a:solidFill>
                <a:latin typeface="Stag Bold" pitchFamily="50" charset="0"/>
                <a:ea typeface="+mj-ea"/>
                <a:cs typeface="+mj-cs"/>
              </a:defRPr>
            </a:lvl1pPr>
          </a:lstStyle>
          <a:p>
            <a:endParaRPr lang="en-US" sz="1100" dirty="0">
              <a:solidFill>
                <a:srgbClr val="048BE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p:cNvSpPr txBox="1">
            <a:spLocks/>
          </p:cNvSpPr>
          <p:nvPr/>
        </p:nvSpPr>
        <p:spPr>
          <a:xfrm>
            <a:off x="603504" y="681971"/>
            <a:ext cx="5797296" cy="7595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Avenir LT Std 45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Avenir LT Std 45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venir LT Std 45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venir LT Std 45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150" dirty="0">
                <a:solidFill>
                  <a:schemeClr val="tx1"/>
                </a:solidFill>
                <a:latin typeface="Open Sans bold" panose="020B0806030504020204" pitchFamily="34" charset="0"/>
                <a:ea typeface="Open Sans bold" panose="020B0806030504020204" pitchFamily="34" charset="0"/>
                <a:cs typeface="Open Sans bold" panose="020B0806030504020204" pitchFamily="34" charset="0"/>
              </a:rPr>
              <a:t>Looking Forward – </a:t>
            </a:r>
            <a:r>
              <a:rPr lang="en-US" spc="-150">
                <a:solidFill>
                  <a:schemeClr val="tx1"/>
                </a:solidFill>
                <a:latin typeface="Open Sans bold" panose="020B0806030504020204" pitchFamily="34" charset="0"/>
                <a:ea typeface="Open Sans bold" panose="020B0806030504020204" pitchFamily="34" charset="0"/>
                <a:cs typeface="Open Sans bold" panose="020B0806030504020204" pitchFamily="34" charset="0"/>
              </a:rPr>
              <a:t>FY 2021/22</a:t>
            </a:r>
            <a:endParaRPr lang="en-US" spc="-150" dirty="0">
              <a:solidFill>
                <a:schemeClr val="tx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5" name="Text Placeholder 1"/>
          <p:cNvSpPr>
            <a:spLocks noGrp="1"/>
          </p:cNvSpPr>
          <p:nvPr>
            <p:ph type="body" sz="quarter" idx="13"/>
          </p:nvPr>
        </p:nvSpPr>
        <p:spPr>
          <a:xfrm>
            <a:off x="603504" y="1625600"/>
            <a:ext cx="7936992" cy="4927600"/>
          </a:xfrm>
        </p:spPr>
        <p:txBody>
          <a:bodyPr>
            <a:normAutofit/>
          </a:bodyPr>
          <a:lstStyle/>
          <a:p>
            <a:pPr marL="0" indent="0">
              <a:lnSpc>
                <a:spcPct val="90000"/>
              </a:lnSpc>
              <a:spcBef>
                <a:spcPts val="400"/>
              </a:spcBef>
              <a:spcAft>
                <a:spcPts val="400"/>
              </a:spcAft>
              <a:buNone/>
            </a:pPr>
            <a:r>
              <a:rPr lang="en-US" sz="2000" b="1" dirty="0">
                <a:solidFill>
                  <a:srgbClr val="005A9E"/>
                </a:solidFill>
              </a:rPr>
              <a:t>Implementation of New Accounting &amp; Auditing Standards</a:t>
            </a:r>
            <a:endParaRPr lang="en-US" sz="1800" dirty="0">
              <a:solidFill>
                <a:schemeClr val="tx1">
                  <a:lumMod val="85000"/>
                  <a:lumOff val="15000"/>
                </a:schemeClr>
              </a:solidFill>
            </a:endParaRPr>
          </a:p>
          <a:p>
            <a:pPr>
              <a:spcBef>
                <a:spcPts val="800"/>
              </a:spcBef>
            </a:pPr>
            <a:endParaRPr lang="en-US" sz="1800" dirty="0">
              <a:solidFill>
                <a:schemeClr val="tx1"/>
              </a:solidFill>
            </a:endParaRPr>
          </a:p>
          <a:p>
            <a:pPr marL="609600" lvl="1" indent="0">
              <a:lnSpc>
                <a:spcPct val="120000"/>
              </a:lnSpc>
              <a:spcBef>
                <a:spcPts val="0"/>
              </a:spcBef>
              <a:buNone/>
            </a:pPr>
            <a:r>
              <a:rPr lang="en-US"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were no new pronouncements required to be implemented in fiscal year 2020/21.</a:t>
            </a:r>
          </a:p>
          <a:p>
            <a:pPr marL="609600" lvl="1" indent="0">
              <a:lnSpc>
                <a:spcPct val="120000"/>
              </a:lnSpc>
              <a:spcBef>
                <a:spcPts val="0"/>
              </a:spcBef>
              <a:buNone/>
            </a:pPr>
            <a:endParaRPr lang="en-US" sz="20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95350" lvl="1" indent="-285750">
              <a:lnSpc>
                <a:spcPct val="120000"/>
              </a:lnSpc>
              <a:spcBef>
                <a:spcPts val="0"/>
              </a:spcBef>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GASB Statement No. 87</a:t>
            </a:r>
            <a:r>
              <a:rPr lang="en-US"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Leases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(FY 21/22)</a:t>
            </a:r>
          </a:p>
          <a:p>
            <a:pPr marL="895350" lvl="1" indent="-285750">
              <a:lnSpc>
                <a:spcPct val="120000"/>
              </a:lnSpc>
              <a:spcBef>
                <a:spcPts val="0"/>
              </a:spcBef>
              <a:buFont typeface="Arial" panose="020B0604020202020204" pitchFamily="34" charset="0"/>
              <a:buChar char="•"/>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609569" lvl="1" indent="0">
              <a:spcBef>
                <a:spcPts val="800"/>
              </a:spcBef>
              <a:buNone/>
              <a:tabLst>
                <a:tab pos="973138" algn="l"/>
              </a:tabLs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lvl="1" indent="0">
              <a:spcBef>
                <a:spcPts val="800"/>
              </a:spcBef>
              <a:buNone/>
              <a:tabLst>
                <a:tab pos="1371600" algn="l"/>
              </a:tabLst>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2A09EA7-7699-4B5D-8678-B0625FA7F883}"/>
              </a:ext>
            </a:extLst>
          </p:cNvPr>
          <p:cNvSpPr txBox="1"/>
          <p:nvPr/>
        </p:nvSpPr>
        <p:spPr>
          <a:xfrm>
            <a:off x="7543800" y="6477000"/>
            <a:ext cx="1066800" cy="261610"/>
          </a:xfrm>
          <a:prstGeom prst="rect">
            <a:avLst/>
          </a:prstGeom>
          <a:noFill/>
        </p:spPr>
        <p:txBody>
          <a:bodyPr wrap="square" rtlCol="0">
            <a:spAutoFit/>
          </a:bodyPr>
          <a:lstStyle/>
          <a:p>
            <a:pPr algn="r"/>
            <a:r>
              <a:rPr lang="en-US" sz="1100" dirty="0"/>
              <a:t>5</a:t>
            </a:r>
          </a:p>
        </p:txBody>
      </p:sp>
    </p:spTree>
    <p:extLst>
      <p:ext uri="{BB962C8B-B14F-4D97-AF65-F5344CB8AC3E}">
        <p14:creationId xmlns:p14="http://schemas.microsoft.com/office/powerpoint/2010/main" val="412913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0"/>
            <a:ext cx="9235440" cy="52565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9939" y="5256597"/>
            <a:ext cx="9235440" cy="167760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76200" y="2362200"/>
            <a:ext cx="9150830" cy="1175706"/>
          </a:xfrm>
          <a:prstGeom prst="rect">
            <a:avLst/>
          </a:prstGeom>
          <a:noFill/>
        </p:spPr>
        <p:txBody>
          <a:bodyPr wrap="square" rtlCol="0">
            <a:spAutoFit/>
          </a:bodyPr>
          <a:lstStyle/>
          <a:p>
            <a:pPr algn="ctr">
              <a:lnSpc>
                <a:spcPct val="80000"/>
              </a:lnSpc>
            </a:pPr>
            <a:r>
              <a:rPr lang="en-US" sz="4800" b="1" spc="-200"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a:p>
            <a:pPr algn="ctr">
              <a:lnSpc>
                <a:spcPct val="80000"/>
              </a:lnSpc>
            </a:pPr>
            <a:endPar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5831886"/>
            <a:ext cx="2587757" cy="502921"/>
          </a:xfrm>
          <a:prstGeom prst="rect">
            <a:avLst/>
          </a:prstGeom>
        </p:spPr>
      </p:pic>
    </p:spTree>
    <p:extLst>
      <p:ext uri="{BB962C8B-B14F-4D97-AF65-F5344CB8AC3E}">
        <p14:creationId xmlns:p14="http://schemas.microsoft.com/office/powerpoint/2010/main" val="95138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262626"/>
      </a:dk2>
      <a:lt2>
        <a:srgbClr val="F2F2F2"/>
      </a:lt2>
      <a:accent1>
        <a:srgbClr val="0070C0"/>
      </a:accent1>
      <a:accent2>
        <a:srgbClr val="262626"/>
      </a:accent2>
      <a:accent3>
        <a:srgbClr val="F29000"/>
      </a:accent3>
      <a:accent4>
        <a:srgbClr val="0DAF15"/>
      </a:accent4>
      <a:accent5>
        <a:srgbClr val="F29000"/>
      </a:accent5>
      <a:accent6>
        <a:srgbClr val="C00000"/>
      </a:accent6>
      <a:hlink>
        <a:srgbClr val="00B0F0"/>
      </a:hlink>
      <a:folHlink>
        <a:srgbClr val="00B0F0"/>
      </a:folHlink>
    </a:clrScheme>
    <a:fontScheme name="MGO Theme Fonts">
      <a:majorFont>
        <a:latin typeface="Stag Bold"/>
        <a:ea typeface=""/>
        <a:cs typeface=""/>
      </a:majorFont>
      <a:minorFont>
        <a:latin typeface="Avenir LT Std 3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GO Presentation Master" id="{6B34FBAC-92BA-487C-AD0D-4030A9BC5C0A}" vid="{35039AE7-1B7B-405C-8379-49BBB6386FD6}"/>
    </a:ext>
  </a:extLst>
</a:theme>
</file>

<file path=ppt/theme/theme2.xml><?xml version="1.0" encoding="utf-8"?>
<a:theme xmlns:a="http://schemas.openxmlformats.org/drawingml/2006/main" name="2_Office Theme">
  <a:themeElements>
    <a:clrScheme name="MGO Theme Colors">
      <a:dk1>
        <a:sysClr val="windowText" lastClr="000000"/>
      </a:dk1>
      <a:lt1>
        <a:sysClr val="window" lastClr="FFFFFF"/>
      </a:lt1>
      <a:dk2>
        <a:srgbClr val="423132"/>
      </a:dk2>
      <a:lt2>
        <a:srgbClr val="BEB9A6"/>
      </a:lt2>
      <a:accent1>
        <a:srgbClr val="57068C"/>
      </a:accent1>
      <a:accent2>
        <a:srgbClr val="A90061"/>
      </a:accent2>
      <a:accent3>
        <a:srgbClr val="00AF3F"/>
      </a:accent3>
      <a:accent4>
        <a:srgbClr val="FF7900"/>
      </a:accent4>
      <a:accent5>
        <a:srgbClr val="009FDA"/>
      </a:accent5>
      <a:accent6>
        <a:srgbClr val="8F23B3"/>
      </a:accent6>
      <a:hlink>
        <a:srgbClr val="009FDA"/>
      </a:hlink>
      <a:folHlink>
        <a:srgbClr val="8F23B3"/>
      </a:folHlink>
    </a:clrScheme>
    <a:fontScheme name="MGO Theme Fonts">
      <a:majorFont>
        <a:latin typeface="Stag Bold"/>
        <a:ea typeface=""/>
        <a:cs typeface=""/>
      </a:majorFont>
      <a:minorFont>
        <a:latin typeface="Avenir LT Std 3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GO Presentation Master" id="{6B34FBAC-92BA-487C-AD0D-4030A9BC5C0A}" vid="{35039AE7-1B7B-405C-8379-49BBB6386FD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Business Template">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5086510e-b289-4a55-9df6-fce5cb3e174d">3AJCASU2PR2H-220-482</_dlc_DocId>
    <TaxCatchAll xmlns="5086510e-b289-4a55-9df6-fce5cb3e174d"/>
    <_dlc_DocIdUrl xmlns="5086510e-b289-4a55-9df6-fce5cb3e174d">
      <Url>http://mgointranet/hq/marketing/_layouts/DocIdRedir.aspx?ID=3AJCASU2PR2H-220-482</Url>
      <Description>3AJCASU2PR2H-220-482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DDDF007DC30948B752672ED4AEC662" ma:contentTypeVersion="13" ma:contentTypeDescription="Create a new document." ma:contentTypeScope="" ma:versionID="4ef285c4792c56ffeb026bdefa0070b7">
  <xsd:schema xmlns:xsd="http://www.w3.org/2001/XMLSchema" xmlns:xs="http://www.w3.org/2001/XMLSchema" xmlns:p="http://schemas.microsoft.com/office/2006/metadata/properties" xmlns:ns2="5086510e-b289-4a55-9df6-fce5cb3e174d" targetNamespace="http://schemas.microsoft.com/office/2006/metadata/properties" ma:root="true" ma:fieldsID="0280550a02f794bce3fb3637e6fc01e0" ns2:_="">
    <xsd:import namespace="5086510e-b289-4a55-9df6-fce5cb3e174d"/>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86510e-b289-4a55-9df6-fce5cb3e17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e0137a86-24f6-43ca-a972-e6c0db430221}" ma:internalName="TaxCatchAll" ma:showField="CatchAllData" ma:web="5086510e-b289-4a55-9df6-fce5cb3e174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0137a86-24f6-43ca-a972-e6c0db430221}" ma:internalName="TaxCatchAllLabel" ma:readOnly="true" ma:showField="CatchAllDataLabel" ma:web="5086510e-b289-4a55-9df6-fce5cb3e17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8A3BAE7-22D5-4612-A4EF-145051818048}">
  <ds:schemaRefs>
    <ds:schemaRef ds:uri="http://schemas.microsoft.com/sharepoint/v3/contenttype/forms"/>
  </ds:schemaRefs>
</ds:datastoreItem>
</file>

<file path=customXml/itemProps2.xml><?xml version="1.0" encoding="utf-8"?>
<ds:datastoreItem xmlns:ds="http://schemas.openxmlformats.org/officeDocument/2006/customXml" ds:itemID="{5092B856-A0B1-46DC-B968-18AFE2B14A96}">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5086510e-b289-4a55-9df6-fce5cb3e174d"/>
    <ds:schemaRef ds:uri="http://www.w3.org/XML/1998/namespace"/>
    <ds:schemaRef ds:uri="http://purl.org/dc/elements/1.1/"/>
  </ds:schemaRefs>
</ds:datastoreItem>
</file>

<file path=customXml/itemProps3.xml><?xml version="1.0" encoding="utf-8"?>
<ds:datastoreItem xmlns:ds="http://schemas.openxmlformats.org/officeDocument/2006/customXml" ds:itemID="{DC1A74B3-A0ED-47D8-8475-CE3323220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86510e-b289-4a55-9df6-fce5cb3e17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66C76BA-1EBA-48BD-A5A0-F81FC3F14D5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13453</TotalTime>
  <Words>578</Words>
  <Application>Microsoft Office PowerPoint</Application>
  <PresentationFormat>On-screen Show (4:3)</PresentationFormat>
  <Paragraphs>113</Paragraphs>
  <Slides>8</Slides>
  <Notes>8</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8</vt:i4>
      </vt:variant>
    </vt:vector>
  </HeadingPairs>
  <TitlesOfParts>
    <vt:vector size="32" baseType="lpstr">
      <vt:lpstr>Arial</vt:lpstr>
      <vt:lpstr>Avenir LT Std 35 Light</vt:lpstr>
      <vt:lpstr>Avenir LT Std 45 Book</vt:lpstr>
      <vt:lpstr>Calibri</vt:lpstr>
      <vt:lpstr>Calibri Light</vt:lpstr>
      <vt:lpstr>Courier New</vt:lpstr>
      <vt:lpstr>Franklin Gothic Medium</vt:lpstr>
      <vt:lpstr>Futura LT Book</vt:lpstr>
      <vt:lpstr>Lato Light</vt:lpstr>
      <vt:lpstr>Lato Regular</vt:lpstr>
      <vt:lpstr>Mission Gothic Regular</vt:lpstr>
      <vt:lpstr>Nexa Bold</vt:lpstr>
      <vt:lpstr>Open Sans</vt:lpstr>
      <vt:lpstr>Open Sans bold</vt:lpstr>
      <vt:lpstr>Open Sans Extrabold</vt:lpstr>
      <vt:lpstr>Open Sans Light</vt:lpstr>
      <vt:lpstr>Open Sans Semibold</vt:lpstr>
      <vt:lpstr>PT Sans</vt:lpstr>
      <vt:lpstr>Sketch Rockwell</vt:lpstr>
      <vt:lpstr>Stag Bold</vt:lpstr>
      <vt:lpstr>Office Theme</vt:lpstr>
      <vt:lpstr>2_Office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Macias Gini and OConnell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Gonzalez</dc:creator>
  <cp:lastModifiedBy>Peter George</cp:lastModifiedBy>
  <cp:revision>412</cp:revision>
  <cp:lastPrinted>2017-01-24T19:27:36Z</cp:lastPrinted>
  <dcterms:created xsi:type="dcterms:W3CDTF">2015-07-17T17:35:42Z</dcterms:created>
  <dcterms:modified xsi:type="dcterms:W3CDTF">2022-06-01T15:36:50Z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8272f0ad-49a4-4fc7-bd46-58418a297ee4</vt:lpwstr>
  </property>
  <property fmtid="{D5CDD505-2E9C-101B-9397-08002B2CF9AE}" pid="3" name="ContentTypeId">
    <vt:lpwstr>0x010100F6DDDF007DC30948B752672ED4AEC662</vt:lpwstr>
  </property>
</Properties>
</file>