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4"/>
  </p:sldMasterIdLst>
  <p:notesMasterIdLst>
    <p:notesMasterId r:id="rId36"/>
  </p:notesMasterIdLst>
  <p:sldIdLst>
    <p:sldId id="256" r:id="rId5"/>
    <p:sldId id="264" r:id="rId6"/>
    <p:sldId id="289" r:id="rId7"/>
    <p:sldId id="277" r:id="rId8"/>
    <p:sldId id="263" r:id="rId9"/>
    <p:sldId id="269" r:id="rId10"/>
    <p:sldId id="265" r:id="rId11"/>
    <p:sldId id="257" r:id="rId12"/>
    <p:sldId id="292" r:id="rId13"/>
    <p:sldId id="258" r:id="rId14"/>
    <p:sldId id="259" r:id="rId15"/>
    <p:sldId id="294" r:id="rId16"/>
    <p:sldId id="261" r:id="rId17"/>
    <p:sldId id="273" r:id="rId18"/>
    <p:sldId id="304" r:id="rId19"/>
    <p:sldId id="262" r:id="rId20"/>
    <p:sldId id="302" r:id="rId21"/>
    <p:sldId id="270" r:id="rId22"/>
    <p:sldId id="295" r:id="rId23"/>
    <p:sldId id="305" r:id="rId24"/>
    <p:sldId id="296" r:id="rId25"/>
    <p:sldId id="303" r:id="rId26"/>
    <p:sldId id="279" r:id="rId27"/>
    <p:sldId id="281" r:id="rId28"/>
    <p:sldId id="282" r:id="rId29"/>
    <p:sldId id="283" r:id="rId30"/>
    <p:sldId id="284" r:id="rId31"/>
    <p:sldId id="285" r:id="rId32"/>
    <p:sldId id="286" r:id="rId33"/>
    <p:sldId id="287" r:id="rId34"/>
    <p:sldId id="27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E267FE97-F39A-4487-B8FE-B7469408B4A5}">
          <p14:sldIdLst>
            <p14:sldId id="256"/>
            <p14:sldId id="264"/>
            <p14:sldId id="289"/>
            <p14:sldId id="277"/>
            <p14:sldId id="263"/>
            <p14:sldId id="269"/>
            <p14:sldId id="265"/>
            <p14:sldId id="257"/>
            <p14:sldId id="292"/>
            <p14:sldId id="258"/>
            <p14:sldId id="259"/>
            <p14:sldId id="294"/>
            <p14:sldId id="261"/>
            <p14:sldId id="273"/>
            <p14:sldId id="304"/>
            <p14:sldId id="262"/>
            <p14:sldId id="302"/>
            <p14:sldId id="270"/>
            <p14:sldId id="295"/>
            <p14:sldId id="305"/>
            <p14:sldId id="296"/>
            <p14:sldId id="303"/>
            <p14:sldId id="279"/>
            <p14:sldId id="281"/>
            <p14:sldId id="282"/>
            <p14:sldId id="283"/>
            <p14:sldId id="284"/>
            <p14:sldId id="285"/>
            <p14:sldId id="286"/>
            <p14:sldId id="287"/>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AE1E"/>
    <a:srgbClr val="8080FF"/>
    <a:srgbClr val="FFFF80"/>
    <a:srgbClr val="FF8080"/>
    <a:srgbClr val="FFD70B"/>
    <a:srgbClr val="FFF6BC"/>
    <a:srgbClr val="24B8B5"/>
    <a:srgbClr val="26B3BE"/>
    <a:srgbClr val="FAAA1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210CD-0AFF-44A4-A9BB-A567D64599DA}" v="243" dt="2021-11-04T21:34:28.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1" autoAdjust="0"/>
    <p:restoredTop sz="94660"/>
  </p:normalViewPr>
  <p:slideViewPr>
    <p:cSldViewPr snapToGrid="0">
      <p:cViewPr varScale="1">
        <p:scale>
          <a:sx n="86" d="100"/>
          <a:sy n="86" d="100"/>
        </p:scale>
        <p:origin x="5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75F65-0BFA-4897-9B78-038D8051F1B2}"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EAC54-44C3-48DB-9B2D-292437BADB27}" type="slidenum">
              <a:rPr lang="en-US" smtClean="0"/>
              <a:t>‹#›</a:t>
            </a:fld>
            <a:endParaRPr lang="en-US"/>
          </a:p>
        </p:txBody>
      </p:sp>
    </p:spTree>
    <p:extLst>
      <p:ext uri="{BB962C8B-B14F-4D97-AF65-F5344CB8AC3E}">
        <p14:creationId xmlns:p14="http://schemas.microsoft.com/office/powerpoint/2010/main" val="1075761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0AF68E-1AF1-44C8-B324-C5A5745F14A9}"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266942784"/>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F68E-1AF1-44C8-B324-C5A5745F14A9}"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16865224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F68E-1AF1-44C8-B324-C5A5745F14A9}"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240992750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0AF68E-1AF1-44C8-B324-C5A5745F14A9}"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297546601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AF68E-1AF1-44C8-B324-C5A5745F14A9}" type="datetime1">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341219582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10AF68E-1AF1-44C8-B324-C5A5745F14A9}"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420371698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10AF68E-1AF1-44C8-B324-C5A5745F14A9}" type="datetime1">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414119850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AF68E-1AF1-44C8-B324-C5A5745F14A9}" type="datetime1">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4201477241"/>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AF68E-1AF1-44C8-B324-C5A5745F14A9}" type="datetime1">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238551481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F68E-1AF1-44C8-B324-C5A5745F14A9}"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9435865"/>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AF68E-1AF1-44C8-B324-C5A5745F14A9}" type="datetime1">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D5089C-D495-44E1-9C81-763875C587A4}" type="slidenum">
              <a:rPr lang="en-US" smtClean="0"/>
              <a:t>‹#›</a:t>
            </a:fld>
            <a:endParaRPr lang="en-US"/>
          </a:p>
        </p:txBody>
      </p:sp>
    </p:spTree>
    <p:extLst>
      <p:ext uri="{BB962C8B-B14F-4D97-AF65-F5344CB8AC3E}">
        <p14:creationId xmlns:p14="http://schemas.microsoft.com/office/powerpoint/2010/main" val="2983316122"/>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AF68E-1AF1-44C8-B324-C5A5745F14A9}" type="datetime1">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D5089C-D495-44E1-9C81-763875C587A4}" type="slidenum">
              <a:rPr lang="en-US" smtClean="0"/>
              <a:t>‹#›</a:t>
            </a:fld>
            <a:endParaRPr lang="en-US"/>
          </a:p>
        </p:txBody>
      </p:sp>
    </p:spTree>
    <p:extLst>
      <p:ext uri="{BB962C8B-B14F-4D97-AF65-F5344CB8AC3E}">
        <p14:creationId xmlns:p14="http://schemas.microsoft.com/office/powerpoint/2010/main" val="183907783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2.png"/><Relationship Id="rId5" Type="http://schemas.openxmlformats.org/officeDocument/2006/relationships/image" Target="../media/image41.png"/><Relationship Id="rId10" Type="http://schemas.openxmlformats.org/officeDocument/2006/relationships/image" Target="../media/image1.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jp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png"/><Relationship Id="rId2" Type="http://schemas.openxmlformats.org/officeDocument/2006/relationships/image" Target="../media/image8.png"/><Relationship Id="rId16"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DFA35F2-FAF0-487B-9AEE-7F9E1AA551AE}"/>
              </a:ext>
            </a:extLst>
          </p:cNvPr>
          <p:cNvSpPr txBox="1"/>
          <p:nvPr/>
        </p:nvSpPr>
        <p:spPr>
          <a:xfrm>
            <a:off x="23512" y="16935"/>
            <a:ext cx="12168488" cy="731520"/>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		Public Works</a:t>
            </a:r>
          </a:p>
          <a:p>
            <a:r>
              <a:rPr lang="en-US" dirty="0">
                <a:solidFill>
                  <a:schemeClr val="bg1"/>
                </a:solidFill>
                <a:latin typeface="Arial" panose="020B0604020202020204" pitchFamily="34" charset="0"/>
                <a:cs typeface="Arial" panose="020B0604020202020204" pitchFamily="34" charset="0"/>
              </a:rPr>
              <a:t>		Engineering &amp; Capital Projects</a:t>
            </a:r>
          </a:p>
        </p:txBody>
      </p:sp>
      <p:sp>
        <p:nvSpPr>
          <p:cNvPr id="2" name="Título 1">
            <a:extLst>
              <a:ext uri="{FF2B5EF4-FFF2-40B4-BE49-F238E27FC236}">
                <a16:creationId xmlns:a16="http://schemas.microsoft.com/office/drawing/2014/main" id="{CE782F24-9BEC-4501-85FF-8CC67066FC05}"/>
              </a:ext>
            </a:extLst>
          </p:cNvPr>
          <p:cNvSpPr>
            <a:spLocks noGrp="1"/>
          </p:cNvSpPr>
          <p:nvPr>
            <p:ph type="ctrTitle"/>
          </p:nvPr>
        </p:nvSpPr>
        <p:spPr>
          <a:xfrm>
            <a:off x="1417735" y="595353"/>
            <a:ext cx="9356521" cy="1180704"/>
          </a:xfrm>
        </p:spPr>
        <p:txBody>
          <a:bodyPr>
            <a:normAutofit fontScale="90000"/>
          </a:bodyPr>
          <a:lstStyle/>
          <a:p>
            <a:br>
              <a:rPr lang="en-US" dirty="0"/>
            </a:br>
            <a:br>
              <a:rPr lang="en-US" dirty="0"/>
            </a:br>
            <a:r>
              <a:rPr lang="en-US" sz="4400" dirty="0"/>
              <a:t>OCEAN BEACH BRANCH LIBRARY</a:t>
            </a:r>
            <a:br>
              <a:rPr lang="en-US" dirty="0"/>
            </a:br>
            <a:r>
              <a:rPr lang="en-US" sz="2400" dirty="0"/>
              <a:t>4801 Santa Monica Ave. San Diego 92107</a:t>
            </a:r>
            <a:endParaRPr lang="en-US" dirty="0"/>
          </a:p>
        </p:txBody>
      </p:sp>
      <p:sp>
        <p:nvSpPr>
          <p:cNvPr id="4" name="Freeform 41">
            <a:extLst>
              <a:ext uri="{FF2B5EF4-FFF2-40B4-BE49-F238E27FC236}">
                <a16:creationId xmlns:a16="http://schemas.microsoft.com/office/drawing/2014/main" id="{D74CD0E8-72AB-4459-8A73-70538B8A4136}"/>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DEFBB0A-94C5-4C6E-A0AA-D901DAA79BC8}"/>
              </a:ext>
            </a:extLst>
          </p:cNvPr>
          <p:cNvGrpSpPr/>
          <p:nvPr/>
        </p:nvGrpSpPr>
        <p:grpSpPr>
          <a:xfrm>
            <a:off x="72152" y="43308"/>
            <a:ext cx="867023" cy="674923"/>
            <a:chOff x="6999948" y="102910"/>
            <a:chExt cx="867023" cy="674923"/>
          </a:xfrm>
        </p:grpSpPr>
        <p:pic>
          <p:nvPicPr>
            <p:cNvPr id="6" name="Picture 6">
              <a:extLst>
                <a:ext uri="{FF2B5EF4-FFF2-40B4-BE49-F238E27FC236}">
                  <a16:creationId xmlns:a16="http://schemas.microsoft.com/office/drawing/2014/main" id="{157DE9EE-1DAF-4096-9FAC-152265C311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E5CDAC7-4F37-4E09-85DC-3302C6542A86}"/>
                </a:ext>
              </a:extLst>
            </p:cNvPr>
            <p:cNvGrpSpPr/>
            <p:nvPr/>
          </p:nvGrpSpPr>
          <p:grpSpPr>
            <a:xfrm>
              <a:off x="6999948" y="323058"/>
              <a:ext cx="653391" cy="454775"/>
              <a:chOff x="266729" y="3465296"/>
              <a:chExt cx="1445208" cy="1024570"/>
            </a:xfrm>
          </p:grpSpPr>
          <p:pic>
            <p:nvPicPr>
              <p:cNvPr id="8" name="Picture 2" descr="Design | Communications | City of San Diego Official Website">
                <a:extLst>
                  <a:ext uri="{FF2B5EF4-FFF2-40B4-BE49-F238E27FC236}">
                    <a16:creationId xmlns:a16="http://schemas.microsoft.com/office/drawing/2014/main" id="{116EF6D3-94D1-462C-8D82-2DC3FE468D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sign | Communications | City of San Diego Official Website">
                <a:extLst>
                  <a:ext uri="{FF2B5EF4-FFF2-40B4-BE49-F238E27FC236}">
                    <a16:creationId xmlns:a16="http://schemas.microsoft.com/office/drawing/2014/main" id="{B94A023D-7181-4A76-8FA0-330D90D52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2" name="TextBox 11">
            <a:extLst>
              <a:ext uri="{FF2B5EF4-FFF2-40B4-BE49-F238E27FC236}">
                <a16:creationId xmlns:a16="http://schemas.microsoft.com/office/drawing/2014/main" id="{FC03189C-0739-4ED8-95DF-0D9D0C0CD9C9}"/>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14" name="Imagen 21">
            <a:extLst>
              <a:ext uri="{FF2B5EF4-FFF2-40B4-BE49-F238E27FC236}">
                <a16:creationId xmlns:a16="http://schemas.microsoft.com/office/drawing/2014/main" id="{ED4F1CDE-82DD-4DED-897B-58646AE95F07}"/>
              </a:ext>
            </a:extLst>
          </p:cNvPr>
          <p:cNvPicPr>
            <a:picLocks noChangeAspect="1"/>
          </p:cNvPicPr>
          <p:nvPr/>
        </p:nvPicPr>
        <p:blipFill rotWithShape="1">
          <a:blip r:embed="rId4">
            <a:extLst>
              <a:ext uri="{28A0092B-C50C-407E-A947-70E740481C1C}">
                <a14:useLocalDpi xmlns:a14="http://schemas.microsoft.com/office/drawing/2010/main" val="0"/>
              </a:ext>
            </a:extLst>
          </a:blip>
          <a:srcRect t="9379"/>
          <a:stretch/>
        </p:blipFill>
        <p:spPr>
          <a:xfrm>
            <a:off x="664158" y="1981655"/>
            <a:ext cx="10863674" cy="3828528"/>
          </a:xfrm>
          <a:prstGeom prst="rect">
            <a:avLst/>
          </a:prstGeom>
        </p:spPr>
      </p:pic>
    </p:spTree>
    <p:extLst>
      <p:ext uri="{BB962C8B-B14F-4D97-AF65-F5344CB8AC3E}">
        <p14:creationId xmlns:p14="http://schemas.microsoft.com/office/powerpoint/2010/main" val="263378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EEBF720-A748-49FB-ABD5-C2B630F117F2}"/>
              </a:ext>
            </a:extLst>
          </p:cNvPr>
          <p:cNvSpPr>
            <a:spLocks noGrp="1"/>
          </p:cNvSpPr>
          <p:nvPr>
            <p:ph idx="1"/>
          </p:nvPr>
        </p:nvSpPr>
        <p:spPr>
          <a:xfrm>
            <a:off x="738232" y="857513"/>
            <a:ext cx="10259735" cy="5279851"/>
          </a:xfrm>
        </p:spPr>
        <p:txBody>
          <a:bodyPr>
            <a:normAutofit/>
          </a:bodyPr>
          <a:lstStyle/>
          <a:p>
            <a:r>
              <a:rPr lang="en-US" dirty="0"/>
              <a:t>As an Historical Resource…</a:t>
            </a:r>
          </a:p>
          <a:p>
            <a:pPr lvl="1"/>
            <a:r>
              <a:rPr lang="en-US" sz="1800" dirty="0"/>
              <a:t>We needed to maintain the original Style : Spanish-Monterey  (BUT the addition must be </a:t>
            </a:r>
            <a:r>
              <a:rPr lang="en-US" sz="1800" dirty="0">
                <a:solidFill>
                  <a:srgbClr val="FF0000"/>
                </a:solidFill>
              </a:rPr>
              <a:t>distinct</a:t>
            </a:r>
            <a:r>
              <a:rPr lang="en-US" sz="1800" dirty="0"/>
              <a:t>)</a:t>
            </a:r>
          </a:p>
          <a:p>
            <a:pPr lvl="1"/>
            <a:r>
              <a:rPr lang="en-US" sz="1800" dirty="0"/>
              <a:t>The Monterey Revival style named for Monterey California. In the early 18</a:t>
            </a:r>
            <a:r>
              <a:rPr lang="en-US" sz="1800" baseline="30000" dirty="0"/>
              <a:t>th</a:t>
            </a:r>
            <a:r>
              <a:rPr lang="en-US" sz="1800" dirty="0"/>
              <a:t> century, Californians blended Spanish colonial and New England colonial styles into something new. </a:t>
            </a:r>
          </a:p>
          <a:p>
            <a:pPr lvl="1"/>
            <a:r>
              <a:rPr lang="en-US" sz="1800" dirty="0"/>
              <a:t>This style is Characterized by :</a:t>
            </a:r>
          </a:p>
          <a:p>
            <a:pPr marL="0" indent="0">
              <a:buNone/>
            </a:pPr>
            <a:endParaRPr lang="en-US" dirty="0"/>
          </a:p>
          <a:p>
            <a:pPr marL="0" indent="0">
              <a:buNone/>
            </a:pPr>
            <a:endParaRPr lang="en-US" dirty="0"/>
          </a:p>
          <a:p>
            <a:pPr marL="0" indent="0">
              <a:buNone/>
            </a:pPr>
            <a:endParaRPr lang="en-US" dirty="0"/>
          </a:p>
          <a:p>
            <a:endParaRPr lang="en-US" dirty="0"/>
          </a:p>
          <a:p>
            <a:pPr marL="457200" lvl="1" indent="0" algn="ctr">
              <a:buNone/>
            </a:pPr>
            <a:endParaRPr lang="en-US" dirty="0"/>
          </a:p>
          <a:p>
            <a:pPr lvl="1"/>
            <a:endParaRPr lang="en-US" dirty="0"/>
          </a:p>
        </p:txBody>
      </p:sp>
      <p:sp>
        <p:nvSpPr>
          <p:cNvPr id="4" name="Footer Placeholder 3">
            <a:extLst>
              <a:ext uri="{FF2B5EF4-FFF2-40B4-BE49-F238E27FC236}">
                <a16:creationId xmlns:a16="http://schemas.microsoft.com/office/drawing/2014/main" id="{271A42D8-2FD7-4FD5-AB58-D0C798F71A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3E7FE-525C-452B-BEAC-7D1C60263C72}"/>
              </a:ext>
            </a:extLst>
          </p:cNvPr>
          <p:cNvSpPr>
            <a:spLocks noGrp="1"/>
          </p:cNvSpPr>
          <p:nvPr>
            <p:ph type="sldNum" sz="quarter" idx="12"/>
          </p:nvPr>
        </p:nvSpPr>
        <p:spPr/>
        <p:txBody>
          <a:bodyPr/>
          <a:lstStyle/>
          <a:p>
            <a:fld id="{49D5089C-D495-44E1-9C81-763875C587A4}" type="slidenum">
              <a:rPr lang="en-US" smtClean="0"/>
              <a:t>10</a:t>
            </a:fld>
            <a:endParaRPr lang="en-US"/>
          </a:p>
        </p:txBody>
      </p:sp>
      <p:pic>
        <p:nvPicPr>
          <p:cNvPr id="5" name="Imagen 4">
            <a:extLst>
              <a:ext uri="{FF2B5EF4-FFF2-40B4-BE49-F238E27FC236}">
                <a16:creationId xmlns:a16="http://schemas.microsoft.com/office/drawing/2014/main" id="{2598DD03-0B26-451D-BABD-A01208EA0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250" y="2663814"/>
            <a:ext cx="8030705" cy="3572947"/>
          </a:xfrm>
          <a:prstGeom prst="rect">
            <a:avLst/>
          </a:prstGeom>
        </p:spPr>
      </p:pic>
      <p:sp>
        <p:nvSpPr>
          <p:cNvPr id="7" name="Slide Number Placeholder 4">
            <a:extLst>
              <a:ext uri="{FF2B5EF4-FFF2-40B4-BE49-F238E27FC236}">
                <a16:creationId xmlns:a16="http://schemas.microsoft.com/office/drawing/2014/main" id="{D858D87E-E67A-4A8A-96C6-2023DD6E80E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10</a:t>
            </a:fld>
            <a:endParaRPr lang="en-US"/>
          </a:p>
        </p:txBody>
      </p:sp>
      <p:sp>
        <p:nvSpPr>
          <p:cNvPr id="8" name="Slide Number Placeholder 4">
            <a:extLst>
              <a:ext uri="{FF2B5EF4-FFF2-40B4-BE49-F238E27FC236}">
                <a16:creationId xmlns:a16="http://schemas.microsoft.com/office/drawing/2014/main" id="{5465DA6C-4FFF-43A7-9EDE-21A84D27BC3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10</a:t>
            </a:fld>
            <a:endParaRPr lang="en-US"/>
          </a:p>
        </p:txBody>
      </p:sp>
      <p:sp>
        <p:nvSpPr>
          <p:cNvPr id="9" name="Freeform 41">
            <a:extLst>
              <a:ext uri="{FF2B5EF4-FFF2-40B4-BE49-F238E27FC236}">
                <a16:creationId xmlns:a16="http://schemas.microsoft.com/office/drawing/2014/main" id="{0C480A6F-860A-47C7-B1C3-B69CDFC9E83A}"/>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0301D4F-FEAA-45DD-B701-F1B6722C74B0}"/>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8" name="TextBox 17">
            <a:extLst>
              <a:ext uri="{FF2B5EF4-FFF2-40B4-BE49-F238E27FC236}">
                <a16:creationId xmlns:a16="http://schemas.microsoft.com/office/drawing/2014/main" id="{49DB67A0-1126-4066-8B89-097FFA458A4C}"/>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D2007E84-1FB6-4F31-9E76-76E6AC520355}"/>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Project Constraints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0" name="Group 19">
            <a:extLst>
              <a:ext uri="{FF2B5EF4-FFF2-40B4-BE49-F238E27FC236}">
                <a16:creationId xmlns:a16="http://schemas.microsoft.com/office/drawing/2014/main" id="{67A47DB3-DB6A-469B-A939-3E8EDD28721F}"/>
              </a:ext>
            </a:extLst>
          </p:cNvPr>
          <p:cNvGrpSpPr/>
          <p:nvPr/>
        </p:nvGrpSpPr>
        <p:grpSpPr>
          <a:xfrm>
            <a:off x="149018" y="77306"/>
            <a:ext cx="650267" cy="506192"/>
            <a:chOff x="6999948" y="102910"/>
            <a:chExt cx="867023" cy="674923"/>
          </a:xfrm>
        </p:grpSpPr>
        <p:pic>
          <p:nvPicPr>
            <p:cNvPr id="21" name="Picture 6">
              <a:extLst>
                <a:ext uri="{FF2B5EF4-FFF2-40B4-BE49-F238E27FC236}">
                  <a16:creationId xmlns:a16="http://schemas.microsoft.com/office/drawing/2014/main" id="{B6911AE3-1650-40BD-A13D-032D6C9F44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D5DE7360-BFFB-49C6-8B6F-50AFD7963599}"/>
                </a:ext>
              </a:extLst>
            </p:cNvPr>
            <p:cNvGrpSpPr/>
            <p:nvPr/>
          </p:nvGrpSpPr>
          <p:grpSpPr>
            <a:xfrm>
              <a:off x="6999948" y="323058"/>
              <a:ext cx="653391" cy="454775"/>
              <a:chOff x="266729" y="3465296"/>
              <a:chExt cx="1445208" cy="1024570"/>
            </a:xfrm>
          </p:grpSpPr>
          <p:pic>
            <p:nvPicPr>
              <p:cNvPr id="23" name="Picture 2" descr="Design | Communications | City of San Diego Official Website">
                <a:extLst>
                  <a:ext uri="{FF2B5EF4-FFF2-40B4-BE49-F238E27FC236}">
                    <a16:creationId xmlns:a16="http://schemas.microsoft.com/office/drawing/2014/main" id="{FA898917-A51B-441C-AD3F-A64E367A88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sign | Communications | City of San Diego Official Website">
                <a:extLst>
                  <a:ext uri="{FF2B5EF4-FFF2-40B4-BE49-F238E27FC236}">
                    <a16:creationId xmlns:a16="http://schemas.microsoft.com/office/drawing/2014/main" id="{3C123A93-FC5B-46B5-81FF-85402C4BB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553061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FE9A35A-6864-4D28-82A1-994830A4CF3A}"/>
              </a:ext>
            </a:extLst>
          </p:cNvPr>
          <p:cNvSpPr>
            <a:spLocks noGrp="1"/>
          </p:cNvSpPr>
          <p:nvPr>
            <p:ph type="sldNum" sz="quarter" idx="12"/>
          </p:nvPr>
        </p:nvSpPr>
        <p:spPr/>
        <p:txBody>
          <a:bodyPr/>
          <a:lstStyle/>
          <a:p>
            <a:fld id="{49D5089C-D495-44E1-9C81-763875C587A4}" type="slidenum">
              <a:rPr lang="en-US" smtClean="0"/>
              <a:t>11</a:t>
            </a:fld>
            <a:endParaRPr lang="en-US"/>
          </a:p>
        </p:txBody>
      </p:sp>
      <p:sp>
        <p:nvSpPr>
          <p:cNvPr id="7" name="Slide Number Placeholder 5">
            <a:extLst>
              <a:ext uri="{FF2B5EF4-FFF2-40B4-BE49-F238E27FC236}">
                <a16:creationId xmlns:a16="http://schemas.microsoft.com/office/drawing/2014/main" id="{AB8C5EFD-A9A6-4011-AAC4-60409C07367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11</a:t>
            </a:fld>
            <a:endParaRPr lang="en-US"/>
          </a:p>
        </p:txBody>
      </p:sp>
      <p:sp>
        <p:nvSpPr>
          <p:cNvPr id="8" name="Slide Number Placeholder 4">
            <a:extLst>
              <a:ext uri="{FF2B5EF4-FFF2-40B4-BE49-F238E27FC236}">
                <a16:creationId xmlns:a16="http://schemas.microsoft.com/office/drawing/2014/main" id="{9CD9A94F-7E65-43E7-A504-912717A4CE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11</a:t>
            </a:fld>
            <a:endParaRPr lang="en-US"/>
          </a:p>
        </p:txBody>
      </p:sp>
      <p:sp>
        <p:nvSpPr>
          <p:cNvPr id="9" name="Slide Number Placeholder 4">
            <a:extLst>
              <a:ext uri="{FF2B5EF4-FFF2-40B4-BE49-F238E27FC236}">
                <a16:creationId xmlns:a16="http://schemas.microsoft.com/office/drawing/2014/main" id="{1F6197D0-A9CF-49BC-98CC-A5FC47DEE35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11</a:t>
            </a:fld>
            <a:endParaRPr lang="en-US"/>
          </a:p>
        </p:txBody>
      </p:sp>
      <p:sp>
        <p:nvSpPr>
          <p:cNvPr id="10" name="Freeform 41">
            <a:extLst>
              <a:ext uri="{FF2B5EF4-FFF2-40B4-BE49-F238E27FC236}">
                <a16:creationId xmlns:a16="http://schemas.microsoft.com/office/drawing/2014/main" id="{19E03454-5CB1-4F8D-A55B-B5DB02488BF6}"/>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D6F2F13-AB4F-45A4-AFF4-55E90B0A8410}"/>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 name="Rectangle: Rounded Corners 1">
            <a:extLst>
              <a:ext uri="{FF2B5EF4-FFF2-40B4-BE49-F238E27FC236}">
                <a16:creationId xmlns:a16="http://schemas.microsoft.com/office/drawing/2014/main" id="{E0E4F6BB-84B0-4045-9188-FFA48669050E}"/>
              </a:ext>
            </a:extLst>
          </p:cNvPr>
          <p:cNvSpPr/>
          <p:nvPr/>
        </p:nvSpPr>
        <p:spPr>
          <a:xfrm>
            <a:off x="9181048" y="992411"/>
            <a:ext cx="2286000" cy="1371600"/>
          </a:xfrm>
          <a:prstGeom prst="roundRect">
            <a:avLst/>
          </a:prstGeom>
          <a:solidFill>
            <a:srgbClr val="00B050">
              <a:alpha val="7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Summer Moratorium</a:t>
            </a:r>
          </a:p>
        </p:txBody>
      </p:sp>
      <p:sp>
        <p:nvSpPr>
          <p:cNvPr id="6" name="Rectangle: Rounded Corners 5">
            <a:extLst>
              <a:ext uri="{FF2B5EF4-FFF2-40B4-BE49-F238E27FC236}">
                <a16:creationId xmlns:a16="http://schemas.microsoft.com/office/drawing/2014/main" id="{1F4E3544-8188-4C6C-A890-5C49E0FAC5F5}"/>
              </a:ext>
            </a:extLst>
          </p:cNvPr>
          <p:cNvSpPr/>
          <p:nvPr/>
        </p:nvSpPr>
        <p:spPr>
          <a:xfrm>
            <a:off x="3555281" y="2903220"/>
            <a:ext cx="1645920" cy="1097280"/>
          </a:xfrm>
          <a:prstGeom prst="roundRect">
            <a:avLst/>
          </a:prstGeom>
          <a:solidFill>
            <a:srgbClr val="26B3BE"/>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Entry not ADA Compliant</a:t>
            </a:r>
          </a:p>
        </p:txBody>
      </p:sp>
      <p:sp>
        <p:nvSpPr>
          <p:cNvPr id="19" name="Rectangle: Rounded Corners 18">
            <a:extLst>
              <a:ext uri="{FF2B5EF4-FFF2-40B4-BE49-F238E27FC236}">
                <a16:creationId xmlns:a16="http://schemas.microsoft.com/office/drawing/2014/main" id="{94C93597-FF4D-424D-A3E2-CDAF83AEA06B}"/>
              </a:ext>
            </a:extLst>
          </p:cNvPr>
          <p:cNvSpPr/>
          <p:nvPr/>
        </p:nvSpPr>
        <p:spPr>
          <a:xfrm>
            <a:off x="6497337" y="2903220"/>
            <a:ext cx="1645920" cy="1097280"/>
          </a:xfrm>
          <a:prstGeom prst="roundRect">
            <a:avLst/>
          </a:prstGeom>
          <a:solidFill>
            <a:srgbClr val="4472C4"/>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Site Slope</a:t>
            </a:r>
          </a:p>
        </p:txBody>
      </p:sp>
      <p:sp>
        <p:nvSpPr>
          <p:cNvPr id="20" name="Rectangle: Rounded Corners 19">
            <a:extLst>
              <a:ext uri="{FF2B5EF4-FFF2-40B4-BE49-F238E27FC236}">
                <a16:creationId xmlns:a16="http://schemas.microsoft.com/office/drawing/2014/main" id="{3616C873-3D90-4D8A-8494-3AD4EC22A112}"/>
              </a:ext>
            </a:extLst>
          </p:cNvPr>
          <p:cNvSpPr/>
          <p:nvPr/>
        </p:nvSpPr>
        <p:spPr>
          <a:xfrm>
            <a:off x="639061" y="2997379"/>
            <a:ext cx="1644242" cy="1097280"/>
          </a:xfrm>
          <a:prstGeom prst="roundRect">
            <a:avLst/>
          </a:prstGeom>
          <a:solidFill>
            <a:srgbClr val="00B0F0">
              <a:alpha val="6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Adjacent to Post Office (Federal Regs)</a:t>
            </a:r>
          </a:p>
        </p:txBody>
      </p:sp>
      <p:sp>
        <p:nvSpPr>
          <p:cNvPr id="21" name="Rectangle: Rounded Corners 20">
            <a:extLst>
              <a:ext uri="{FF2B5EF4-FFF2-40B4-BE49-F238E27FC236}">
                <a16:creationId xmlns:a16="http://schemas.microsoft.com/office/drawing/2014/main" id="{C88972CC-27EB-4C93-A6B7-40641210D374}"/>
              </a:ext>
            </a:extLst>
          </p:cNvPr>
          <p:cNvSpPr/>
          <p:nvPr/>
        </p:nvSpPr>
        <p:spPr>
          <a:xfrm>
            <a:off x="639061" y="994892"/>
            <a:ext cx="2286000" cy="1371600"/>
          </a:xfrm>
          <a:prstGeom prst="roundRect">
            <a:avLst/>
          </a:prstGeom>
          <a:solidFill>
            <a:srgbClr val="FF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Costal Development Permit</a:t>
            </a:r>
          </a:p>
        </p:txBody>
      </p:sp>
      <p:sp>
        <p:nvSpPr>
          <p:cNvPr id="22" name="Rectangle: Rounded Corners 21">
            <a:extLst>
              <a:ext uri="{FF2B5EF4-FFF2-40B4-BE49-F238E27FC236}">
                <a16:creationId xmlns:a16="http://schemas.microsoft.com/office/drawing/2014/main" id="{67BFA667-6B82-4253-90A9-51B30F0CE7C6}"/>
              </a:ext>
            </a:extLst>
          </p:cNvPr>
          <p:cNvSpPr/>
          <p:nvPr/>
        </p:nvSpPr>
        <p:spPr>
          <a:xfrm>
            <a:off x="3303821" y="992714"/>
            <a:ext cx="2286000" cy="1371600"/>
          </a:xfrm>
          <a:prstGeom prst="roundRect">
            <a:avLst/>
          </a:prstGeom>
          <a:solidFill>
            <a:srgbClr val="FFC000">
              <a:alpha val="9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CEQA Compliance- </a:t>
            </a:r>
          </a:p>
          <a:p>
            <a:pPr algn="ctr"/>
            <a:r>
              <a:rPr lang="en-US" dirty="0"/>
              <a:t>Mitigated Negative Declaration</a:t>
            </a:r>
          </a:p>
        </p:txBody>
      </p:sp>
      <p:sp>
        <p:nvSpPr>
          <p:cNvPr id="23" name="Rectangle: Rounded Corners 22">
            <a:extLst>
              <a:ext uri="{FF2B5EF4-FFF2-40B4-BE49-F238E27FC236}">
                <a16:creationId xmlns:a16="http://schemas.microsoft.com/office/drawing/2014/main" id="{0CEF4BC5-78DE-404F-99E1-7C004AF297F4}"/>
              </a:ext>
            </a:extLst>
          </p:cNvPr>
          <p:cNvSpPr/>
          <p:nvPr/>
        </p:nvSpPr>
        <p:spPr>
          <a:xfrm>
            <a:off x="6177297" y="992714"/>
            <a:ext cx="2286000" cy="1371600"/>
          </a:xfrm>
          <a:prstGeom prst="roundRect">
            <a:avLst/>
          </a:prstGeom>
          <a:solidFill>
            <a:srgbClr val="92D050">
              <a:alpha val="8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Archaeological sensitive area = Native American Monitoring</a:t>
            </a:r>
          </a:p>
        </p:txBody>
      </p:sp>
      <p:sp>
        <p:nvSpPr>
          <p:cNvPr id="24" name="Rectangle: Rounded Corners 23">
            <a:extLst>
              <a:ext uri="{FF2B5EF4-FFF2-40B4-BE49-F238E27FC236}">
                <a16:creationId xmlns:a16="http://schemas.microsoft.com/office/drawing/2014/main" id="{B0145A5D-6E36-4AA9-BD89-622EC4CB92A0}"/>
              </a:ext>
            </a:extLst>
          </p:cNvPr>
          <p:cNvSpPr/>
          <p:nvPr/>
        </p:nvSpPr>
        <p:spPr>
          <a:xfrm>
            <a:off x="1402079" y="4646438"/>
            <a:ext cx="2194560" cy="1280160"/>
          </a:xfrm>
          <a:prstGeom prst="roundRect">
            <a:avLst/>
          </a:prstGeom>
          <a:solidFill>
            <a:srgbClr val="4472C4">
              <a:alpha val="6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Security Concerns</a:t>
            </a:r>
          </a:p>
        </p:txBody>
      </p:sp>
      <p:sp>
        <p:nvSpPr>
          <p:cNvPr id="25" name="Rectangle: Rounded Corners 24">
            <a:extLst>
              <a:ext uri="{FF2B5EF4-FFF2-40B4-BE49-F238E27FC236}">
                <a16:creationId xmlns:a16="http://schemas.microsoft.com/office/drawing/2014/main" id="{C972B2BE-275D-417E-B9B0-DED63FEF862A}"/>
              </a:ext>
            </a:extLst>
          </p:cNvPr>
          <p:cNvSpPr/>
          <p:nvPr/>
        </p:nvSpPr>
        <p:spPr>
          <a:xfrm>
            <a:off x="4998718" y="4626301"/>
            <a:ext cx="2194560" cy="1280160"/>
          </a:xfrm>
          <a:prstGeom prst="roundRect">
            <a:avLst/>
          </a:prstGeom>
          <a:solidFill>
            <a:srgbClr val="FAAA1E"/>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Asbestos on Exterior Stucco</a:t>
            </a:r>
          </a:p>
        </p:txBody>
      </p:sp>
      <p:sp>
        <p:nvSpPr>
          <p:cNvPr id="26" name="Rectangle: Rounded Corners 25">
            <a:extLst>
              <a:ext uri="{FF2B5EF4-FFF2-40B4-BE49-F238E27FC236}">
                <a16:creationId xmlns:a16="http://schemas.microsoft.com/office/drawing/2014/main" id="{0230AD9D-F766-405B-B477-BB9CFD51B469}"/>
              </a:ext>
            </a:extLst>
          </p:cNvPr>
          <p:cNvSpPr/>
          <p:nvPr/>
        </p:nvSpPr>
        <p:spPr>
          <a:xfrm>
            <a:off x="9181048" y="2785326"/>
            <a:ext cx="1645920" cy="1097280"/>
          </a:xfrm>
          <a:prstGeom prst="roundRect">
            <a:avLst/>
          </a:prstGeom>
          <a:solidFill>
            <a:srgbClr val="7030A0">
              <a:alpha val="9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Limited Parking  </a:t>
            </a:r>
          </a:p>
        </p:txBody>
      </p:sp>
      <p:sp>
        <p:nvSpPr>
          <p:cNvPr id="27" name="Rectangle: Rounded Corners 26">
            <a:extLst>
              <a:ext uri="{FF2B5EF4-FFF2-40B4-BE49-F238E27FC236}">
                <a16:creationId xmlns:a16="http://schemas.microsoft.com/office/drawing/2014/main" id="{13FFF5FF-A120-4558-8583-4E831731A9FE}"/>
              </a:ext>
            </a:extLst>
          </p:cNvPr>
          <p:cNvSpPr/>
          <p:nvPr/>
        </p:nvSpPr>
        <p:spPr>
          <a:xfrm>
            <a:off x="8456131" y="4626301"/>
            <a:ext cx="2194560" cy="1280160"/>
          </a:xfrm>
          <a:prstGeom prst="roundRect">
            <a:avLst/>
          </a:prstGeom>
          <a:solidFill>
            <a:srgbClr val="24B8B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Bring existing Library up to current Energy Codes</a:t>
            </a:r>
          </a:p>
        </p:txBody>
      </p:sp>
      <p:sp>
        <p:nvSpPr>
          <p:cNvPr id="29" name="TextBox 28">
            <a:extLst>
              <a:ext uri="{FF2B5EF4-FFF2-40B4-BE49-F238E27FC236}">
                <a16:creationId xmlns:a16="http://schemas.microsoft.com/office/drawing/2014/main" id="{5314B28E-E0C0-4385-93AC-C3F98E94BC29}"/>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30" name="TextBox 29">
            <a:extLst>
              <a:ext uri="{FF2B5EF4-FFF2-40B4-BE49-F238E27FC236}">
                <a16:creationId xmlns:a16="http://schemas.microsoft.com/office/drawing/2014/main" id="{E4C7D5EC-5B60-4792-8CB2-3CB677370763}"/>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Project Constraints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31" name="Group 30">
            <a:extLst>
              <a:ext uri="{FF2B5EF4-FFF2-40B4-BE49-F238E27FC236}">
                <a16:creationId xmlns:a16="http://schemas.microsoft.com/office/drawing/2014/main" id="{DAE2DBFA-F951-41B8-8E1E-FFB5DFD3C503}"/>
              </a:ext>
            </a:extLst>
          </p:cNvPr>
          <p:cNvGrpSpPr/>
          <p:nvPr/>
        </p:nvGrpSpPr>
        <p:grpSpPr>
          <a:xfrm>
            <a:off x="149018" y="77306"/>
            <a:ext cx="650267" cy="506192"/>
            <a:chOff x="6999948" y="102910"/>
            <a:chExt cx="867023" cy="674923"/>
          </a:xfrm>
        </p:grpSpPr>
        <p:pic>
          <p:nvPicPr>
            <p:cNvPr id="32" name="Picture 6">
              <a:extLst>
                <a:ext uri="{FF2B5EF4-FFF2-40B4-BE49-F238E27FC236}">
                  <a16:creationId xmlns:a16="http://schemas.microsoft.com/office/drawing/2014/main" id="{13D476B8-29E9-4B24-B012-469B0FB654D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7928BB96-3C09-4E04-B573-86FB891D65A6}"/>
                </a:ext>
              </a:extLst>
            </p:cNvPr>
            <p:cNvGrpSpPr/>
            <p:nvPr/>
          </p:nvGrpSpPr>
          <p:grpSpPr>
            <a:xfrm>
              <a:off x="6999948" y="323058"/>
              <a:ext cx="653391" cy="454775"/>
              <a:chOff x="266729" y="3465296"/>
              <a:chExt cx="1445208" cy="1024570"/>
            </a:xfrm>
          </p:grpSpPr>
          <p:pic>
            <p:nvPicPr>
              <p:cNvPr id="34" name="Picture 2" descr="Design | Communications | City of San Diego Official Website">
                <a:extLst>
                  <a:ext uri="{FF2B5EF4-FFF2-40B4-BE49-F238E27FC236}">
                    <a16:creationId xmlns:a16="http://schemas.microsoft.com/office/drawing/2014/main" id="{651F087A-C6F1-4D71-980B-19CE6CEF59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Design | Communications | City of San Diego Official Website">
                <a:extLst>
                  <a:ext uri="{FF2B5EF4-FFF2-40B4-BE49-F238E27FC236}">
                    <a16:creationId xmlns:a16="http://schemas.microsoft.com/office/drawing/2014/main" id="{D3EB7CB4-A4F1-46AA-A859-5339D7B1CB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007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3000"/>
                                        <p:tgtEl>
                                          <p:spTgt spid="21"/>
                                        </p:tgtEl>
                                      </p:cBhvr>
                                    </p:animEffect>
                                    <p:anim calcmode="lin" valueType="num">
                                      <p:cBhvr>
                                        <p:cTn id="8" dur="3000" fill="hold"/>
                                        <p:tgtEl>
                                          <p:spTgt spid="21"/>
                                        </p:tgtEl>
                                        <p:attrNameLst>
                                          <p:attrName>ppt_x</p:attrName>
                                        </p:attrNameLst>
                                      </p:cBhvr>
                                      <p:tavLst>
                                        <p:tav tm="0">
                                          <p:val>
                                            <p:strVal val="#ppt_x"/>
                                          </p:val>
                                        </p:tav>
                                        <p:tav tm="100000">
                                          <p:val>
                                            <p:strVal val="#ppt_x"/>
                                          </p:val>
                                        </p:tav>
                                      </p:tavLst>
                                    </p:anim>
                                    <p:anim calcmode="lin" valueType="num">
                                      <p:cBhvr>
                                        <p:cTn id="9" dur="3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6000"/>
                                        <p:tgtEl>
                                          <p:spTgt spid="22"/>
                                        </p:tgtEl>
                                      </p:cBhvr>
                                    </p:animEffect>
                                    <p:anim calcmode="lin" valueType="num">
                                      <p:cBhvr>
                                        <p:cTn id="15" dur="6000" fill="hold"/>
                                        <p:tgtEl>
                                          <p:spTgt spid="22"/>
                                        </p:tgtEl>
                                        <p:attrNameLst>
                                          <p:attrName>ppt_x</p:attrName>
                                        </p:attrNameLst>
                                      </p:cBhvr>
                                      <p:tavLst>
                                        <p:tav tm="0">
                                          <p:val>
                                            <p:strVal val="#ppt_x"/>
                                          </p:val>
                                        </p:tav>
                                        <p:tav tm="100000">
                                          <p:val>
                                            <p:strVal val="#ppt_x"/>
                                          </p:val>
                                        </p:tav>
                                      </p:tavLst>
                                    </p:anim>
                                    <p:anim calcmode="lin" valueType="num">
                                      <p:cBhvr>
                                        <p:cTn id="16" dur="6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8000"/>
                                        <p:tgtEl>
                                          <p:spTgt spid="23"/>
                                        </p:tgtEl>
                                      </p:cBhvr>
                                    </p:animEffect>
                                    <p:anim calcmode="lin" valueType="num">
                                      <p:cBhvr>
                                        <p:cTn id="22" dur="8000" fill="hold"/>
                                        <p:tgtEl>
                                          <p:spTgt spid="23"/>
                                        </p:tgtEl>
                                        <p:attrNameLst>
                                          <p:attrName>ppt_x</p:attrName>
                                        </p:attrNameLst>
                                      </p:cBhvr>
                                      <p:tavLst>
                                        <p:tav tm="0">
                                          <p:val>
                                            <p:strVal val="#ppt_x"/>
                                          </p:val>
                                        </p:tav>
                                        <p:tav tm="100000">
                                          <p:val>
                                            <p:strVal val="#ppt_x"/>
                                          </p:val>
                                        </p:tav>
                                      </p:tavLst>
                                    </p:anim>
                                    <p:anim calcmode="lin" valueType="num">
                                      <p:cBhvr>
                                        <p:cTn id="23" dur="8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4000"/>
                                        <p:tgtEl>
                                          <p:spTgt spid="2"/>
                                        </p:tgtEl>
                                      </p:cBhvr>
                                    </p:animEffect>
                                    <p:anim calcmode="lin" valueType="num">
                                      <p:cBhvr>
                                        <p:cTn id="29" dur="4000" fill="hold"/>
                                        <p:tgtEl>
                                          <p:spTgt spid="2"/>
                                        </p:tgtEl>
                                        <p:attrNameLst>
                                          <p:attrName>ppt_x</p:attrName>
                                        </p:attrNameLst>
                                      </p:cBhvr>
                                      <p:tavLst>
                                        <p:tav tm="0">
                                          <p:val>
                                            <p:strVal val="#ppt_x"/>
                                          </p:val>
                                        </p:tav>
                                        <p:tav tm="100000">
                                          <p:val>
                                            <p:strVal val="#ppt_x"/>
                                          </p:val>
                                        </p:tav>
                                      </p:tavLst>
                                    </p:anim>
                                    <p:anim calcmode="lin" valueType="num">
                                      <p:cBhvr>
                                        <p:cTn id="30" dur="4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4000"/>
                                        <p:tgtEl>
                                          <p:spTgt spid="20"/>
                                        </p:tgtEl>
                                      </p:cBhvr>
                                    </p:animEffect>
                                    <p:anim calcmode="lin" valueType="num">
                                      <p:cBhvr>
                                        <p:cTn id="36" dur="4000" fill="hold"/>
                                        <p:tgtEl>
                                          <p:spTgt spid="20"/>
                                        </p:tgtEl>
                                        <p:attrNameLst>
                                          <p:attrName>ppt_x</p:attrName>
                                        </p:attrNameLst>
                                      </p:cBhvr>
                                      <p:tavLst>
                                        <p:tav tm="0">
                                          <p:val>
                                            <p:strVal val="#ppt_x"/>
                                          </p:val>
                                        </p:tav>
                                        <p:tav tm="100000">
                                          <p:val>
                                            <p:strVal val="#ppt_x"/>
                                          </p:val>
                                        </p:tav>
                                      </p:tavLst>
                                    </p:anim>
                                    <p:anim calcmode="lin" valueType="num">
                                      <p:cBhvr>
                                        <p:cTn id="37" dur="4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4000"/>
                                        <p:tgtEl>
                                          <p:spTgt spid="6"/>
                                        </p:tgtEl>
                                      </p:cBhvr>
                                    </p:animEffect>
                                    <p:anim calcmode="lin" valueType="num">
                                      <p:cBhvr>
                                        <p:cTn id="43" dur="4000" fill="hold"/>
                                        <p:tgtEl>
                                          <p:spTgt spid="6"/>
                                        </p:tgtEl>
                                        <p:attrNameLst>
                                          <p:attrName>ppt_x</p:attrName>
                                        </p:attrNameLst>
                                      </p:cBhvr>
                                      <p:tavLst>
                                        <p:tav tm="0">
                                          <p:val>
                                            <p:strVal val="#ppt_x"/>
                                          </p:val>
                                        </p:tav>
                                        <p:tav tm="100000">
                                          <p:val>
                                            <p:strVal val="#ppt_x"/>
                                          </p:val>
                                        </p:tav>
                                      </p:tavLst>
                                    </p:anim>
                                    <p:anim calcmode="lin" valueType="num">
                                      <p:cBhvr>
                                        <p:cTn id="44" dur="4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4000"/>
                                        <p:tgtEl>
                                          <p:spTgt spid="19"/>
                                        </p:tgtEl>
                                      </p:cBhvr>
                                    </p:animEffect>
                                    <p:anim calcmode="lin" valueType="num">
                                      <p:cBhvr>
                                        <p:cTn id="50" dur="4000" fill="hold"/>
                                        <p:tgtEl>
                                          <p:spTgt spid="19"/>
                                        </p:tgtEl>
                                        <p:attrNameLst>
                                          <p:attrName>ppt_x</p:attrName>
                                        </p:attrNameLst>
                                      </p:cBhvr>
                                      <p:tavLst>
                                        <p:tav tm="0">
                                          <p:val>
                                            <p:strVal val="#ppt_x"/>
                                          </p:val>
                                        </p:tav>
                                        <p:tav tm="100000">
                                          <p:val>
                                            <p:strVal val="#ppt_x"/>
                                          </p:val>
                                        </p:tav>
                                      </p:tavLst>
                                    </p:anim>
                                    <p:anim calcmode="lin" valueType="num">
                                      <p:cBhvr>
                                        <p:cTn id="51" dur="4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4000"/>
                                        <p:tgtEl>
                                          <p:spTgt spid="26"/>
                                        </p:tgtEl>
                                      </p:cBhvr>
                                    </p:animEffect>
                                    <p:anim calcmode="lin" valueType="num">
                                      <p:cBhvr>
                                        <p:cTn id="57" dur="4000" fill="hold"/>
                                        <p:tgtEl>
                                          <p:spTgt spid="26"/>
                                        </p:tgtEl>
                                        <p:attrNameLst>
                                          <p:attrName>ppt_x</p:attrName>
                                        </p:attrNameLst>
                                      </p:cBhvr>
                                      <p:tavLst>
                                        <p:tav tm="0">
                                          <p:val>
                                            <p:strVal val="#ppt_x"/>
                                          </p:val>
                                        </p:tav>
                                        <p:tav tm="100000">
                                          <p:val>
                                            <p:strVal val="#ppt_x"/>
                                          </p:val>
                                        </p:tav>
                                      </p:tavLst>
                                    </p:anim>
                                    <p:anim calcmode="lin" valueType="num">
                                      <p:cBhvr>
                                        <p:cTn id="58" dur="4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6"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down)">
                                      <p:cBhvr>
                                        <p:cTn id="63" dur="1160">
                                          <p:stCondLst>
                                            <p:cond delay="0"/>
                                          </p:stCondLst>
                                        </p:cTn>
                                        <p:tgtEl>
                                          <p:spTgt spid="24"/>
                                        </p:tgtEl>
                                      </p:cBhvr>
                                    </p:animEffect>
                                    <p:anim calcmode="lin" valueType="num">
                                      <p:cBhvr>
                                        <p:cTn id="64" dur="3644"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5" dur="1328"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6" dur="1328" tmFilter="0, 0; 0.125,0.2665; 0.25,0.4; 0.375,0.465; 0.5,0.5;  0.625,0.535; 0.75,0.6; 0.875,0.7335; 1,1">
                                          <p:stCondLst>
                                            <p:cond delay="1328"/>
                                          </p:stCondLst>
                                        </p:cTn>
                                        <p:tgtEl>
                                          <p:spTgt spid="24"/>
                                        </p:tgtEl>
                                        <p:attrNameLst>
                                          <p:attrName>ppt_y</p:attrName>
                                        </p:attrNameLst>
                                      </p:cBhvr>
                                      <p:tavLst>
                                        <p:tav tm="0" fmla="#ppt_y-sin(pi*$)/9">
                                          <p:val>
                                            <p:fltVal val="0"/>
                                          </p:val>
                                        </p:tav>
                                        <p:tav tm="100000">
                                          <p:val>
                                            <p:fltVal val="1"/>
                                          </p:val>
                                        </p:tav>
                                      </p:tavLst>
                                    </p:anim>
                                    <p:anim calcmode="lin" valueType="num">
                                      <p:cBhvr>
                                        <p:cTn id="67" dur="664" tmFilter="0, 0; 0.125,0.2665; 0.25,0.4; 0.375,0.465; 0.5,0.5;  0.625,0.535; 0.75,0.6; 0.875,0.7335; 1,1">
                                          <p:stCondLst>
                                            <p:cond delay="2648"/>
                                          </p:stCondLst>
                                        </p:cTn>
                                        <p:tgtEl>
                                          <p:spTgt spid="24"/>
                                        </p:tgtEl>
                                        <p:attrNameLst>
                                          <p:attrName>ppt_y</p:attrName>
                                        </p:attrNameLst>
                                      </p:cBhvr>
                                      <p:tavLst>
                                        <p:tav tm="0" fmla="#ppt_y-sin(pi*$)/27">
                                          <p:val>
                                            <p:fltVal val="0"/>
                                          </p:val>
                                        </p:tav>
                                        <p:tav tm="100000">
                                          <p:val>
                                            <p:fltVal val="1"/>
                                          </p:val>
                                        </p:tav>
                                      </p:tavLst>
                                    </p:anim>
                                    <p:anim calcmode="lin" valueType="num">
                                      <p:cBhvr>
                                        <p:cTn id="68" dur="328" tmFilter="0, 0; 0.125,0.2665; 0.25,0.4; 0.375,0.465; 0.5,0.5;  0.625,0.535; 0.75,0.6; 0.875,0.7335; 1,1">
                                          <p:stCondLst>
                                            <p:cond delay="3312"/>
                                          </p:stCondLst>
                                        </p:cTn>
                                        <p:tgtEl>
                                          <p:spTgt spid="24"/>
                                        </p:tgtEl>
                                        <p:attrNameLst>
                                          <p:attrName>ppt_y</p:attrName>
                                        </p:attrNameLst>
                                      </p:cBhvr>
                                      <p:tavLst>
                                        <p:tav tm="0" fmla="#ppt_y-sin(pi*$)/81">
                                          <p:val>
                                            <p:fltVal val="0"/>
                                          </p:val>
                                        </p:tav>
                                        <p:tav tm="100000">
                                          <p:val>
                                            <p:fltVal val="1"/>
                                          </p:val>
                                        </p:tav>
                                      </p:tavLst>
                                    </p:anim>
                                    <p:animScale>
                                      <p:cBhvr>
                                        <p:cTn id="69" dur="52">
                                          <p:stCondLst>
                                            <p:cond delay="1300"/>
                                          </p:stCondLst>
                                        </p:cTn>
                                        <p:tgtEl>
                                          <p:spTgt spid="24"/>
                                        </p:tgtEl>
                                      </p:cBhvr>
                                      <p:to x="100000" y="60000"/>
                                    </p:animScale>
                                    <p:animScale>
                                      <p:cBhvr>
                                        <p:cTn id="70" dur="332" decel="50000">
                                          <p:stCondLst>
                                            <p:cond delay="1352"/>
                                          </p:stCondLst>
                                        </p:cTn>
                                        <p:tgtEl>
                                          <p:spTgt spid="24"/>
                                        </p:tgtEl>
                                      </p:cBhvr>
                                      <p:to x="100000" y="100000"/>
                                    </p:animScale>
                                    <p:animScale>
                                      <p:cBhvr>
                                        <p:cTn id="71" dur="52">
                                          <p:stCondLst>
                                            <p:cond delay="2624"/>
                                          </p:stCondLst>
                                        </p:cTn>
                                        <p:tgtEl>
                                          <p:spTgt spid="24"/>
                                        </p:tgtEl>
                                      </p:cBhvr>
                                      <p:to x="100000" y="80000"/>
                                    </p:animScale>
                                    <p:animScale>
                                      <p:cBhvr>
                                        <p:cTn id="72" dur="332" decel="50000">
                                          <p:stCondLst>
                                            <p:cond delay="2676"/>
                                          </p:stCondLst>
                                        </p:cTn>
                                        <p:tgtEl>
                                          <p:spTgt spid="24"/>
                                        </p:tgtEl>
                                      </p:cBhvr>
                                      <p:to x="100000" y="100000"/>
                                    </p:animScale>
                                    <p:animScale>
                                      <p:cBhvr>
                                        <p:cTn id="73" dur="52">
                                          <p:stCondLst>
                                            <p:cond delay="3284"/>
                                          </p:stCondLst>
                                        </p:cTn>
                                        <p:tgtEl>
                                          <p:spTgt spid="24"/>
                                        </p:tgtEl>
                                      </p:cBhvr>
                                      <p:to x="100000" y="90000"/>
                                    </p:animScale>
                                    <p:animScale>
                                      <p:cBhvr>
                                        <p:cTn id="74" dur="332" decel="50000">
                                          <p:stCondLst>
                                            <p:cond delay="3336"/>
                                          </p:stCondLst>
                                        </p:cTn>
                                        <p:tgtEl>
                                          <p:spTgt spid="24"/>
                                        </p:tgtEl>
                                      </p:cBhvr>
                                      <p:to x="100000" y="100000"/>
                                    </p:animScale>
                                    <p:animScale>
                                      <p:cBhvr>
                                        <p:cTn id="75" dur="52">
                                          <p:stCondLst>
                                            <p:cond delay="3616"/>
                                          </p:stCondLst>
                                        </p:cTn>
                                        <p:tgtEl>
                                          <p:spTgt spid="24"/>
                                        </p:tgtEl>
                                      </p:cBhvr>
                                      <p:to x="100000" y="95000"/>
                                    </p:animScale>
                                    <p:animScale>
                                      <p:cBhvr>
                                        <p:cTn id="76" dur="332" decel="50000">
                                          <p:stCondLst>
                                            <p:cond delay="3668"/>
                                          </p:stCondLst>
                                        </p:cTn>
                                        <p:tgtEl>
                                          <p:spTgt spid="24"/>
                                        </p:tgtEl>
                                      </p:cBhvr>
                                      <p:to x="100000" y="100000"/>
                                    </p:animScale>
                                  </p:childTnLst>
                                </p:cTn>
                              </p:par>
                            </p:childTnLst>
                          </p:cTn>
                        </p:par>
                      </p:childTnLst>
                    </p:cTn>
                  </p:par>
                  <p:par>
                    <p:cTn id="77" fill="hold">
                      <p:stCondLst>
                        <p:cond delay="indefinite"/>
                      </p:stCondLst>
                      <p:childTnLst>
                        <p:par>
                          <p:cTn id="78" fill="hold">
                            <p:stCondLst>
                              <p:cond delay="0"/>
                            </p:stCondLst>
                            <p:childTnLst>
                              <p:par>
                                <p:cTn id="79" presetID="26" presetClass="entr" presetSubtype="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wipe(down)">
                                      <p:cBhvr>
                                        <p:cTn id="81" dur="1160">
                                          <p:stCondLst>
                                            <p:cond delay="0"/>
                                          </p:stCondLst>
                                        </p:cTn>
                                        <p:tgtEl>
                                          <p:spTgt spid="25"/>
                                        </p:tgtEl>
                                      </p:cBhvr>
                                    </p:animEffect>
                                    <p:anim calcmode="lin" valueType="num">
                                      <p:cBhvr>
                                        <p:cTn id="82" dur="3644"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3" dur="132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4" dur="1328" tmFilter="0, 0; 0.125,0.2665; 0.25,0.4; 0.375,0.465; 0.5,0.5;  0.625,0.535; 0.75,0.6; 0.875,0.7335; 1,1">
                                          <p:stCondLst>
                                            <p:cond delay="1328"/>
                                          </p:stCondLst>
                                        </p:cTn>
                                        <p:tgtEl>
                                          <p:spTgt spid="25"/>
                                        </p:tgtEl>
                                        <p:attrNameLst>
                                          <p:attrName>ppt_y</p:attrName>
                                        </p:attrNameLst>
                                      </p:cBhvr>
                                      <p:tavLst>
                                        <p:tav tm="0" fmla="#ppt_y-sin(pi*$)/9">
                                          <p:val>
                                            <p:fltVal val="0"/>
                                          </p:val>
                                        </p:tav>
                                        <p:tav tm="100000">
                                          <p:val>
                                            <p:fltVal val="1"/>
                                          </p:val>
                                        </p:tav>
                                      </p:tavLst>
                                    </p:anim>
                                    <p:anim calcmode="lin" valueType="num">
                                      <p:cBhvr>
                                        <p:cTn id="85" dur="664" tmFilter="0, 0; 0.125,0.2665; 0.25,0.4; 0.375,0.465; 0.5,0.5;  0.625,0.535; 0.75,0.6; 0.875,0.7335; 1,1">
                                          <p:stCondLst>
                                            <p:cond delay="2648"/>
                                          </p:stCondLst>
                                        </p:cTn>
                                        <p:tgtEl>
                                          <p:spTgt spid="25"/>
                                        </p:tgtEl>
                                        <p:attrNameLst>
                                          <p:attrName>ppt_y</p:attrName>
                                        </p:attrNameLst>
                                      </p:cBhvr>
                                      <p:tavLst>
                                        <p:tav tm="0" fmla="#ppt_y-sin(pi*$)/27">
                                          <p:val>
                                            <p:fltVal val="0"/>
                                          </p:val>
                                        </p:tav>
                                        <p:tav tm="100000">
                                          <p:val>
                                            <p:fltVal val="1"/>
                                          </p:val>
                                        </p:tav>
                                      </p:tavLst>
                                    </p:anim>
                                    <p:anim calcmode="lin" valueType="num">
                                      <p:cBhvr>
                                        <p:cTn id="86" dur="328" tmFilter="0, 0; 0.125,0.2665; 0.25,0.4; 0.375,0.465; 0.5,0.5;  0.625,0.535; 0.75,0.6; 0.875,0.7335; 1,1">
                                          <p:stCondLst>
                                            <p:cond delay="3312"/>
                                          </p:stCondLst>
                                        </p:cTn>
                                        <p:tgtEl>
                                          <p:spTgt spid="25"/>
                                        </p:tgtEl>
                                        <p:attrNameLst>
                                          <p:attrName>ppt_y</p:attrName>
                                        </p:attrNameLst>
                                      </p:cBhvr>
                                      <p:tavLst>
                                        <p:tav tm="0" fmla="#ppt_y-sin(pi*$)/81">
                                          <p:val>
                                            <p:fltVal val="0"/>
                                          </p:val>
                                        </p:tav>
                                        <p:tav tm="100000">
                                          <p:val>
                                            <p:fltVal val="1"/>
                                          </p:val>
                                        </p:tav>
                                      </p:tavLst>
                                    </p:anim>
                                    <p:animScale>
                                      <p:cBhvr>
                                        <p:cTn id="87" dur="52">
                                          <p:stCondLst>
                                            <p:cond delay="1300"/>
                                          </p:stCondLst>
                                        </p:cTn>
                                        <p:tgtEl>
                                          <p:spTgt spid="25"/>
                                        </p:tgtEl>
                                      </p:cBhvr>
                                      <p:to x="100000" y="60000"/>
                                    </p:animScale>
                                    <p:animScale>
                                      <p:cBhvr>
                                        <p:cTn id="88" dur="332" decel="50000">
                                          <p:stCondLst>
                                            <p:cond delay="1352"/>
                                          </p:stCondLst>
                                        </p:cTn>
                                        <p:tgtEl>
                                          <p:spTgt spid="25"/>
                                        </p:tgtEl>
                                      </p:cBhvr>
                                      <p:to x="100000" y="100000"/>
                                    </p:animScale>
                                    <p:animScale>
                                      <p:cBhvr>
                                        <p:cTn id="89" dur="52">
                                          <p:stCondLst>
                                            <p:cond delay="2624"/>
                                          </p:stCondLst>
                                        </p:cTn>
                                        <p:tgtEl>
                                          <p:spTgt spid="25"/>
                                        </p:tgtEl>
                                      </p:cBhvr>
                                      <p:to x="100000" y="80000"/>
                                    </p:animScale>
                                    <p:animScale>
                                      <p:cBhvr>
                                        <p:cTn id="90" dur="332" decel="50000">
                                          <p:stCondLst>
                                            <p:cond delay="2676"/>
                                          </p:stCondLst>
                                        </p:cTn>
                                        <p:tgtEl>
                                          <p:spTgt spid="25"/>
                                        </p:tgtEl>
                                      </p:cBhvr>
                                      <p:to x="100000" y="100000"/>
                                    </p:animScale>
                                    <p:animScale>
                                      <p:cBhvr>
                                        <p:cTn id="91" dur="52">
                                          <p:stCondLst>
                                            <p:cond delay="3284"/>
                                          </p:stCondLst>
                                        </p:cTn>
                                        <p:tgtEl>
                                          <p:spTgt spid="25"/>
                                        </p:tgtEl>
                                      </p:cBhvr>
                                      <p:to x="100000" y="90000"/>
                                    </p:animScale>
                                    <p:animScale>
                                      <p:cBhvr>
                                        <p:cTn id="92" dur="332" decel="50000">
                                          <p:stCondLst>
                                            <p:cond delay="3336"/>
                                          </p:stCondLst>
                                        </p:cTn>
                                        <p:tgtEl>
                                          <p:spTgt spid="25"/>
                                        </p:tgtEl>
                                      </p:cBhvr>
                                      <p:to x="100000" y="100000"/>
                                    </p:animScale>
                                    <p:animScale>
                                      <p:cBhvr>
                                        <p:cTn id="93" dur="52">
                                          <p:stCondLst>
                                            <p:cond delay="3616"/>
                                          </p:stCondLst>
                                        </p:cTn>
                                        <p:tgtEl>
                                          <p:spTgt spid="25"/>
                                        </p:tgtEl>
                                      </p:cBhvr>
                                      <p:to x="100000" y="95000"/>
                                    </p:animScale>
                                    <p:animScale>
                                      <p:cBhvr>
                                        <p:cTn id="94" dur="332" decel="50000">
                                          <p:stCondLst>
                                            <p:cond delay="3668"/>
                                          </p:stCondLst>
                                        </p:cTn>
                                        <p:tgtEl>
                                          <p:spTgt spid="25"/>
                                        </p:tgtEl>
                                      </p:cBhvr>
                                      <p:to x="100000" y="100000"/>
                                    </p:animScale>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down)">
                                      <p:cBhvr>
                                        <p:cTn id="99" dur="942">
                                          <p:stCondLst>
                                            <p:cond delay="0"/>
                                          </p:stCondLst>
                                        </p:cTn>
                                        <p:tgtEl>
                                          <p:spTgt spid="27"/>
                                        </p:tgtEl>
                                      </p:cBhvr>
                                    </p:animEffect>
                                    <p:anim calcmode="lin" valueType="num">
                                      <p:cBhvr>
                                        <p:cTn id="100" dur="2961"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1" dur="1079"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2" dur="1079" tmFilter="0, 0; 0.125,0.2665; 0.25,0.4; 0.375,0.465; 0.5,0.5;  0.625,0.535; 0.75,0.6; 0.875,0.7335; 1,1">
                                          <p:stCondLst>
                                            <p:cond delay="1079"/>
                                          </p:stCondLst>
                                        </p:cTn>
                                        <p:tgtEl>
                                          <p:spTgt spid="27"/>
                                        </p:tgtEl>
                                        <p:attrNameLst>
                                          <p:attrName>ppt_y</p:attrName>
                                        </p:attrNameLst>
                                      </p:cBhvr>
                                      <p:tavLst>
                                        <p:tav tm="0" fmla="#ppt_y-sin(pi*$)/9">
                                          <p:val>
                                            <p:fltVal val="0"/>
                                          </p:val>
                                        </p:tav>
                                        <p:tav tm="100000">
                                          <p:val>
                                            <p:fltVal val="1"/>
                                          </p:val>
                                        </p:tav>
                                      </p:tavLst>
                                    </p:anim>
                                    <p:anim calcmode="lin" valueType="num">
                                      <p:cBhvr>
                                        <p:cTn id="103" dur="540" tmFilter="0, 0; 0.125,0.2665; 0.25,0.4; 0.375,0.465; 0.5,0.5;  0.625,0.535; 0.75,0.6; 0.875,0.7335; 1,1">
                                          <p:stCondLst>
                                            <p:cond delay="2152"/>
                                          </p:stCondLst>
                                        </p:cTn>
                                        <p:tgtEl>
                                          <p:spTgt spid="27"/>
                                        </p:tgtEl>
                                        <p:attrNameLst>
                                          <p:attrName>ppt_y</p:attrName>
                                        </p:attrNameLst>
                                      </p:cBhvr>
                                      <p:tavLst>
                                        <p:tav tm="0" fmla="#ppt_y-sin(pi*$)/27">
                                          <p:val>
                                            <p:fltVal val="0"/>
                                          </p:val>
                                        </p:tav>
                                        <p:tav tm="100000">
                                          <p:val>
                                            <p:fltVal val="1"/>
                                          </p:val>
                                        </p:tav>
                                      </p:tavLst>
                                    </p:anim>
                                    <p:anim calcmode="lin" valueType="num">
                                      <p:cBhvr>
                                        <p:cTn id="104" dur="267" tmFilter="0, 0; 0.125,0.2665; 0.25,0.4; 0.375,0.465; 0.5,0.5;  0.625,0.535; 0.75,0.6; 0.875,0.7335; 1,1">
                                          <p:stCondLst>
                                            <p:cond delay="2691"/>
                                          </p:stCondLst>
                                        </p:cTn>
                                        <p:tgtEl>
                                          <p:spTgt spid="27"/>
                                        </p:tgtEl>
                                        <p:attrNameLst>
                                          <p:attrName>ppt_y</p:attrName>
                                        </p:attrNameLst>
                                      </p:cBhvr>
                                      <p:tavLst>
                                        <p:tav tm="0" fmla="#ppt_y-sin(pi*$)/81">
                                          <p:val>
                                            <p:fltVal val="0"/>
                                          </p:val>
                                        </p:tav>
                                        <p:tav tm="100000">
                                          <p:val>
                                            <p:fltVal val="1"/>
                                          </p:val>
                                        </p:tav>
                                      </p:tavLst>
                                    </p:anim>
                                    <p:animScale>
                                      <p:cBhvr>
                                        <p:cTn id="105" dur="42">
                                          <p:stCondLst>
                                            <p:cond delay="1056"/>
                                          </p:stCondLst>
                                        </p:cTn>
                                        <p:tgtEl>
                                          <p:spTgt spid="27"/>
                                        </p:tgtEl>
                                      </p:cBhvr>
                                      <p:to x="100000" y="60000"/>
                                    </p:animScale>
                                    <p:animScale>
                                      <p:cBhvr>
                                        <p:cTn id="106" dur="270" decel="50000">
                                          <p:stCondLst>
                                            <p:cond delay="1099"/>
                                          </p:stCondLst>
                                        </p:cTn>
                                        <p:tgtEl>
                                          <p:spTgt spid="27"/>
                                        </p:tgtEl>
                                      </p:cBhvr>
                                      <p:to x="100000" y="100000"/>
                                    </p:animScale>
                                    <p:animScale>
                                      <p:cBhvr>
                                        <p:cTn id="107" dur="42">
                                          <p:stCondLst>
                                            <p:cond delay="2132"/>
                                          </p:stCondLst>
                                        </p:cTn>
                                        <p:tgtEl>
                                          <p:spTgt spid="27"/>
                                        </p:tgtEl>
                                      </p:cBhvr>
                                      <p:to x="100000" y="80000"/>
                                    </p:animScale>
                                    <p:animScale>
                                      <p:cBhvr>
                                        <p:cTn id="108" dur="270" decel="50000">
                                          <p:stCondLst>
                                            <p:cond delay="2174"/>
                                          </p:stCondLst>
                                        </p:cTn>
                                        <p:tgtEl>
                                          <p:spTgt spid="27"/>
                                        </p:tgtEl>
                                      </p:cBhvr>
                                      <p:to x="100000" y="100000"/>
                                    </p:animScale>
                                    <p:animScale>
                                      <p:cBhvr>
                                        <p:cTn id="109" dur="42">
                                          <p:stCondLst>
                                            <p:cond delay="2668"/>
                                          </p:stCondLst>
                                        </p:cTn>
                                        <p:tgtEl>
                                          <p:spTgt spid="27"/>
                                        </p:tgtEl>
                                      </p:cBhvr>
                                      <p:to x="100000" y="90000"/>
                                    </p:animScale>
                                    <p:animScale>
                                      <p:cBhvr>
                                        <p:cTn id="110" dur="270" decel="50000">
                                          <p:stCondLst>
                                            <p:cond delay="2711"/>
                                          </p:stCondLst>
                                        </p:cTn>
                                        <p:tgtEl>
                                          <p:spTgt spid="27"/>
                                        </p:tgtEl>
                                      </p:cBhvr>
                                      <p:to x="100000" y="100000"/>
                                    </p:animScale>
                                    <p:animScale>
                                      <p:cBhvr>
                                        <p:cTn id="111" dur="42">
                                          <p:stCondLst>
                                            <p:cond delay="2938"/>
                                          </p:stCondLst>
                                        </p:cTn>
                                        <p:tgtEl>
                                          <p:spTgt spid="27"/>
                                        </p:tgtEl>
                                      </p:cBhvr>
                                      <p:to x="100000" y="95000"/>
                                    </p:animScale>
                                    <p:animScale>
                                      <p:cBhvr>
                                        <p:cTn id="112" dur="270" decel="50000">
                                          <p:stCondLst>
                                            <p:cond delay="2980"/>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D82A2FF-3B0B-41BC-A724-D623A2EC5E4E}"/>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 name="Rectangle: Rounded Corners 1">
            <a:extLst>
              <a:ext uri="{FF2B5EF4-FFF2-40B4-BE49-F238E27FC236}">
                <a16:creationId xmlns:a16="http://schemas.microsoft.com/office/drawing/2014/main" id="{D6790B71-0C47-499F-A6BA-7EBEA8985F5D}"/>
              </a:ext>
            </a:extLst>
          </p:cNvPr>
          <p:cNvSpPr/>
          <p:nvPr/>
        </p:nvSpPr>
        <p:spPr>
          <a:xfrm>
            <a:off x="2858277" y="800625"/>
            <a:ext cx="6941976" cy="990853"/>
          </a:xfrm>
          <a:prstGeom prst="roundRect">
            <a:avLst/>
          </a:prstGeom>
          <a:solidFill>
            <a:srgbClr val="FEAE1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59EF62D-45B8-43EE-AA63-F0480F5913DA}"/>
              </a:ext>
            </a:extLst>
          </p:cNvPr>
          <p:cNvSpPr>
            <a:spLocks noGrp="1"/>
          </p:cNvSpPr>
          <p:nvPr>
            <p:ph idx="1"/>
          </p:nvPr>
        </p:nvSpPr>
        <p:spPr>
          <a:xfrm>
            <a:off x="2391747" y="862930"/>
            <a:ext cx="7408506" cy="1243507"/>
          </a:xfrm>
        </p:spPr>
        <p:txBody>
          <a:bodyPr>
            <a:normAutofit/>
          </a:bodyPr>
          <a:lstStyle/>
          <a:p>
            <a:pPr marL="0" indent="0">
              <a:buNone/>
            </a:pPr>
            <a:r>
              <a:rPr lang="en-US" sz="1100" dirty="0"/>
              <a:t>	Council Policy 900-14  			      		May 20, 2003</a:t>
            </a:r>
          </a:p>
          <a:p>
            <a:pPr marL="457200" lvl="1" indent="0" algn="ctr">
              <a:buNone/>
            </a:pPr>
            <a:r>
              <a:rPr lang="en-US" sz="1200" dirty="0"/>
              <a:t>On April 16, 2002, the Mayor and City Council adopted CMR 02-060 </a:t>
            </a:r>
          </a:p>
          <a:p>
            <a:pPr marL="457200" lvl="1" indent="0" algn="ctr">
              <a:buNone/>
            </a:pPr>
            <a:r>
              <a:rPr lang="en-US" sz="1200" dirty="0"/>
              <a:t>Which requires City projects to achieve the U.S. Green Building Council’s </a:t>
            </a:r>
            <a:r>
              <a:rPr lang="en-US" sz="1200" b="1" dirty="0"/>
              <a:t>LEED Silver </a:t>
            </a:r>
            <a:r>
              <a:rPr lang="en-US" sz="1200" dirty="0"/>
              <a:t>standard </a:t>
            </a:r>
          </a:p>
          <a:p>
            <a:pPr marL="457200" lvl="1" indent="0" algn="ctr">
              <a:buNone/>
            </a:pPr>
            <a:r>
              <a:rPr lang="en-US" sz="1200" b="1" dirty="0"/>
              <a:t>for all new buildings and major renovations over 5,000 sf</a:t>
            </a:r>
            <a:r>
              <a:rPr lang="en-US" sz="1200" dirty="0"/>
              <a:t>.  </a:t>
            </a:r>
          </a:p>
        </p:txBody>
      </p:sp>
      <p:sp>
        <p:nvSpPr>
          <p:cNvPr id="6" name="Slide Number Placeholder 5">
            <a:extLst>
              <a:ext uri="{FF2B5EF4-FFF2-40B4-BE49-F238E27FC236}">
                <a16:creationId xmlns:a16="http://schemas.microsoft.com/office/drawing/2014/main" id="{C91D02C8-1C5B-4415-8A4A-01884D8A6BC6}"/>
              </a:ext>
            </a:extLst>
          </p:cNvPr>
          <p:cNvSpPr>
            <a:spLocks noGrp="1"/>
          </p:cNvSpPr>
          <p:nvPr>
            <p:ph type="sldNum" sz="quarter" idx="12"/>
          </p:nvPr>
        </p:nvSpPr>
        <p:spPr/>
        <p:txBody>
          <a:bodyPr/>
          <a:lstStyle/>
          <a:p>
            <a:fld id="{49D5089C-D495-44E1-9C81-763875C587A4}" type="slidenum">
              <a:rPr lang="en-US" smtClean="0"/>
              <a:t>12</a:t>
            </a:fld>
            <a:endParaRPr lang="en-US"/>
          </a:p>
        </p:txBody>
      </p:sp>
      <p:sp>
        <p:nvSpPr>
          <p:cNvPr id="7" name="Slide Number Placeholder 4">
            <a:extLst>
              <a:ext uri="{FF2B5EF4-FFF2-40B4-BE49-F238E27FC236}">
                <a16:creationId xmlns:a16="http://schemas.microsoft.com/office/drawing/2014/main" id="{00793722-6701-4D21-BA13-E5AC5DE35D9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12</a:t>
            </a:fld>
            <a:endParaRPr lang="en-US"/>
          </a:p>
        </p:txBody>
      </p:sp>
      <p:sp>
        <p:nvSpPr>
          <p:cNvPr id="8" name="Slide Number Placeholder 4">
            <a:extLst>
              <a:ext uri="{FF2B5EF4-FFF2-40B4-BE49-F238E27FC236}">
                <a16:creationId xmlns:a16="http://schemas.microsoft.com/office/drawing/2014/main" id="{60908642-4956-4404-8FA1-575FDF719F9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12</a:t>
            </a:fld>
            <a:endParaRPr lang="en-US"/>
          </a:p>
        </p:txBody>
      </p:sp>
      <p:sp>
        <p:nvSpPr>
          <p:cNvPr id="9" name="Freeform 41">
            <a:extLst>
              <a:ext uri="{FF2B5EF4-FFF2-40B4-BE49-F238E27FC236}">
                <a16:creationId xmlns:a16="http://schemas.microsoft.com/office/drawing/2014/main" id="{18C01D1C-84D9-4563-9064-B6D15876D133}"/>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C7DDE8-9DED-418E-AB35-4C5DC3401DD7}"/>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25" name="Picture 24">
            <a:extLst>
              <a:ext uri="{FF2B5EF4-FFF2-40B4-BE49-F238E27FC236}">
                <a16:creationId xmlns:a16="http://schemas.microsoft.com/office/drawing/2014/main" id="{2BC544A0-EB6A-4F79-AD81-9227500445DA}"/>
              </a:ext>
            </a:extLst>
          </p:cNvPr>
          <p:cNvPicPr>
            <a:picLocks noChangeAspect="1"/>
          </p:cNvPicPr>
          <p:nvPr/>
        </p:nvPicPr>
        <p:blipFill>
          <a:blip r:embed="rId2"/>
          <a:stretch>
            <a:fillRect/>
          </a:stretch>
        </p:blipFill>
        <p:spPr>
          <a:xfrm>
            <a:off x="3784534" y="3237866"/>
            <a:ext cx="4622930" cy="2791661"/>
          </a:xfrm>
          <a:prstGeom prst="rect">
            <a:avLst/>
          </a:prstGeom>
          <a:ln w="76200">
            <a:solidFill>
              <a:srgbClr val="FEAE1E"/>
            </a:solidFill>
          </a:ln>
        </p:spPr>
      </p:pic>
      <p:sp>
        <p:nvSpPr>
          <p:cNvPr id="26" name="TextBox 25">
            <a:extLst>
              <a:ext uri="{FF2B5EF4-FFF2-40B4-BE49-F238E27FC236}">
                <a16:creationId xmlns:a16="http://schemas.microsoft.com/office/drawing/2014/main" id="{AB3965A2-581D-42FF-B739-0760E18828D9}"/>
              </a:ext>
            </a:extLst>
          </p:cNvPr>
          <p:cNvSpPr txBox="1"/>
          <p:nvPr/>
        </p:nvSpPr>
        <p:spPr>
          <a:xfrm>
            <a:off x="392093" y="1977985"/>
            <a:ext cx="11407812" cy="923330"/>
          </a:xfrm>
          <a:prstGeom prst="rect">
            <a:avLst/>
          </a:prstGeom>
          <a:noFill/>
        </p:spPr>
        <p:txBody>
          <a:bodyPr wrap="square" rtlCol="0">
            <a:spAutoFit/>
          </a:bodyPr>
          <a:lstStyle/>
          <a:p>
            <a:pPr algn="ctr"/>
            <a:r>
              <a:rPr lang="en-US" dirty="0"/>
              <a:t>What is LEED Certification?</a:t>
            </a:r>
          </a:p>
          <a:p>
            <a:r>
              <a:rPr lang="en-US" sz="1200" dirty="0"/>
              <a:t>LEED certification is available at several levels, each indicating a different amount of energy efficiency or renewable product usage.  The certification is designated by the US Green Building Council and is the most commonly used green building grating system in the world.  Certification is available for any building project type, including brand new construction, interior updates or outfits, and maintenance or operations.  The certification is universally recognized as a high standard of achievement as it relates to sustainability.</a:t>
            </a:r>
          </a:p>
        </p:txBody>
      </p:sp>
      <p:sp>
        <p:nvSpPr>
          <p:cNvPr id="19" name="TextBox 18">
            <a:extLst>
              <a:ext uri="{FF2B5EF4-FFF2-40B4-BE49-F238E27FC236}">
                <a16:creationId xmlns:a16="http://schemas.microsoft.com/office/drawing/2014/main" id="{5C1FEA92-7FD8-4157-A73B-C26FAF6A80B7}"/>
              </a:ext>
            </a:extLst>
          </p:cNvPr>
          <p:cNvSpPr txBox="1"/>
          <p:nvPr/>
        </p:nvSpPr>
        <p:spPr>
          <a:xfrm>
            <a:off x="534057" y="-1277"/>
            <a:ext cx="112101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LEED - Leadership in Energy &amp; Environmental Design</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0" name="Group 19">
            <a:extLst>
              <a:ext uri="{FF2B5EF4-FFF2-40B4-BE49-F238E27FC236}">
                <a16:creationId xmlns:a16="http://schemas.microsoft.com/office/drawing/2014/main" id="{3202DAD7-24F0-40EE-8AC8-611737D53190}"/>
              </a:ext>
            </a:extLst>
          </p:cNvPr>
          <p:cNvGrpSpPr/>
          <p:nvPr/>
        </p:nvGrpSpPr>
        <p:grpSpPr>
          <a:xfrm>
            <a:off x="149018" y="77306"/>
            <a:ext cx="650267" cy="506192"/>
            <a:chOff x="6999948" y="102910"/>
            <a:chExt cx="867023" cy="674923"/>
          </a:xfrm>
        </p:grpSpPr>
        <p:pic>
          <p:nvPicPr>
            <p:cNvPr id="21" name="Picture 6">
              <a:extLst>
                <a:ext uri="{FF2B5EF4-FFF2-40B4-BE49-F238E27FC236}">
                  <a16:creationId xmlns:a16="http://schemas.microsoft.com/office/drawing/2014/main" id="{1FBD95CB-2FC0-48DA-9C7F-133B69083C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BC30097D-4505-4FA2-8C6B-7F86821D3902}"/>
                </a:ext>
              </a:extLst>
            </p:cNvPr>
            <p:cNvGrpSpPr/>
            <p:nvPr/>
          </p:nvGrpSpPr>
          <p:grpSpPr>
            <a:xfrm>
              <a:off x="6999948" y="323058"/>
              <a:ext cx="653391" cy="454775"/>
              <a:chOff x="266729" y="3465296"/>
              <a:chExt cx="1445208" cy="1024570"/>
            </a:xfrm>
          </p:grpSpPr>
          <p:pic>
            <p:nvPicPr>
              <p:cNvPr id="23" name="Picture 2" descr="Design | Communications | City of San Diego Official Website">
                <a:extLst>
                  <a:ext uri="{FF2B5EF4-FFF2-40B4-BE49-F238E27FC236}">
                    <a16:creationId xmlns:a16="http://schemas.microsoft.com/office/drawing/2014/main" id="{B8C536DF-D718-4CB5-8C78-7771219E7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sign | Communications | City of San Diego Official Website">
                <a:extLst>
                  <a:ext uri="{FF2B5EF4-FFF2-40B4-BE49-F238E27FC236}">
                    <a16:creationId xmlns:a16="http://schemas.microsoft.com/office/drawing/2014/main" id="{364E6BB5-C35B-4D41-9A2A-B145349364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101834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CED456-B598-4220-A01A-A6A11142E208}"/>
              </a:ext>
            </a:extLst>
          </p:cNvPr>
          <p:cNvSpPr>
            <a:spLocks noGrp="1"/>
          </p:cNvSpPr>
          <p:nvPr>
            <p:ph type="title"/>
          </p:nvPr>
        </p:nvSpPr>
        <p:spPr/>
        <p:txBody>
          <a:bodyPr>
            <a:normAutofit/>
          </a:bodyPr>
          <a:lstStyle/>
          <a:p>
            <a:r>
              <a:rPr lang="en-US" sz="3600" dirty="0"/>
              <a:t>Annex Building to be Demolished </a:t>
            </a:r>
          </a:p>
        </p:txBody>
      </p:sp>
      <p:pic>
        <p:nvPicPr>
          <p:cNvPr id="7" name="Marcador de contenido 6">
            <a:extLst>
              <a:ext uri="{FF2B5EF4-FFF2-40B4-BE49-F238E27FC236}">
                <a16:creationId xmlns:a16="http://schemas.microsoft.com/office/drawing/2014/main" id="{3320DECA-9845-40CC-BB63-BCE57103AE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3850" y="1284208"/>
            <a:ext cx="8456102" cy="5471596"/>
          </a:xfrm>
        </p:spPr>
      </p:pic>
      <p:sp>
        <p:nvSpPr>
          <p:cNvPr id="3" name="Footer Placeholder 2">
            <a:extLst>
              <a:ext uri="{FF2B5EF4-FFF2-40B4-BE49-F238E27FC236}">
                <a16:creationId xmlns:a16="http://schemas.microsoft.com/office/drawing/2014/main" id="{4E21C740-F918-4749-A22A-A50B5807FC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5A67A4-6D00-4B9F-9950-1FC51C231446}"/>
              </a:ext>
            </a:extLst>
          </p:cNvPr>
          <p:cNvSpPr>
            <a:spLocks noGrp="1"/>
          </p:cNvSpPr>
          <p:nvPr>
            <p:ph type="sldNum" sz="quarter" idx="12"/>
          </p:nvPr>
        </p:nvSpPr>
        <p:spPr/>
        <p:txBody>
          <a:bodyPr/>
          <a:lstStyle/>
          <a:p>
            <a:fld id="{49D5089C-D495-44E1-9C81-763875C587A4}" type="slidenum">
              <a:rPr lang="en-US" smtClean="0"/>
              <a:t>13</a:t>
            </a:fld>
            <a:endParaRPr lang="en-US"/>
          </a:p>
        </p:txBody>
      </p:sp>
      <p:sp>
        <p:nvSpPr>
          <p:cNvPr id="6" name="Slide Number Placeholder 4">
            <a:extLst>
              <a:ext uri="{FF2B5EF4-FFF2-40B4-BE49-F238E27FC236}">
                <a16:creationId xmlns:a16="http://schemas.microsoft.com/office/drawing/2014/main" id="{37005C68-0EA1-4326-B779-AAAC1F125A8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13</a:t>
            </a:fld>
            <a:endParaRPr lang="en-US"/>
          </a:p>
        </p:txBody>
      </p:sp>
      <p:sp>
        <p:nvSpPr>
          <p:cNvPr id="8" name="Slide Number Placeholder 5">
            <a:extLst>
              <a:ext uri="{FF2B5EF4-FFF2-40B4-BE49-F238E27FC236}">
                <a16:creationId xmlns:a16="http://schemas.microsoft.com/office/drawing/2014/main" id="{360DAA2A-548F-4CDC-8264-F6907B22ECB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13</a:t>
            </a:fld>
            <a:endParaRPr lang="en-US"/>
          </a:p>
        </p:txBody>
      </p:sp>
      <p:sp>
        <p:nvSpPr>
          <p:cNvPr id="9" name="Slide Number Placeholder 4">
            <a:extLst>
              <a:ext uri="{FF2B5EF4-FFF2-40B4-BE49-F238E27FC236}">
                <a16:creationId xmlns:a16="http://schemas.microsoft.com/office/drawing/2014/main" id="{CA02E76A-7491-4F21-9261-B043DF48603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13</a:t>
            </a:fld>
            <a:endParaRPr lang="en-US"/>
          </a:p>
        </p:txBody>
      </p:sp>
      <p:sp>
        <p:nvSpPr>
          <p:cNvPr id="10" name="Slide Number Placeholder 4">
            <a:extLst>
              <a:ext uri="{FF2B5EF4-FFF2-40B4-BE49-F238E27FC236}">
                <a16:creationId xmlns:a16="http://schemas.microsoft.com/office/drawing/2014/main" id="{40914307-B97C-4E9E-9DC5-B74AB9A901F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13</a:t>
            </a:fld>
            <a:endParaRPr lang="en-US"/>
          </a:p>
        </p:txBody>
      </p:sp>
      <p:sp>
        <p:nvSpPr>
          <p:cNvPr id="11" name="Freeform 41">
            <a:extLst>
              <a:ext uri="{FF2B5EF4-FFF2-40B4-BE49-F238E27FC236}">
                <a16:creationId xmlns:a16="http://schemas.microsoft.com/office/drawing/2014/main" id="{3A5CFBFB-BD3A-417F-AC4F-F57C2CB33264}"/>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37CDD2F7-ABD6-45BB-8831-D1E2F36BBBB4}"/>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0" name="TextBox 19">
            <a:extLst>
              <a:ext uri="{FF2B5EF4-FFF2-40B4-BE49-F238E27FC236}">
                <a16:creationId xmlns:a16="http://schemas.microsoft.com/office/drawing/2014/main" id="{8149759C-C377-4234-84C2-13998A769238}"/>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A46D4FF2-26E5-4F20-BA00-D993E3D5CA51}"/>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Current Site Conditions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2" name="Group 21">
            <a:extLst>
              <a:ext uri="{FF2B5EF4-FFF2-40B4-BE49-F238E27FC236}">
                <a16:creationId xmlns:a16="http://schemas.microsoft.com/office/drawing/2014/main" id="{A324DEBF-D14F-403A-B57C-F8A5B945AEC0}"/>
              </a:ext>
            </a:extLst>
          </p:cNvPr>
          <p:cNvGrpSpPr/>
          <p:nvPr/>
        </p:nvGrpSpPr>
        <p:grpSpPr>
          <a:xfrm>
            <a:off x="149018" y="77306"/>
            <a:ext cx="650267" cy="506192"/>
            <a:chOff x="6999948" y="102910"/>
            <a:chExt cx="867023" cy="674923"/>
          </a:xfrm>
        </p:grpSpPr>
        <p:pic>
          <p:nvPicPr>
            <p:cNvPr id="23" name="Picture 6">
              <a:extLst>
                <a:ext uri="{FF2B5EF4-FFF2-40B4-BE49-F238E27FC236}">
                  <a16:creationId xmlns:a16="http://schemas.microsoft.com/office/drawing/2014/main" id="{9EF2E949-DE92-4980-A56D-704C81082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F49868AE-2617-45F7-A2E8-10975B837620}"/>
                </a:ext>
              </a:extLst>
            </p:cNvPr>
            <p:cNvGrpSpPr/>
            <p:nvPr/>
          </p:nvGrpSpPr>
          <p:grpSpPr>
            <a:xfrm>
              <a:off x="6999948" y="323058"/>
              <a:ext cx="653391" cy="454775"/>
              <a:chOff x="266729" y="3465296"/>
              <a:chExt cx="1445208" cy="1024570"/>
            </a:xfrm>
          </p:grpSpPr>
          <p:pic>
            <p:nvPicPr>
              <p:cNvPr id="25" name="Picture 2" descr="Design | Communications | City of San Diego Official Website">
                <a:extLst>
                  <a:ext uri="{FF2B5EF4-FFF2-40B4-BE49-F238E27FC236}">
                    <a16:creationId xmlns:a16="http://schemas.microsoft.com/office/drawing/2014/main" id="{0A4A071E-563A-4602-B909-D916AC0B34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sign | Communications | City of San Diego Official Website">
                <a:extLst>
                  <a:ext uri="{FF2B5EF4-FFF2-40B4-BE49-F238E27FC236}">
                    <a16:creationId xmlns:a16="http://schemas.microsoft.com/office/drawing/2014/main" id="{F8AE783B-DCCD-4105-A7B7-552B6BB4AA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467157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A8FF42-3AD8-40FA-9449-B451F50FCD11}"/>
              </a:ext>
            </a:extLst>
          </p:cNvPr>
          <p:cNvPicPr>
            <a:picLocks noChangeAspect="1"/>
          </p:cNvPicPr>
          <p:nvPr/>
        </p:nvPicPr>
        <p:blipFill>
          <a:blip r:embed="rId2"/>
          <a:stretch>
            <a:fillRect/>
          </a:stretch>
        </p:blipFill>
        <p:spPr>
          <a:xfrm>
            <a:off x="2420596" y="263190"/>
            <a:ext cx="6190004" cy="5973571"/>
          </a:xfrm>
          <a:prstGeom prst="rect">
            <a:avLst/>
          </a:prstGeom>
        </p:spPr>
      </p:pic>
      <p:sp>
        <p:nvSpPr>
          <p:cNvPr id="4" name="Slide Number Placeholder 3">
            <a:extLst>
              <a:ext uri="{FF2B5EF4-FFF2-40B4-BE49-F238E27FC236}">
                <a16:creationId xmlns:a16="http://schemas.microsoft.com/office/drawing/2014/main" id="{9C4F047A-B14C-483D-94CD-6A12E8E11F5E}"/>
              </a:ext>
            </a:extLst>
          </p:cNvPr>
          <p:cNvSpPr>
            <a:spLocks noGrp="1"/>
          </p:cNvSpPr>
          <p:nvPr>
            <p:ph type="sldNum" sz="quarter" idx="12"/>
          </p:nvPr>
        </p:nvSpPr>
        <p:spPr/>
        <p:txBody>
          <a:bodyPr/>
          <a:lstStyle/>
          <a:p>
            <a:fld id="{49D5089C-D495-44E1-9C81-763875C587A4}" type="slidenum">
              <a:rPr lang="en-US" smtClean="0"/>
              <a:t>14</a:t>
            </a:fld>
            <a:endParaRPr lang="en-US"/>
          </a:p>
        </p:txBody>
      </p:sp>
      <p:sp>
        <p:nvSpPr>
          <p:cNvPr id="9" name="Slide Number Placeholder 3">
            <a:extLst>
              <a:ext uri="{FF2B5EF4-FFF2-40B4-BE49-F238E27FC236}">
                <a16:creationId xmlns:a16="http://schemas.microsoft.com/office/drawing/2014/main" id="{E411D3D1-5BC4-4E36-9B2D-6028BC4E37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14</a:t>
            </a:fld>
            <a:endParaRPr lang="en-US"/>
          </a:p>
        </p:txBody>
      </p:sp>
      <p:sp>
        <p:nvSpPr>
          <p:cNvPr id="10" name="Slide Number Placeholder 4">
            <a:extLst>
              <a:ext uri="{FF2B5EF4-FFF2-40B4-BE49-F238E27FC236}">
                <a16:creationId xmlns:a16="http://schemas.microsoft.com/office/drawing/2014/main" id="{D65F157C-AF4C-4EBA-88DD-5FA56AA4C1D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14</a:t>
            </a:fld>
            <a:endParaRPr lang="en-US"/>
          </a:p>
        </p:txBody>
      </p:sp>
      <p:sp>
        <p:nvSpPr>
          <p:cNvPr id="11" name="Slide Number Placeholder 5">
            <a:extLst>
              <a:ext uri="{FF2B5EF4-FFF2-40B4-BE49-F238E27FC236}">
                <a16:creationId xmlns:a16="http://schemas.microsoft.com/office/drawing/2014/main" id="{D2CC2D47-7E30-4222-8C57-50C029AD376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14</a:t>
            </a:fld>
            <a:endParaRPr lang="en-US"/>
          </a:p>
        </p:txBody>
      </p:sp>
      <p:sp>
        <p:nvSpPr>
          <p:cNvPr id="12" name="Slide Number Placeholder 4">
            <a:extLst>
              <a:ext uri="{FF2B5EF4-FFF2-40B4-BE49-F238E27FC236}">
                <a16:creationId xmlns:a16="http://schemas.microsoft.com/office/drawing/2014/main" id="{812E773E-FB70-4B0B-AA84-DB38BBE8375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14</a:t>
            </a:fld>
            <a:endParaRPr lang="en-US"/>
          </a:p>
        </p:txBody>
      </p:sp>
      <p:sp>
        <p:nvSpPr>
          <p:cNvPr id="13" name="Slide Number Placeholder 4">
            <a:extLst>
              <a:ext uri="{FF2B5EF4-FFF2-40B4-BE49-F238E27FC236}">
                <a16:creationId xmlns:a16="http://schemas.microsoft.com/office/drawing/2014/main" id="{933618F1-AAB6-45DA-BC81-D90CB1A0A7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14</a:t>
            </a:fld>
            <a:endParaRPr lang="en-US"/>
          </a:p>
        </p:txBody>
      </p:sp>
      <p:sp>
        <p:nvSpPr>
          <p:cNvPr id="14" name="Freeform 41">
            <a:extLst>
              <a:ext uri="{FF2B5EF4-FFF2-40B4-BE49-F238E27FC236}">
                <a16:creationId xmlns:a16="http://schemas.microsoft.com/office/drawing/2014/main" id="{6C088F55-D922-4BFE-A4EA-2E138CA15ADE}"/>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1FC02AF-C85F-4E0E-99D8-BAFFF4E7DF51}"/>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3" name="TextBox 22">
            <a:extLst>
              <a:ext uri="{FF2B5EF4-FFF2-40B4-BE49-F238E27FC236}">
                <a16:creationId xmlns:a16="http://schemas.microsoft.com/office/drawing/2014/main" id="{02FF5816-02C9-4E07-85E4-191674CC4C19}"/>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71DA5691-ACE0-4ACC-B53B-815060465402}"/>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Proposed Floor Plan</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5" name="Group 24">
            <a:extLst>
              <a:ext uri="{FF2B5EF4-FFF2-40B4-BE49-F238E27FC236}">
                <a16:creationId xmlns:a16="http://schemas.microsoft.com/office/drawing/2014/main" id="{6C8715D3-AFF0-40F3-9C9B-2347956264BC}"/>
              </a:ext>
            </a:extLst>
          </p:cNvPr>
          <p:cNvGrpSpPr/>
          <p:nvPr/>
        </p:nvGrpSpPr>
        <p:grpSpPr>
          <a:xfrm>
            <a:off x="149018" y="77306"/>
            <a:ext cx="650267" cy="506192"/>
            <a:chOff x="6999948" y="102910"/>
            <a:chExt cx="867023" cy="674923"/>
          </a:xfrm>
        </p:grpSpPr>
        <p:pic>
          <p:nvPicPr>
            <p:cNvPr id="26" name="Picture 6">
              <a:extLst>
                <a:ext uri="{FF2B5EF4-FFF2-40B4-BE49-F238E27FC236}">
                  <a16:creationId xmlns:a16="http://schemas.microsoft.com/office/drawing/2014/main" id="{76A001BC-0A25-482F-B989-504A71FCFC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B5386EE9-45BE-401C-B14D-AC47CFD2E01C}"/>
                </a:ext>
              </a:extLst>
            </p:cNvPr>
            <p:cNvGrpSpPr/>
            <p:nvPr/>
          </p:nvGrpSpPr>
          <p:grpSpPr>
            <a:xfrm>
              <a:off x="6999948" y="323058"/>
              <a:ext cx="653391" cy="454775"/>
              <a:chOff x="266729" y="3465296"/>
              <a:chExt cx="1445208" cy="1024570"/>
            </a:xfrm>
          </p:grpSpPr>
          <p:pic>
            <p:nvPicPr>
              <p:cNvPr id="28" name="Picture 2" descr="Design | Communications | City of San Diego Official Website">
                <a:extLst>
                  <a:ext uri="{FF2B5EF4-FFF2-40B4-BE49-F238E27FC236}">
                    <a16:creationId xmlns:a16="http://schemas.microsoft.com/office/drawing/2014/main" id="{A60D72C5-AABA-48C9-9114-91D8C9176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esign | Communications | City of San Diego Official Website">
                <a:extLst>
                  <a:ext uri="{FF2B5EF4-FFF2-40B4-BE49-F238E27FC236}">
                    <a16:creationId xmlns:a16="http://schemas.microsoft.com/office/drawing/2014/main" id="{7C622C3C-8EBA-422A-95C2-221A094FB1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6547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F181A5-C308-429E-A9A7-8A149A6032CA}"/>
              </a:ext>
            </a:extLst>
          </p:cNvPr>
          <p:cNvPicPr>
            <a:picLocks noChangeAspect="1"/>
          </p:cNvPicPr>
          <p:nvPr/>
        </p:nvPicPr>
        <p:blipFill>
          <a:blip r:embed="rId2"/>
          <a:stretch>
            <a:fillRect/>
          </a:stretch>
        </p:blipFill>
        <p:spPr>
          <a:xfrm>
            <a:off x="1726670" y="515475"/>
            <a:ext cx="8389334" cy="5703915"/>
          </a:xfrm>
          <a:prstGeom prst="rect">
            <a:avLst/>
          </a:prstGeom>
        </p:spPr>
      </p:pic>
      <p:sp>
        <p:nvSpPr>
          <p:cNvPr id="23" name="TextBox 22">
            <a:extLst>
              <a:ext uri="{FF2B5EF4-FFF2-40B4-BE49-F238E27FC236}">
                <a16:creationId xmlns:a16="http://schemas.microsoft.com/office/drawing/2014/main" id="{02FF5816-02C9-4E07-85E4-191674CC4C19}"/>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9C4F047A-B14C-483D-94CD-6A12E8E11F5E}"/>
              </a:ext>
            </a:extLst>
          </p:cNvPr>
          <p:cNvSpPr>
            <a:spLocks noGrp="1"/>
          </p:cNvSpPr>
          <p:nvPr>
            <p:ph type="sldNum" sz="quarter" idx="12"/>
          </p:nvPr>
        </p:nvSpPr>
        <p:spPr/>
        <p:txBody>
          <a:bodyPr/>
          <a:lstStyle/>
          <a:p>
            <a:fld id="{49D5089C-D495-44E1-9C81-763875C587A4}" type="slidenum">
              <a:rPr lang="en-US" smtClean="0"/>
              <a:t>15</a:t>
            </a:fld>
            <a:endParaRPr lang="en-US"/>
          </a:p>
        </p:txBody>
      </p:sp>
      <p:sp>
        <p:nvSpPr>
          <p:cNvPr id="9" name="Slide Number Placeholder 3">
            <a:extLst>
              <a:ext uri="{FF2B5EF4-FFF2-40B4-BE49-F238E27FC236}">
                <a16:creationId xmlns:a16="http://schemas.microsoft.com/office/drawing/2014/main" id="{E411D3D1-5BC4-4E36-9B2D-6028BC4E37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15</a:t>
            </a:fld>
            <a:endParaRPr lang="en-US"/>
          </a:p>
        </p:txBody>
      </p:sp>
      <p:sp>
        <p:nvSpPr>
          <p:cNvPr id="10" name="Slide Number Placeholder 4">
            <a:extLst>
              <a:ext uri="{FF2B5EF4-FFF2-40B4-BE49-F238E27FC236}">
                <a16:creationId xmlns:a16="http://schemas.microsoft.com/office/drawing/2014/main" id="{D65F157C-AF4C-4EBA-88DD-5FA56AA4C1D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15</a:t>
            </a:fld>
            <a:endParaRPr lang="en-US"/>
          </a:p>
        </p:txBody>
      </p:sp>
      <p:sp>
        <p:nvSpPr>
          <p:cNvPr id="11" name="Slide Number Placeholder 5">
            <a:extLst>
              <a:ext uri="{FF2B5EF4-FFF2-40B4-BE49-F238E27FC236}">
                <a16:creationId xmlns:a16="http://schemas.microsoft.com/office/drawing/2014/main" id="{D2CC2D47-7E30-4222-8C57-50C029AD376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15</a:t>
            </a:fld>
            <a:endParaRPr lang="en-US"/>
          </a:p>
        </p:txBody>
      </p:sp>
      <p:sp>
        <p:nvSpPr>
          <p:cNvPr id="12" name="Slide Number Placeholder 4">
            <a:extLst>
              <a:ext uri="{FF2B5EF4-FFF2-40B4-BE49-F238E27FC236}">
                <a16:creationId xmlns:a16="http://schemas.microsoft.com/office/drawing/2014/main" id="{812E773E-FB70-4B0B-AA84-DB38BBE8375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15</a:t>
            </a:fld>
            <a:endParaRPr lang="en-US"/>
          </a:p>
        </p:txBody>
      </p:sp>
      <p:sp>
        <p:nvSpPr>
          <p:cNvPr id="13" name="Slide Number Placeholder 4">
            <a:extLst>
              <a:ext uri="{FF2B5EF4-FFF2-40B4-BE49-F238E27FC236}">
                <a16:creationId xmlns:a16="http://schemas.microsoft.com/office/drawing/2014/main" id="{933618F1-AAB6-45DA-BC81-D90CB1A0A7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15</a:t>
            </a:fld>
            <a:endParaRPr lang="en-US"/>
          </a:p>
        </p:txBody>
      </p:sp>
      <p:sp>
        <p:nvSpPr>
          <p:cNvPr id="5" name="Right Triangle 4">
            <a:extLst>
              <a:ext uri="{FF2B5EF4-FFF2-40B4-BE49-F238E27FC236}">
                <a16:creationId xmlns:a16="http://schemas.microsoft.com/office/drawing/2014/main" id="{B4BE0C9A-CCB0-4083-BAE5-FBE055628138}"/>
              </a:ext>
            </a:extLst>
          </p:cNvPr>
          <p:cNvSpPr/>
          <p:nvPr/>
        </p:nvSpPr>
        <p:spPr>
          <a:xfrm flipV="1">
            <a:off x="1726667" y="670919"/>
            <a:ext cx="4459529" cy="355176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1">
            <a:extLst>
              <a:ext uri="{FF2B5EF4-FFF2-40B4-BE49-F238E27FC236}">
                <a16:creationId xmlns:a16="http://schemas.microsoft.com/office/drawing/2014/main" id="{6C088F55-D922-4BFE-A4EA-2E138CA15ADE}"/>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Isosceles Triangle 5">
            <a:extLst>
              <a:ext uri="{FF2B5EF4-FFF2-40B4-BE49-F238E27FC236}">
                <a16:creationId xmlns:a16="http://schemas.microsoft.com/office/drawing/2014/main" id="{A140AB58-F588-41B1-81B6-BF0DDB1C1935}"/>
              </a:ext>
            </a:extLst>
          </p:cNvPr>
          <p:cNvSpPr/>
          <p:nvPr/>
        </p:nvSpPr>
        <p:spPr>
          <a:xfrm flipH="1" flipV="1">
            <a:off x="2342508" y="1417836"/>
            <a:ext cx="2989780" cy="2332234"/>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FC02AF-C85F-4E0E-99D8-BAFFF4E7DF51}"/>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7" name="Freeform: Shape 6">
            <a:extLst>
              <a:ext uri="{FF2B5EF4-FFF2-40B4-BE49-F238E27FC236}">
                <a16:creationId xmlns:a16="http://schemas.microsoft.com/office/drawing/2014/main" id="{D306DA0A-F79D-4F22-99CB-1033207CBEAD}"/>
              </a:ext>
            </a:extLst>
          </p:cNvPr>
          <p:cNvSpPr/>
          <p:nvPr/>
        </p:nvSpPr>
        <p:spPr>
          <a:xfrm>
            <a:off x="5085709" y="670920"/>
            <a:ext cx="5030296" cy="5555221"/>
          </a:xfrm>
          <a:custGeom>
            <a:avLst/>
            <a:gdLst>
              <a:gd name="connsiteX0" fmla="*/ 0 w 5054885"/>
              <a:gd name="connsiteY0" fmla="*/ 893852 h 5732980"/>
              <a:gd name="connsiteX1" fmla="*/ 1047964 w 5054885"/>
              <a:gd name="connsiteY1" fmla="*/ 0 h 5732980"/>
              <a:gd name="connsiteX2" fmla="*/ 5054885 w 5054885"/>
              <a:gd name="connsiteY2" fmla="*/ 10274 h 5732980"/>
              <a:gd name="connsiteX3" fmla="*/ 5054885 w 5054885"/>
              <a:gd name="connsiteY3" fmla="*/ 5732980 h 5732980"/>
              <a:gd name="connsiteX4" fmla="*/ 3339101 w 5054885"/>
              <a:gd name="connsiteY4" fmla="*/ 5732980 h 5732980"/>
              <a:gd name="connsiteX5" fmla="*/ 4982966 w 5054885"/>
              <a:gd name="connsiteY5" fmla="*/ 2558265 h 5732980"/>
              <a:gd name="connsiteX6" fmla="*/ 4643919 w 5054885"/>
              <a:gd name="connsiteY6" fmla="*/ 2424701 h 5732980"/>
              <a:gd name="connsiteX7" fmla="*/ 4685016 w 5054885"/>
              <a:gd name="connsiteY7" fmla="*/ 2311686 h 5732980"/>
              <a:gd name="connsiteX8" fmla="*/ 4510355 w 5054885"/>
              <a:gd name="connsiteY8" fmla="*/ 2229492 h 5732980"/>
              <a:gd name="connsiteX9" fmla="*/ 4602822 w 5054885"/>
              <a:gd name="connsiteY9" fmla="*/ 2044558 h 5732980"/>
              <a:gd name="connsiteX10" fmla="*/ 1910993 w 5054885"/>
              <a:gd name="connsiteY10" fmla="*/ 934949 h 5732980"/>
              <a:gd name="connsiteX11" fmla="*/ 1890445 w 5054885"/>
              <a:gd name="connsiteY11" fmla="*/ 1202077 h 5732980"/>
              <a:gd name="connsiteX12" fmla="*/ 811658 w 5054885"/>
              <a:gd name="connsiteY12" fmla="*/ 760288 h 5732980"/>
              <a:gd name="connsiteX13" fmla="*/ 811658 w 5054885"/>
              <a:gd name="connsiteY13" fmla="*/ 565079 h 5732980"/>
              <a:gd name="connsiteX14" fmla="*/ 595901 w 5054885"/>
              <a:gd name="connsiteY14" fmla="*/ 482886 h 5732980"/>
              <a:gd name="connsiteX15" fmla="*/ 226031 w 5054885"/>
              <a:gd name="connsiteY15" fmla="*/ 811659 h 5732980"/>
              <a:gd name="connsiteX16" fmla="*/ 226031 w 5054885"/>
              <a:gd name="connsiteY16" fmla="*/ 945223 h 5732980"/>
              <a:gd name="connsiteX17" fmla="*/ 0 w 5054885"/>
              <a:gd name="connsiteY17" fmla="*/ 893852 h 573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4885" h="5732980">
                <a:moveTo>
                  <a:pt x="0" y="893852"/>
                </a:moveTo>
                <a:lnTo>
                  <a:pt x="1047964" y="0"/>
                </a:lnTo>
                <a:lnTo>
                  <a:pt x="5054885" y="10274"/>
                </a:lnTo>
                <a:lnTo>
                  <a:pt x="5054885" y="5732980"/>
                </a:lnTo>
                <a:lnTo>
                  <a:pt x="3339101" y="5732980"/>
                </a:lnTo>
                <a:lnTo>
                  <a:pt x="4982966" y="2558265"/>
                </a:lnTo>
                <a:lnTo>
                  <a:pt x="4643919" y="2424701"/>
                </a:lnTo>
                <a:lnTo>
                  <a:pt x="4685016" y="2311686"/>
                </a:lnTo>
                <a:lnTo>
                  <a:pt x="4510355" y="2229492"/>
                </a:lnTo>
                <a:lnTo>
                  <a:pt x="4602822" y="2044558"/>
                </a:lnTo>
                <a:lnTo>
                  <a:pt x="1910993" y="934949"/>
                </a:lnTo>
                <a:lnTo>
                  <a:pt x="1890445" y="1202077"/>
                </a:lnTo>
                <a:lnTo>
                  <a:pt x="811658" y="760288"/>
                </a:lnTo>
                <a:lnTo>
                  <a:pt x="811658" y="565079"/>
                </a:lnTo>
                <a:lnTo>
                  <a:pt x="595901" y="482886"/>
                </a:lnTo>
                <a:lnTo>
                  <a:pt x="226031" y="811659"/>
                </a:lnTo>
                <a:lnTo>
                  <a:pt x="226031" y="945223"/>
                </a:lnTo>
                <a:lnTo>
                  <a:pt x="0" y="89385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D9D7C997-1930-4DD4-ADC2-4F54CE3427C8}"/>
              </a:ext>
            </a:extLst>
          </p:cNvPr>
          <p:cNvSpPr/>
          <p:nvPr/>
        </p:nvSpPr>
        <p:spPr>
          <a:xfrm>
            <a:off x="1726668" y="4222681"/>
            <a:ext cx="2598752" cy="201592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F1425D-C4B0-4506-AAB9-2A2FF7E851C6}"/>
              </a:ext>
            </a:extLst>
          </p:cNvPr>
          <p:cNvSpPr/>
          <p:nvPr/>
        </p:nvSpPr>
        <p:spPr>
          <a:xfrm>
            <a:off x="4941870" y="1294546"/>
            <a:ext cx="297950" cy="123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1DA5691-ACE0-4ACC-B53B-815060465402}"/>
              </a:ext>
            </a:extLst>
          </p:cNvPr>
          <p:cNvSpPr txBox="1"/>
          <p:nvPr/>
        </p:nvSpPr>
        <p:spPr>
          <a:xfrm>
            <a:off x="2618785" y="70318"/>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3-D Floor Plan</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5" name="Group 24">
            <a:extLst>
              <a:ext uri="{FF2B5EF4-FFF2-40B4-BE49-F238E27FC236}">
                <a16:creationId xmlns:a16="http://schemas.microsoft.com/office/drawing/2014/main" id="{6C8715D3-AFF0-40F3-9C9B-2347956264BC}"/>
              </a:ext>
            </a:extLst>
          </p:cNvPr>
          <p:cNvGrpSpPr/>
          <p:nvPr/>
        </p:nvGrpSpPr>
        <p:grpSpPr>
          <a:xfrm>
            <a:off x="149018" y="77306"/>
            <a:ext cx="650267" cy="506192"/>
            <a:chOff x="6999948" y="102910"/>
            <a:chExt cx="867023" cy="674923"/>
          </a:xfrm>
        </p:grpSpPr>
        <p:pic>
          <p:nvPicPr>
            <p:cNvPr id="26" name="Picture 6">
              <a:extLst>
                <a:ext uri="{FF2B5EF4-FFF2-40B4-BE49-F238E27FC236}">
                  <a16:creationId xmlns:a16="http://schemas.microsoft.com/office/drawing/2014/main" id="{76A001BC-0A25-482F-B989-504A71FCFC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B5386EE9-45BE-401C-B14D-AC47CFD2E01C}"/>
                </a:ext>
              </a:extLst>
            </p:cNvPr>
            <p:cNvGrpSpPr/>
            <p:nvPr/>
          </p:nvGrpSpPr>
          <p:grpSpPr>
            <a:xfrm>
              <a:off x="6999948" y="323058"/>
              <a:ext cx="653391" cy="454775"/>
              <a:chOff x="266729" y="3465296"/>
              <a:chExt cx="1445208" cy="1024570"/>
            </a:xfrm>
          </p:grpSpPr>
          <p:pic>
            <p:nvPicPr>
              <p:cNvPr id="28" name="Picture 2" descr="Design | Communications | City of San Diego Official Website">
                <a:extLst>
                  <a:ext uri="{FF2B5EF4-FFF2-40B4-BE49-F238E27FC236}">
                    <a16:creationId xmlns:a16="http://schemas.microsoft.com/office/drawing/2014/main" id="{A60D72C5-AABA-48C9-9114-91D8C9176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esign | Communications | City of San Diego Official Website">
                <a:extLst>
                  <a:ext uri="{FF2B5EF4-FFF2-40B4-BE49-F238E27FC236}">
                    <a16:creationId xmlns:a16="http://schemas.microsoft.com/office/drawing/2014/main" id="{7C622C3C-8EBA-422A-95C2-221A094FB1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14768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058DD6-A3F5-44BE-8245-792582FA7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DBF43-D699-4267-98FD-284F22FAB5B4}"/>
              </a:ext>
            </a:extLst>
          </p:cNvPr>
          <p:cNvSpPr>
            <a:spLocks noGrp="1"/>
          </p:cNvSpPr>
          <p:nvPr>
            <p:ph type="sldNum" sz="quarter" idx="12"/>
          </p:nvPr>
        </p:nvSpPr>
        <p:spPr/>
        <p:txBody>
          <a:bodyPr/>
          <a:lstStyle/>
          <a:p>
            <a:fld id="{49D5089C-D495-44E1-9C81-763875C587A4}" type="slidenum">
              <a:rPr lang="en-US" smtClean="0"/>
              <a:t>16</a:t>
            </a:fld>
            <a:endParaRPr lang="en-US"/>
          </a:p>
        </p:txBody>
      </p:sp>
      <p:pic>
        <p:nvPicPr>
          <p:cNvPr id="5" name="Imagen 4">
            <a:extLst>
              <a:ext uri="{FF2B5EF4-FFF2-40B4-BE49-F238E27FC236}">
                <a16:creationId xmlns:a16="http://schemas.microsoft.com/office/drawing/2014/main" id="{9DDC73A0-12A1-47D9-8585-C50DE7EBF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3450" y="912931"/>
            <a:ext cx="2498272" cy="3269989"/>
          </a:xfrm>
          <a:prstGeom prst="rect">
            <a:avLst/>
          </a:prstGeom>
        </p:spPr>
      </p:pic>
      <p:pic>
        <p:nvPicPr>
          <p:cNvPr id="7" name="Imagen 6">
            <a:extLst>
              <a:ext uri="{FF2B5EF4-FFF2-40B4-BE49-F238E27FC236}">
                <a16:creationId xmlns:a16="http://schemas.microsoft.com/office/drawing/2014/main" id="{D779285F-9492-4F3F-8A57-DFFDE3D9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2553" y="991000"/>
            <a:ext cx="2488341" cy="1658894"/>
          </a:xfrm>
          <a:prstGeom prst="rect">
            <a:avLst/>
          </a:prstGeom>
        </p:spPr>
      </p:pic>
      <p:sp>
        <p:nvSpPr>
          <p:cNvPr id="10" name="Slide Number Placeholder 3">
            <a:extLst>
              <a:ext uri="{FF2B5EF4-FFF2-40B4-BE49-F238E27FC236}">
                <a16:creationId xmlns:a16="http://schemas.microsoft.com/office/drawing/2014/main" id="{B20204DA-92AE-4B25-9B32-A3B86A1585A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16</a:t>
            </a:fld>
            <a:endParaRPr lang="en-US"/>
          </a:p>
        </p:txBody>
      </p:sp>
      <p:sp>
        <p:nvSpPr>
          <p:cNvPr id="11" name="Slide Number Placeholder 4">
            <a:extLst>
              <a:ext uri="{FF2B5EF4-FFF2-40B4-BE49-F238E27FC236}">
                <a16:creationId xmlns:a16="http://schemas.microsoft.com/office/drawing/2014/main" id="{BF25D656-D8E2-45A7-A2A3-E79E7A3B18E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16</a:t>
            </a:fld>
            <a:endParaRPr lang="en-US"/>
          </a:p>
        </p:txBody>
      </p:sp>
      <p:sp>
        <p:nvSpPr>
          <p:cNvPr id="12" name="Slide Number Placeholder 4">
            <a:extLst>
              <a:ext uri="{FF2B5EF4-FFF2-40B4-BE49-F238E27FC236}">
                <a16:creationId xmlns:a16="http://schemas.microsoft.com/office/drawing/2014/main" id="{9BC384BB-0FB0-4197-BEA0-8FDEC17E0F5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16</a:t>
            </a:fld>
            <a:endParaRPr lang="en-US"/>
          </a:p>
        </p:txBody>
      </p:sp>
      <p:sp>
        <p:nvSpPr>
          <p:cNvPr id="13" name="Freeform 41">
            <a:extLst>
              <a:ext uri="{FF2B5EF4-FFF2-40B4-BE49-F238E27FC236}">
                <a16:creationId xmlns:a16="http://schemas.microsoft.com/office/drawing/2014/main" id="{2280B0B2-D2B6-484B-9F31-F9CAE0A6B596}"/>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8D5A66E-E737-4C79-8925-D933CD4F79C3}"/>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23" name="Picture 22">
            <a:extLst>
              <a:ext uri="{FF2B5EF4-FFF2-40B4-BE49-F238E27FC236}">
                <a16:creationId xmlns:a16="http://schemas.microsoft.com/office/drawing/2014/main" id="{0EAC30D6-F2E9-4237-9C32-7BF43940EDC8}"/>
              </a:ext>
            </a:extLst>
          </p:cNvPr>
          <p:cNvPicPr>
            <a:picLocks noChangeAspect="1"/>
          </p:cNvPicPr>
          <p:nvPr/>
        </p:nvPicPr>
        <p:blipFill>
          <a:blip r:embed="rId4"/>
          <a:stretch>
            <a:fillRect/>
          </a:stretch>
        </p:blipFill>
        <p:spPr>
          <a:xfrm>
            <a:off x="6193018" y="914228"/>
            <a:ext cx="2406953" cy="3614971"/>
          </a:xfrm>
          <a:prstGeom prst="rect">
            <a:avLst/>
          </a:prstGeom>
        </p:spPr>
      </p:pic>
      <p:pic>
        <p:nvPicPr>
          <p:cNvPr id="24" name="Picture 23">
            <a:extLst>
              <a:ext uri="{FF2B5EF4-FFF2-40B4-BE49-F238E27FC236}">
                <a16:creationId xmlns:a16="http://schemas.microsoft.com/office/drawing/2014/main" id="{DD4D9F89-75AB-4ADE-B932-E4D360B78F50}"/>
              </a:ext>
            </a:extLst>
          </p:cNvPr>
          <p:cNvPicPr>
            <a:picLocks noChangeAspect="1"/>
          </p:cNvPicPr>
          <p:nvPr/>
        </p:nvPicPr>
        <p:blipFill>
          <a:blip r:embed="rId5"/>
          <a:stretch>
            <a:fillRect/>
          </a:stretch>
        </p:blipFill>
        <p:spPr>
          <a:xfrm>
            <a:off x="3402554" y="2841714"/>
            <a:ext cx="2488342" cy="3429000"/>
          </a:xfrm>
          <a:prstGeom prst="rect">
            <a:avLst/>
          </a:prstGeom>
        </p:spPr>
      </p:pic>
      <p:pic>
        <p:nvPicPr>
          <p:cNvPr id="25" name="Picture 24">
            <a:extLst>
              <a:ext uri="{FF2B5EF4-FFF2-40B4-BE49-F238E27FC236}">
                <a16:creationId xmlns:a16="http://schemas.microsoft.com/office/drawing/2014/main" id="{1DCE135A-1002-4ABD-9C02-547378DDF9F3}"/>
              </a:ext>
            </a:extLst>
          </p:cNvPr>
          <p:cNvPicPr>
            <a:picLocks noChangeAspect="1"/>
          </p:cNvPicPr>
          <p:nvPr/>
        </p:nvPicPr>
        <p:blipFill>
          <a:blip r:embed="rId6"/>
          <a:stretch>
            <a:fillRect/>
          </a:stretch>
        </p:blipFill>
        <p:spPr>
          <a:xfrm>
            <a:off x="199173" y="702409"/>
            <a:ext cx="2867877" cy="3823836"/>
          </a:xfrm>
          <a:prstGeom prst="rect">
            <a:avLst/>
          </a:prstGeom>
        </p:spPr>
      </p:pic>
      <p:pic>
        <p:nvPicPr>
          <p:cNvPr id="9" name="Imagen 8">
            <a:extLst>
              <a:ext uri="{FF2B5EF4-FFF2-40B4-BE49-F238E27FC236}">
                <a16:creationId xmlns:a16="http://schemas.microsoft.com/office/drawing/2014/main" id="{AA8C905B-4AA5-427A-A4BB-A8D604B8C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6400" y="4501757"/>
            <a:ext cx="2373571" cy="1780179"/>
          </a:xfrm>
          <a:prstGeom prst="rect">
            <a:avLst/>
          </a:prstGeom>
        </p:spPr>
      </p:pic>
      <p:pic>
        <p:nvPicPr>
          <p:cNvPr id="26" name="Picture 25">
            <a:extLst>
              <a:ext uri="{FF2B5EF4-FFF2-40B4-BE49-F238E27FC236}">
                <a16:creationId xmlns:a16="http://schemas.microsoft.com/office/drawing/2014/main" id="{D3E29067-89FA-4FE1-8BD6-08CF682F2D3A}"/>
              </a:ext>
            </a:extLst>
          </p:cNvPr>
          <p:cNvPicPr>
            <a:picLocks noChangeAspect="1"/>
          </p:cNvPicPr>
          <p:nvPr/>
        </p:nvPicPr>
        <p:blipFill>
          <a:blip r:embed="rId8"/>
          <a:stretch>
            <a:fillRect/>
          </a:stretch>
        </p:blipFill>
        <p:spPr>
          <a:xfrm>
            <a:off x="9013450" y="4350303"/>
            <a:ext cx="2691297" cy="1791635"/>
          </a:xfrm>
          <a:prstGeom prst="rect">
            <a:avLst/>
          </a:prstGeom>
        </p:spPr>
      </p:pic>
      <p:pic>
        <p:nvPicPr>
          <p:cNvPr id="27" name="Picture 26">
            <a:extLst>
              <a:ext uri="{FF2B5EF4-FFF2-40B4-BE49-F238E27FC236}">
                <a16:creationId xmlns:a16="http://schemas.microsoft.com/office/drawing/2014/main" id="{FF801E31-562B-45CD-A7B8-A16991C581E7}"/>
              </a:ext>
            </a:extLst>
          </p:cNvPr>
          <p:cNvPicPr>
            <a:picLocks noChangeAspect="1"/>
          </p:cNvPicPr>
          <p:nvPr/>
        </p:nvPicPr>
        <p:blipFill>
          <a:blip r:embed="rId9"/>
          <a:stretch>
            <a:fillRect/>
          </a:stretch>
        </p:blipFill>
        <p:spPr>
          <a:xfrm>
            <a:off x="188159" y="4350303"/>
            <a:ext cx="2875509" cy="1920411"/>
          </a:xfrm>
          <a:prstGeom prst="rect">
            <a:avLst/>
          </a:prstGeom>
        </p:spPr>
      </p:pic>
      <p:sp>
        <p:nvSpPr>
          <p:cNvPr id="28" name="TextBox 27">
            <a:extLst>
              <a:ext uri="{FF2B5EF4-FFF2-40B4-BE49-F238E27FC236}">
                <a16:creationId xmlns:a16="http://schemas.microsoft.com/office/drawing/2014/main" id="{54C92DCF-7917-49B3-A1BF-45DD8A2AC0F3}"/>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F189A31E-1F86-4124-9E57-24EB9ABD4CDB}"/>
              </a:ext>
            </a:extLst>
          </p:cNvPr>
          <p:cNvSpPr txBox="1"/>
          <p:nvPr/>
        </p:nvSpPr>
        <p:spPr>
          <a:xfrm>
            <a:off x="1746549" y="-30686"/>
            <a:ext cx="88929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Concept Elements- Spanish Monterrey Style</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30" name="Group 29">
            <a:extLst>
              <a:ext uri="{FF2B5EF4-FFF2-40B4-BE49-F238E27FC236}">
                <a16:creationId xmlns:a16="http://schemas.microsoft.com/office/drawing/2014/main" id="{E02820D6-9076-486C-B61F-4F68A75AD5C1}"/>
              </a:ext>
            </a:extLst>
          </p:cNvPr>
          <p:cNvGrpSpPr/>
          <p:nvPr/>
        </p:nvGrpSpPr>
        <p:grpSpPr>
          <a:xfrm>
            <a:off x="149018" y="77306"/>
            <a:ext cx="650267" cy="506192"/>
            <a:chOff x="6999948" y="102910"/>
            <a:chExt cx="867023" cy="674923"/>
          </a:xfrm>
        </p:grpSpPr>
        <p:pic>
          <p:nvPicPr>
            <p:cNvPr id="31" name="Picture 6">
              <a:extLst>
                <a:ext uri="{FF2B5EF4-FFF2-40B4-BE49-F238E27FC236}">
                  <a16:creationId xmlns:a16="http://schemas.microsoft.com/office/drawing/2014/main" id="{E9A51285-8CC9-49D5-9FF8-9E5A36DCB3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6014886F-4783-4836-8DC7-641C87ECFCA1}"/>
                </a:ext>
              </a:extLst>
            </p:cNvPr>
            <p:cNvGrpSpPr/>
            <p:nvPr/>
          </p:nvGrpSpPr>
          <p:grpSpPr>
            <a:xfrm>
              <a:off x="6999948" y="323058"/>
              <a:ext cx="653391" cy="454775"/>
              <a:chOff x="266729" y="3465296"/>
              <a:chExt cx="1445208" cy="1024570"/>
            </a:xfrm>
          </p:grpSpPr>
          <p:pic>
            <p:nvPicPr>
              <p:cNvPr id="33" name="Picture 2" descr="Design | Communications | City of San Diego Official Website">
                <a:extLst>
                  <a:ext uri="{FF2B5EF4-FFF2-40B4-BE49-F238E27FC236}">
                    <a16:creationId xmlns:a16="http://schemas.microsoft.com/office/drawing/2014/main" id="{FCB9D5F0-FFF7-49B1-A44A-2900F542B81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esign | Communications | City of San Diego Official Website">
                <a:extLst>
                  <a:ext uri="{FF2B5EF4-FFF2-40B4-BE49-F238E27FC236}">
                    <a16:creationId xmlns:a16="http://schemas.microsoft.com/office/drawing/2014/main" id="{E8D87E4D-7081-45FA-9F82-5D3D4DA2762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37094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C1BE36-5EDC-4F56-B344-FAFA7661AB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6AF47-0EB3-471F-A1DF-5B9B2F977EB5}"/>
              </a:ext>
            </a:extLst>
          </p:cNvPr>
          <p:cNvSpPr>
            <a:spLocks noGrp="1"/>
          </p:cNvSpPr>
          <p:nvPr>
            <p:ph type="sldNum" sz="quarter" idx="12"/>
          </p:nvPr>
        </p:nvSpPr>
        <p:spPr/>
        <p:txBody>
          <a:bodyPr/>
          <a:lstStyle/>
          <a:p>
            <a:fld id="{49D5089C-D495-44E1-9C81-763875C587A4}" type="slidenum">
              <a:rPr lang="en-US" smtClean="0"/>
              <a:t>17</a:t>
            </a:fld>
            <a:endParaRPr lang="en-US"/>
          </a:p>
        </p:txBody>
      </p:sp>
      <p:sp>
        <p:nvSpPr>
          <p:cNvPr id="12" name="Slide Number Placeholder 2">
            <a:extLst>
              <a:ext uri="{FF2B5EF4-FFF2-40B4-BE49-F238E27FC236}">
                <a16:creationId xmlns:a16="http://schemas.microsoft.com/office/drawing/2014/main" id="{93B339CA-E71F-4796-B52D-E2BD5D16592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3" name="Slide Number Placeholder 3">
            <a:extLst>
              <a:ext uri="{FF2B5EF4-FFF2-40B4-BE49-F238E27FC236}">
                <a16:creationId xmlns:a16="http://schemas.microsoft.com/office/drawing/2014/main" id="{678A16DC-C8CA-4DEF-AA78-D1BF8E2D403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4" name="Slide Number Placeholder 4">
            <a:extLst>
              <a:ext uri="{FF2B5EF4-FFF2-40B4-BE49-F238E27FC236}">
                <a16:creationId xmlns:a16="http://schemas.microsoft.com/office/drawing/2014/main" id="{FAEC77F7-A4FB-4B27-89A6-198C096B3B8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5" name="Slide Number Placeholder 5">
            <a:extLst>
              <a:ext uri="{FF2B5EF4-FFF2-40B4-BE49-F238E27FC236}">
                <a16:creationId xmlns:a16="http://schemas.microsoft.com/office/drawing/2014/main" id="{5539E468-5E7A-4092-B136-820041C8941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6" name="Slide Number Placeholder 4">
            <a:extLst>
              <a:ext uri="{FF2B5EF4-FFF2-40B4-BE49-F238E27FC236}">
                <a16:creationId xmlns:a16="http://schemas.microsoft.com/office/drawing/2014/main" id="{3617AD8C-A846-4A84-A625-3183D2FB1C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7" name="Slide Number Placeholder 4">
            <a:extLst>
              <a:ext uri="{FF2B5EF4-FFF2-40B4-BE49-F238E27FC236}">
                <a16:creationId xmlns:a16="http://schemas.microsoft.com/office/drawing/2014/main" id="{252AF876-D117-40CF-B2CC-BEF588CE36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17</a:t>
            </a:fld>
            <a:endParaRPr lang="en-US"/>
          </a:p>
        </p:txBody>
      </p:sp>
      <p:sp>
        <p:nvSpPr>
          <p:cNvPr id="18" name="Freeform 41">
            <a:extLst>
              <a:ext uri="{FF2B5EF4-FFF2-40B4-BE49-F238E27FC236}">
                <a16:creationId xmlns:a16="http://schemas.microsoft.com/office/drawing/2014/main" id="{8EF726B6-828B-48DF-B5C4-9938D2D8A29C}"/>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341A72B-6EBE-4630-8A8F-5FB0694C0B9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0" name="TextBox 19">
            <a:extLst>
              <a:ext uri="{FF2B5EF4-FFF2-40B4-BE49-F238E27FC236}">
                <a16:creationId xmlns:a16="http://schemas.microsoft.com/office/drawing/2014/main" id="{0DE08C1B-CC7B-4FBE-90F6-862C0EDD9A4E}"/>
              </a:ext>
            </a:extLst>
          </p:cNvPr>
          <p:cNvSpPr txBox="1"/>
          <p:nvPr/>
        </p:nvSpPr>
        <p:spPr>
          <a:xfrm>
            <a:off x="0" y="-1"/>
            <a:ext cx="11197207" cy="681037"/>
          </a:xfrm>
          <a:prstGeom prst="rect">
            <a:avLst/>
          </a:prstGeom>
          <a:solidFill>
            <a:srgbClr val="039AD9"/>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020C843D-1F5D-4540-86EF-4DD7F5E5B021}"/>
              </a:ext>
            </a:extLst>
          </p:cNvPr>
          <p:cNvSpPr txBox="1"/>
          <p:nvPr/>
        </p:nvSpPr>
        <p:spPr>
          <a:xfrm>
            <a:off x="2121389" y="69184"/>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rPr>
              <a:t>Sunset Cliffs Blvd View</a:t>
            </a:r>
          </a:p>
        </p:txBody>
      </p:sp>
      <p:grpSp>
        <p:nvGrpSpPr>
          <p:cNvPr id="22" name="Group 21">
            <a:extLst>
              <a:ext uri="{FF2B5EF4-FFF2-40B4-BE49-F238E27FC236}">
                <a16:creationId xmlns:a16="http://schemas.microsoft.com/office/drawing/2014/main" id="{800DFA95-59E9-457D-9949-E763A197EB28}"/>
              </a:ext>
            </a:extLst>
          </p:cNvPr>
          <p:cNvGrpSpPr/>
          <p:nvPr/>
        </p:nvGrpSpPr>
        <p:grpSpPr>
          <a:xfrm>
            <a:off x="11301117" y="88111"/>
            <a:ext cx="650267" cy="506192"/>
            <a:chOff x="6999948" y="102910"/>
            <a:chExt cx="867023" cy="674923"/>
          </a:xfrm>
        </p:grpSpPr>
        <p:pic>
          <p:nvPicPr>
            <p:cNvPr id="23" name="Picture 6">
              <a:extLst>
                <a:ext uri="{FF2B5EF4-FFF2-40B4-BE49-F238E27FC236}">
                  <a16:creationId xmlns:a16="http://schemas.microsoft.com/office/drawing/2014/main" id="{4FA8307A-7BE2-4E5D-96ED-5B15FB37952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137CD7FB-BE24-490E-B1C7-EEB4AAF4C99D}"/>
                </a:ext>
              </a:extLst>
            </p:cNvPr>
            <p:cNvGrpSpPr/>
            <p:nvPr/>
          </p:nvGrpSpPr>
          <p:grpSpPr>
            <a:xfrm>
              <a:off x="6999948" y="323058"/>
              <a:ext cx="653391" cy="454775"/>
              <a:chOff x="266729" y="3465296"/>
              <a:chExt cx="1445208" cy="1024570"/>
            </a:xfrm>
          </p:grpSpPr>
          <p:pic>
            <p:nvPicPr>
              <p:cNvPr id="25" name="Picture 2" descr="Design | Communications | City of San Diego Official Website">
                <a:extLst>
                  <a:ext uri="{FF2B5EF4-FFF2-40B4-BE49-F238E27FC236}">
                    <a16:creationId xmlns:a16="http://schemas.microsoft.com/office/drawing/2014/main" id="{C2A2CDF4-B7FE-4A75-A68A-DD11751A9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sign | Communications | City of San Diego Official Website">
                <a:extLst>
                  <a:ext uri="{FF2B5EF4-FFF2-40B4-BE49-F238E27FC236}">
                    <a16:creationId xmlns:a16="http://schemas.microsoft.com/office/drawing/2014/main" id="{5561F1DD-AD6B-483A-AF1F-DAA0FE2569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5" name="Imagen 4">
            <a:extLst>
              <a:ext uri="{FF2B5EF4-FFF2-40B4-BE49-F238E27FC236}">
                <a16:creationId xmlns:a16="http://schemas.microsoft.com/office/drawing/2014/main" id="{67DA9547-CCCB-4FF3-8299-C54ED3515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9500"/>
            <a:ext cx="12192000" cy="4699000"/>
          </a:xfrm>
          <a:prstGeom prst="rect">
            <a:avLst/>
          </a:prstGeom>
        </p:spPr>
      </p:pic>
      <p:sp>
        <p:nvSpPr>
          <p:cNvPr id="27" name="TextBox 26">
            <a:extLst>
              <a:ext uri="{FF2B5EF4-FFF2-40B4-BE49-F238E27FC236}">
                <a16:creationId xmlns:a16="http://schemas.microsoft.com/office/drawing/2014/main" id="{0DB2CF58-E25C-4721-A5C3-ECF1DBB721B2}"/>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6E770747-1130-4236-A666-E36954CBE23D}"/>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Sunset Cliffs Blvd View</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9" name="Group 28">
            <a:extLst>
              <a:ext uri="{FF2B5EF4-FFF2-40B4-BE49-F238E27FC236}">
                <a16:creationId xmlns:a16="http://schemas.microsoft.com/office/drawing/2014/main" id="{8C949414-6F85-4C89-9D07-60C926078BD9}"/>
              </a:ext>
            </a:extLst>
          </p:cNvPr>
          <p:cNvGrpSpPr/>
          <p:nvPr/>
        </p:nvGrpSpPr>
        <p:grpSpPr>
          <a:xfrm>
            <a:off x="149018" y="77306"/>
            <a:ext cx="650267" cy="506192"/>
            <a:chOff x="6999948" y="102910"/>
            <a:chExt cx="867023" cy="674923"/>
          </a:xfrm>
        </p:grpSpPr>
        <p:pic>
          <p:nvPicPr>
            <p:cNvPr id="30" name="Picture 6">
              <a:extLst>
                <a:ext uri="{FF2B5EF4-FFF2-40B4-BE49-F238E27FC236}">
                  <a16:creationId xmlns:a16="http://schemas.microsoft.com/office/drawing/2014/main" id="{41ED4E9C-8F82-4516-AB3F-097F9A9FA7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01B6F350-0AE8-4B14-9050-9BE6E8BA5E0E}"/>
                </a:ext>
              </a:extLst>
            </p:cNvPr>
            <p:cNvGrpSpPr/>
            <p:nvPr/>
          </p:nvGrpSpPr>
          <p:grpSpPr>
            <a:xfrm>
              <a:off x="6999948" y="323058"/>
              <a:ext cx="653391" cy="454775"/>
              <a:chOff x="266729" y="3465296"/>
              <a:chExt cx="1445208" cy="1024570"/>
            </a:xfrm>
          </p:grpSpPr>
          <p:pic>
            <p:nvPicPr>
              <p:cNvPr id="32" name="Picture 2" descr="Design | Communications | City of San Diego Official Website">
                <a:extLst>
                  <a:ext uri="{FF2B5EF4-FFF2-40B4-BE49-F238E27FC236}">
                    <a16:creationId xmlns:a16="http://schemas.microsoft.com/office/drawing/2014/main" id="{47395D0C-100E-4903-BD07-8BFFFCDECC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esign | Communications | City of San Diego Official Website">
                <a:extLst>
                  <a:ext uri="{FF2B5EF4-FFF2-40B4-BE49-F238E27FC236}">
                    <a16:creationId xmlns:a16="http://schemas.microsoft.com/office/drawing/2014/main" id="{E8D3D510-4477-4915-88AC-E1E3949654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91151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B8D6A-A8D6-4CCE-BF8C-6B0307F54FC0}"/>
              </a:ext>
            </a:extLst>
          </p:cNvPr>
          <p:cNvSpPr>
            <a:spLocks noGrp="1"/>
          </p:cNvSpPr>
          <p:nvPr>
            <p:ph type="sldNum" sz="quarter" idx="12"/>
          </p:nvPr>
        </p:nvSpPr>
        <p:spPr/>
        <p:txBody>
          <a:bodyPr/>
          <a:lstStyle/>
          <a:p>
            <a:fld id="{49D5089C-D495-44E1-9C81-763875C587A4}" type="slidenum">
              <a:rPr lang="en-US" smtClean="0"/>
              <a:t>18</a:t>
            </a:fld>
            <a:endParaRPr lang="en-US"/>
          </a:p>
        </p:txBody>
      </p:sp>
      <p:sp>
        <p:nvSpPr>
          <p:cNvPr id="7" name="Slide Number Placeholder 3">
            <a:extLst>
              <a:ext uri="{FF2B5EF4-FFF2-40B4-BE49-F238E27FC236}">
                <a16:creationId xmlns:a16="http://schemas.microsoft.com/office/drawing/2014/main" id="{BC955971-9778-4840-BD69-BBD8208760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18</a:t>
            </a:fld>
            <a:endParaRPr lang="en-US"/>
          </a:p>
        </p:txBody>
      </p:sp>
      <p:sp>
        <p:nvSpPr>
          <p:cNvPr id="8" name="Slide Number Placeholder 4">
            <a:extLst>
              <a:ext uri="{FF2B5EF4-FFF2-40B4-BE49-F238E27FC236}">
                <a16:creationId xmlns:a16="http://schemas.microsoft.com/office/drawing/2014/main" id="{57D35983-C8DD-4E17-826B-8D89B68C4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18</a:t>
            </a:fld>
            <a:endParaRPr lang="en-US"/>
          </a:p>
        </p:txBody>
      </p:sp>
      <p:sp>
        <p:nvSpPr>
          <p:cNvPr id="9" name="Slide Number Placeholder 5">
            <a:extLst>
              <a:ext uri="{FF2B5EF4-FFF2-40B4-BE49-F238E27FC236}">
                <a16:creationId xmlns:a16="http://schemas.microsoft.com/office/drawing/2014/main" id="{B0220DAA-087C-48D9-B37A-465CF8F066C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18</a:t>
            </a:fld>
            <a:endParaRPr lang="en-US"/>
          </a:p>
        </p:txBody>
      </p:sp>
      <p:sp>
        <p:nvSpPr>
          <p:cNvPr id="10" name="Slide Number Placeholder 4">
            <a:extLst>
              <a:ext uri="{FF2B5EF4-FFF2-40B4-BE49-F238E27FC236}">
                <a16:creationId xmlns:a16="http://schemas.microsoft.com/office/drawing/2014/main" id="{A3E4BBA0-7A9D-4455-BA3A-FB0267C84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18</a:t>
            </a:fld>
            <a:endParaRPr lang="en-US"/>
          </a:p>
        </p:txBody>
      </p:sp>
      <p:sp>
        <p:nvSpPr>
          <p:cNvPr id="11" name="Slide Number Placeholder 4">
            <a:extLst>
              <a:ext uri="{FF2B5EF4-FFF2-40B4-BE49-F238E27FC236}">
                <a16:creationId xmlns:a16="http://schemas.microsoft.com/office/drawing/2014/main" id="{5FA2CBF2-FEAA-4C2F-B6DF-F8F6F8CC3FB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18</a:t>
            </a:fld>
            <a:endParaRPr lang="en-US"/>
          </a:p>
        </p:txBody>
      </p:sp>
      <p:sp>
        <p:nvSpPr>
          <p:cNvPr id="12" name="Freeform 41">
            <a:extLst>
              <a:ext uri="{FF2B5EF4-FFF2-40B4-BE49-F238E27FC236}">
                <a16:creationId xmlns:a16="http://schemas.microsoft.com/office/drawing/2014/main" id="{61F1D79C-093D-40C5-A88B-4D221545CCC2}"/>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96F8655-60D5-4F6F-9A78-37FD33C0ED0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2" name="TextBox 21">
            <a:extLst>
              <a:ext uri="{FF2B5EF4-FFF2-40B4-BE49-F238E27FC236}">
                <a16:creationId xmlns:a16="http://schemas.microsoft.com/office/drawing/2014/main" id="{D981DBF6-4D40-4B2B-BE64-F82EC0DDAAAA}"/>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00ACAD5A-FB2D-4268-9C75-60C4487C92E5}"/>
              </a:ext>
            </a:extLst>
          </p:cNvPr>
          <p:cNvSpPr txBox="1"/>
          <p:nvPr/>
        </p:nvSpPr>
        <p:spPr>
          <a:xfrm>
            <a:off x="1606804" y="77306"/>
            <a:ext cx="89783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View from Sunset Cliffs Blvd and Santa Monica Ave </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4" name="Group 23">
            <a:extLst>
              <a:ext uri="{FF2B5EF4-FFF2-40B4-BE49-F238E27FC236}">
                <a16:creationId xmlns:a16="http://schemas.microsoft.com/office/drawing/2014/main" id="{3C27CAD6-4067-453C-A18B-B650A3C145E1}"/>
              </a:ext>
            </a:extLst>
          </p:cNvPr>
          <p:cNvGrpSpPr/>
          <p:nvPr/>
        </p:nvGrpSpPr>
        <p:grpSpPr>
          <a:xfrm>
            <a:off x="149018" y="77306"/>
            <a:ext cx="650267" cy="506192"/>
            <a:chOff x="6999948" y="102910"/>
            <a:chExt cx="867023" cy="674923"/>
          </a:xfrm>
        </p:grpSpPr>
        <p:pic>
          <p:nvPicPr>
            <p:cNvPr id="25" name="Picture 6">
              <a:extLst>
                <a:ext uri="{FF2B5EF4-FFF2-40B4-BE49-F238E27FC236}">
                  <a16:creationId xmlns:a16="http://schemas.microsoft.com/office/drawing/2014/main" id="{56C0126E-C917-4075-91F8-ED88E068AE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3203AF1-04EC-4DC9-BE2F-DBA11DD7899C}"/>
                </a:ext>
              </a:extLst>
            </p:cNvPr>
            <p:cNvGrpSpPr/>
            <p:nvPr/>
          </p:nvGrpSpPr>
          <p:grpSpPr>
            <a:xfrm>
              <a:off x="6999948" y="323058"/>
              <a:ext cx="653391" cy="454775"/>
              <a:chOff x="266729" y="3465296"/>
              <a:chExt cx="1445208" cy="1024570"/>
            </a:xfrm>
          </p:grpSpPr>
          <p:pic>
            <p:nvPicPr>
              <p:cNvPr id="27" name="Picture 2" descr="Design | Communications | City of San Diego Official Website">
                <a:extLst>
                  <a:ext uri="{FF2B5EF4-FFF2-40B4-BE49-F238E27FC236}">
                    <a16:creationId xmlns:a16="http://schemas.microsoft.com/office/drawing/2014/main" id="{3A02CE32-F547-4802-86D7-CA278673C2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esign | Communications | City of San Diego Official Website">
                <a:extLst>
                  <a:ext uri="{FF2B5EF4-FFF2-40B4-BE49-F238E27FC236}">
                    <a16:creationId xmlns:a16="http://schemas.microsoft.com/office/drawing/2014/main" id="{E8638E30-4FB5-4EA7-A314-1298B3F381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9" name="Content Placeholder 28">
            <a:extLst>
              <a:ext uri="{FF2B5EF4-FFF2-40B4-BE49-F238E27FC236}">
                <a16:creationId xmlns:a16="http://schemas.microsoft.com/office/drawing/2014/main" id="{4328B5E4-AF4F-4646-92CE-BC9108445D24}"/>
              </a:ext>
            </a:extLst>
          </p:cNvPr>
          <p:cNvPicPr>
            <a:picLocks noGrp="1" noChangeAspect="1"/>
          </p:cNvPicPr>
          <p:nvPr>
            <p:ph sz="half" idx="1"/>
          </p:nvPr>
        </p:nvPicPr>
        <p:blipFill>
          <a:blip r:embed="rId4"/>
          <a:stretch>
            <a:fillRect/>
          </a:stretch>
        </p:blipFill>
        <p:spPr>
          <a:xfrm>
            <a:off x="594824" y="1296740"/>
            <a:ext cx="11002347" cy="4264520"/>
          </a:xfrm>
          <a:prstGeom prst="rect">
            <a:avLst/>
          </a:prstGeom>
        </p:spPr>
      </p:pic>
    </p:spTree>
    <p:extLst>
      <p:ext uri="{BB962C8B-B14F-4D97-AF65-F5344CB8AC3E}">
        <p14:creationId xmlns:p14="http://schemas.microsoft.com/office/powerpoint/2010/main" val="1092238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C2D5B-641A-408D-A5AB-B108D3FD9E9C}"/>
              </a:ext>
            </a:extLst>
          </p:cNvPr>
          <p:cNvPicPr>
            <a:picLocks noChangeAspect="1"/>
          </p:cNvPicPr>
          <p:nvPr/>
        </p:nvPicPr>
        <p:blipFill>
          <a:blip r:embed="rId2"/>
          <a:stretch>
            <a:fillRect/>
          </a:stretch>
        </p:blipFill>
        <p:spPr>
          <a:xfrm>
            <a:off x="0" y="805533"/>
            <a:ext cx="12192000" cy="5496933"/>
          </a:xfrm>
          <a:prstGeom prst="rect">
            <a:avLst/>
          </a:prstGeom>
        </p:spPr>
      </p:pic>
      <p:sp>
        <p:nvSpPr>
          <p:cNvPr id="3" name="Slide Number Placeholder 2">
            <a:extLst>
              <a:ext uri="{FF2B5EF4-FFF2-40B4-BE49-F238E27FC236}">
                <a16:creationId xmlns:a16="http://schemas.microsoft.com/office/drawing/2014/main" id="{5DCB8D6A-A8D6-4CCE-BF8C-6B0307F54FC0}"/>
              </a:ext>
            </a:extLst>
          </p:cNvPr>
          <p:cNvSpPr>
            <a:spLocks noGrp="1"/>
          </p:cNvSpPr>
          <p:nvPr>
            <p:ph type="sldNum" sz="quarter" idx="12"/>
          </p:nvPr>
        </p:nvSpPr>
        <p:spPr/>
        <p:txBody>
          <a:bodyPr/>
          <a:lstStyle/>
          <a:p>
            <a:fld id="{49D5089C-D495-44E1-9C81-763875C587A4}" type="slidenum">
              <a:rPr lang="en-US" smtClean="0"/>
              <a:t>19</a:t>
            </a:fld>
            <a:endParaRPr lang="en-US"/>
          </a:p>
        </p:txBody>
      </p:sp>
      <p:sp>
        <p:nvSpPr>
          <p:cNvPr id="5" name="Footer Placeholder 2">
            <a:extLst>
              <a:ext uri="{FF2B5EF4-FFF2-40B4-BE49-F238E27FC236}">
                <a16:creationId xmlns:a16="http://schemas.microsoft.com/office/drawing/2014/main" id="{049EC0FC-2AB4-4310-A77B-24A51CACF26C}"/>
              </a:ext>
            </a:extLst>
          </p:cNvPr>
          <p:cNvSpPr>
            <a:spLocks noGrp="1"/>
          </p:cNvSpPr>
          <p:nvPr>
            <p:ph type="ftr" sz="quarter" idx="11"/>
          </p:nvPr>
        </p:nvSpPr>
        <p:spPr>
          <a:xfrm>
            <a:off x="4038600" y="6356350"/>
            <a:ext cx="4114800" cy="365125"/>
          </a:xfrm>
        </p:spPr>
        <p:txBody>
          <a:bodyPr/>
          <a:lstStyle/>
          <a:p>
            <a:endParaRPr lang="en-US"/>
          </a:p>
        </p:txBody>
      </p:sp>
      <p:sp>
        <p:nvSpPr>
          <p:cNvPr id="7" name="Slide Number Placeholder 3">
            <a:extLst>
              <a:ext uri="{FF2B5EF4-FFF2-40B4-BE49-F238E27FC236}">
                <a16:creationId xmlns:a16="http://schemas.microsoft.com/office/drawing/2014/main" id="{BC955971-9778-4840-BD69-BBD8208760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19</a:t>
            </a:fld>
            <a:endParaRPr lang="en-US"/>
          </a:p>
        </p:txBody>
      </p:sp>
      <p:sp>
        <p:nvSpPr>
          <p:cNvPr id="8" name="Slide Number Placeholder 4">
            <a:extLst>
              <a:ext uri="{FF2B5EF4-FFF2-40B4-BE49-F238E27FC236}">
                <a16:creationId xmlns:a16="http://schemas.microsoft.com/office/drawing/2014/main" id="{57D35983-C8DD-4E17-826B-8D89B68C4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19</a:t>
            </a:fld>
            <a:endParaRPr lang="en-US"/>
          </a:p>
        </p:txBody>
      </p:sp>
      <p:sp>
        <p:nvSpPr>
          <p:cNvPr id="9" name="Slide Number Placeholder 5">
            <a:extLst>
              <a:ext uri="{FF2B5EF4-FFF2-40B4-BE49-F238E27FC236}">
                <a16:creationId xmlns:a16="http://schemas.microsoft.com/office/drawing/2014/main" id="{B0220DAA-087C-48D9-B37A-465CF8F066C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19</a:t>
            </a:fld>
            <a:endParaRPr lang="en-US"/>
          </a:p>
        </p:txBody>
      </p:sp>
      <p:sp>
        <p:nvSpPr>
          <p:cNvPr id="10" name="Slide Number Placeholder 4">
            <a:extLst>
              <a:ext uri="{FF2B5EF4-FFF2-40B4-BE49-F238E27FC236}">
                <a16:creationId xmlns:a16="http://schemas.microsoft.com/office/drawing/2014/main" id="{A3E4BBA0-7A9D-4455-BA3A-FB0267C84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19</a:t>
            </a:fld>
            <a:endParaRPr lang="en-US"/>
          </a:p>
        </p:txBody>
      </p:sp>
      <p:sp>
        <p:nvSpPr>
          <p:cNvPr id="11" name="Slide Number Placeholder 4">
            <a:extLst>
              <a:ext uri="{FF2B5EF4-FFF2-40B4-BE49-F238E27FC236}">
                <a16:creationId xmlns:a16="http://schemas.microsoft.com/office/drawing/2014/main" id="{5FA2CBF2-FEAA-4C2F-B6DF-F8F6F8CC3FB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19</a:t>
            </a:fld>
            <a:endParaRPr lang="en-US"/>
          </a:p>
        </p:txBody>
      </p:sp>
      <p:sp>
        <p:nvSpPr>
          <p:cNvPr id="12" name="Freeform 41">
            <a:extLst>
              <a:ext uri="{FF2B5EF4-FFF2-40B4-BE49-F238E27FC236}">
                <a16:creationId xmlns:a16="http://schemas.microsoft.com/office/drawing/2014/main" id="{61F1D79C-093D-40C5-A88B-4D221545CCC2}"/>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96F8655-60D5-4F6F-9A78-37FD33C0ED0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1" name="TextBox 20">
            <a:extLst>
              <a:ext uri="{FF2B5EF4-FFF2-40B4-BE49-F238E27FC236}">
                <a16:creationId xmlns:a16="http://schemas.microsoft.com/office/drawing/2014/main" id="{E65D9B74-45EE-4933-9D34-21923D0C1A67}"/>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12C7183F-D495-4EB9-A2B7-6A415FA17E3E}"/>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Community Room</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4" name="Group 23">
            <a:extLst>
              <a:ext uri="{FF2B5EF4-FFF2-40B4-BE49-F238E27FC236}">
                <a16:creationId xmlns:a16="http://schemas.microsoft.com/office/drawing/2014/main" id="{4B497AA2-7A69-43AC-981B-2B2CAF8C2068}"/>
              </a:ext>
            </a:extLst>
          </p:cNvPr>
          <p:cNvGrpSpPr/>
          <p:nvPr/>
        </p:nvGrpSpPr>
        <p:grpSpPr>
          <a:xfrm>
            <a:off x="149018" y="77306"/>
            <a:ext cx="650267" cy="506192"/>
            <a:chOff x="6999948" y="102910"/>
            <a:chExt cx="867023" cy="674923"/>
          </a:xfrm>
        </p:grpSpPr>
        <p:pic>
          <p:nvPicPr>
            <p:cNvPr id="25" name="Picture 6">
              <a:extLst>
                <a:ext uri="{FF2B5EF4-FFF2-40B4-BE49-F238E27FC236}">
                  <a16:creationId xmlns:a16="http://schemas.microsoft.com/office/drawing/2014/main" id="{AD8303E2-2014-4CC2-A1D1-86EBE16AB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9EE2AA8-4D56-406A-9E7A-23C0EB9C3710}"/>
                </a:ext>
              </a:extLst>
            </p:cNvPr>
            <p:cNvGrpSpPr/>
            <p:nvPr/>
          </p:nvGrpSpPr>
          <p:grpSpPr>
            <a:xfrm>
              <a:off x="6999948" y="323058"/>
              <a:ext cx="653391" cy="454775"/>
              <a:chOff x="266729" y="3465296"/>
              <a:chExt cx="1445208" cy="1024570"/>
            </a:xfrm>
          </p:grpSpPr>
          <p:pic>
            <p:nvPicPr>
              <p:cNvPr id="27" name="Picture 2" descr="Design | Communications | City of San Diego Official Website">
                <a:extLst>
                  <a:ext uri="{FF2B5EF4-FFF2-40B4-BE49-F238E27FC236}">
                    <a16:creationId xmlns:a16="http://schemas.microsoft.com/office/drawing/2014/main" id="{6106590B-E42E-49F4-88D1-8E66C1A1A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esign | Communications | City of San Diego Official Website">
                <a:extLst>
                  <a:ext uri="{FF2B5EF4-FFF2-40B4-BE49-F238E27FC236}">
                    <a16:creationId xmlns:a16="http://schemas.microsoft.com/office/drawing/2014/main" id="{9AB4F4A3-3550-4169-8BD3-560B61554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29244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A2D6FB0-8E55-4A75-9901-B88C29E384BF}"/>
              </a:ext>
            </a:extLst>
          </p:cNvPr>
          <p:cNvSpPr>
            <a:spLocks noGrp="1"/>
          </p:cNvSpPr>
          <p:nvPr>
            <p:ph type="sldNum" sz="quarter" idx="12"/>
          </p:nvPr>
        </p:nvSpPr>
        <p:spPr/>
        <p:txBody>
          <a:bodyPr/>
          <a:lstStyle/>
          <a:p>
            <a:fld id="{49D5089C-D495-44E1-9C81-763875C587A4}" type="slidenum">
              <a:rPr lang="en-US" smtClean="0"/>
              <a:t>2</a:t>
            </a:fld>
            <a:endParaRPr lang="en-US"/>
          </a:p>
        </p:txBody>
      </p:sp>
      <p:sp>
        <p:nvSpPr>
          <p:cNvPr id="7" name="TextBox 6">
            <a:extLst>
              <a:ext uri="{FF2B5EF4-FFF2-40B4-BE49-F238E27FC236}">
                <a16:creationId xmlns:a16="http://schemas.microsoft.com/office/drawing/2014/main" id="{C827EEE3-F7E2-4F61-9F71-9E36E8C60DB0}"/>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BA3D77EC-1A53-4A1D-AF02-D6ADB6C0459D}"/>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Team Members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5" name="Group 14">
            <a:extLst>
              <a:ext uri="{FF2B5EF4-FFF2-40B4-BE49-F238E27FC236}">
                <a16:creationId xmlns:a16="http://schemas.microsoft.com/office/drawing/2014/main" id="{DD70D4EE-D0F3-43D2-B691-65E97B1B01C0}"/>
              </a:ext>
            </a:extLst>
          </p:cNvPr>
          <p:cNvGrpSpPr/>
          <p:nvPr/>
        </p:nvGrpSpPr>
        <p:grpSpPr>
          <a:xfrm>
            <a:off x="149018" y="77306"/>
            <a:ext cx="650267" cy="506192"/>
            <a:chOff x="6999948" y="102910"/>
            <a:chExt cx="867023" cy="674923"/>
          </a:xfrm>
        </p:grpSpPr>
        <p:pic>
          <p:nvPicPr>
            <p:cNvPr id="16" name="Picture 6">
              <a:extLst>
                <a:ext uri="{FF2B5EF4-FFF2-40B4-BE49-F238E27FC236}">
                  <a16:creationId xmlns:a16="http://schemas.microsoft.com/office/drawing/2014/main" id="{50EE71B7-07CD-47D0-99FA-3820907805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21B754B-EE2D-4794-B2AD-198C0C3F6E3D}"/>
                </a:ext>
              </a:extLst>
            </p:cNvPr>
            <p:cNvGrpSpPr/>
            <p:nvPr/>
          </p:nvGrpSpPr>
          <p:grpSpPr>
            <a:xfrm>
              <a:off x="6999948" y="323058"/>
              <a:ext cx="653391" cy="454775"/>
              <a:chOff x="266729" y="3465296"/>
              <a:chExt cx="1445208" cy="1024570"/>
            </a:xfrm>
          </p:grpSpPr>
          <p:pic>
            <p:nvPicPr>
              <p:cNvPr id="18" name="Picture 2" descr="Design | Communications | City of San Diego Official Website">
                <a:extLst>
                  <a:ext uri="{FF2B5EF4-FFF2-40B4-BE49-F238E27FC236}">
                    <a16:creationId xmlns:a16="http://schemas.microsoft.com/office/drawing/2014/main" id="{0AA43D31-0502-4909-A325-5D4D41E21F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esign | Communications | City of San Diego Official Website">
                <a:extLst>
                  <a:ext uri="{FF2B5EF4-FFF2-40B4-BE49-F238E27FC236}">
                    <a16:creationId xmlns:a16="http://schemas.microsoft.com/office/drawing/2014/main" id="{A3F6498E-1B35-483F-B448-232EB82FE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1" name="TextBox 20">
            <a:extLst>
              <a:ext uri="{FF2B5EF4-FFF2-40B4-BE49-F238E27FC236}">
                <a16:creationId xmlns:a16="http://schemas.microsoft.com/office/drawing/2014/main" id="{600AF76D-12EB-44CE-8FEB-5E803516F8BF}"/>
              </a:ext>
            </a:extLst>
          </p:cNvPr>
          <p:cNvSpPr txBox="1"/>
          <p:nvPr/>
        </p:nvSpPr>
        <p:spPr>
          <a:xfrm>
            <a:off x="5049593" y="3762382"/>
            <a:ext cx="2092808" cy="369332"/>
          </a:xfrm>
          <a:prstGeom prst="rect">
            <a:avLst/>
          </a:prstGeom>
          <a:noFill/>
        </p:spPr>
        <p:txBody>
          <a:bodyPr wrap="square" rtlCol="0">
            <a:spAutoFit/>
          </a:bodyPr>
          <a:lstStyle/>
          <a:p>
            <a:r>
              <a:rPr lang="en-US" u="sng" dirty="0"/>
              <a:t>In Conjunction with:</a:t>
            </a:r>
          </a:p>
        </p:txBody>
      </p:sp>
      <p:sp>
        <p:nvSpPr>
          <p:cNvPr id="20" name="Freeform 41">
            <a:extLst>
              <a:ext uri="{FF2B5EF4-FFF2-40B4-BE49-F238E27FC236}">
                <a16:creationId xmlns:a16="http://schemas.microsoft.com/office/drawing/2014/main" id="{C233AF84-C928-4D5E-AEEA-610F4429A0BD}"/>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F14927F-76B9-4900-80A7-83AE5C674E85}"/>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7" name="Marcador de contenido 2">
            <a:extLst>
              <a:ext uri="{FF2B5EF4-FFF2-40B4-BE49-F238E27FC236}">
                <a16:creationId xmlns:a16="http://schemas.microsoft.com/office/drawing/2014/main" id="{3C90DCFC-CEB6-49C9-B534-C18230E61334}"/>
              </a:ext>
            </a:extLst>
          </p:cNvPr>
          <p:cNvSpPr txBox="1">
            <a:spLocks/>
          </p:cNvSpPr>
          <p:nvPr/>
        </p:nvSpPr>
        <p:spPr>
          <a:xfrm>
            <a:off x="1692557" y="1915486"/>
            <a:ext cx="8806880" cy="154215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600" dirty="0">
                <a:latin typeface="+mj-lt"/>
              </a:rPr>
              <a:t>In House Design Team</a:t>
            </a:r>
          </a:p>
          <a:p>
            <a:pPr marL="0" indent="0" algn="ctr">
              <a:buFont typeface="Arial" panose="020B0604020202020204" pitchFamily="34" charset="0"/>
              <a:buNone/>
            </a:pPr>
            <a:endParaRPr lang="en-US" sz="4600" dirty="0">
              <a:latin typeface="+mj-lt"/>
            </a:endParaRPr>
          </a:p>
          <a:p>
            <a:pPr marL="0" indent="0" algn="ctr">
              <a:buFont typeface="Arial" panose="020B0604020202020204" pitchFamily="34" charset="0"/>
              <a:buNone/>
            </a:pPr>
            <a:r>
              <a:rPr lang="en-US" sz="2900" dirty="0"/>
              <a:t>Nikki Lewis- Senior Civil Engineer</a:t>
            </a:r>
          </a:p>
          <a:p>
            <a:pPr marL="0" indent="0" algn="ctr">
              <a:buNone/>
            </a:pPr>
            <a:r>
              <a:rPr lang="en-US" sz="2900" dirty="0"/>
              <a:t>Shannon Stoks- Project Manager/Architectural Design</a:t>
            </a:r>
          </a:p>
          <a:p>
            <a:pPr marL="0" indent="0" algn="ctr">
              <a:buNone/>
            </a:pPr>
            <a:r>
              <a:rPr lang="en-US" sz="2900" dirty="0"/>
              <a:t>Christian Ruvalcaba – Architectural Design</a:t>
            </a:r>
          </a:p>
          <a:p>
            <a:endParaRPr lang="en-US" dirty="0"/>
          </a:p>
        </p:txBody>
      </p:sp>
      <p:pic>
        <p:nvPicPr>
          <p:cNvPr id="2" name="Picture 1">
            <a:extLst>
              <a:ext uri="{FF2B5EF4-FFF2-40B4-BE49-F238E27FC236}">
                <a16:creationId xmlns:a16="http://schemas.microsoft.com/office/drawing/2014/main" id="{2FD2E8D0-CB38-414C-9B3D-A91E1EB9A28C}"/>
              </a:ext>
            </a:extLst>
          </p:cNvPr>
          <p:cNvPicPr>
            <a:picLocks noChangeAspect="1"/>
          </p:cNvPicPr>
          <p:nvPr/>
        </p:nvPicPr>
        <p:blipFill>
          <a:blip r:embed="rId4"/>
          <a:stretch>
            <a:fillRect/>
          </a:stretch>
        </p:blipFill>
        <p:spPr>
          <a:xfrm>
            <a:off x="474152" y="4824179"/>
            <a:ext cx="3821011" cy="1060741"/>
          </a:xfrm>
          <a:prstGeom prst="rect">
            <a:avLst/>
          </a:prstGeom>
        </p:spPr>
      </p:pic>
      <p:pic>
        <p:nvPicPr>
          <p:cNvPr id="3" name="Picture 2">
            <a:extLst>
              <a:ext uri="{FF2B5EF4-FFF2-40B4-BE49-F238E27FC236}">
                <a16:creationId xmlns:a16="http://schemas.microsoft.com/office/drawing/2014/main" id="{83452A6B-E5C2-49D0-8528-CACF2105886D}"/>
              </a:ext>
            </a:extLst>
          </p:cNvPr>
          <p:cNvPicPr>
            <a:picLocks noChangeAspect="1"/>
          </p:cNvPicPr>
          <p:nvPr/>
        </p:nvPicPr>
        <p:blipFill>
          <a:blip r:embed="rId5"/>
          <a:stretch>
            <a:fillRect/>
          </a:stretch>
        </p:blipFill>
        <p:spPr>
          <a:xfrm>
            <a:off x="5243510" y="4215948"/>
            <a:ext cx="1704975" cy="800100"/>
          </a:xfrm>
          <a:prstGeom prst="rect">
            <a:avLst/>
          </a:prstGeom>
        </p:spPr>
      </p:pic>
      <p:pic>
        <p:nvPicPr>
          <p:cNvPr id="4" name="Picture 3">
            <a:extLst>
              <a:ext uri="{FF2B5EF4-FFF2-40B4-BE49-F238E27FC236}">
                <a16:creationId xmlns:a16="http://schemas.microsoft.com/office/drawing/2014/main" id="{A4658300-C9A8-45EC-BAC6-FB3F7155B362}"/>
              </a:ext>
            </a:extLst>
          </p:cNvPr>
          <p:cNvPicPr>
            <a:picLocks noChangeAspect="1"/>
          </p:cNvPicPr>
          <p:nvPr/>
        </p:nvPicPr>
        <p:blipFill>
          <a:blip r:embed="rId6"/>
          <a:stretch>
            <a:fillRect/>
          </a:stretch>
        </p:blipFill>
        <p:spPr>
          <a:xfrm>
            <a:off x="7606282" y="4692090"/>
            <a:ext cx="3590925" cy="1009650"/>
          </a:xfrm>
          <a:prstGeom prst="rect">
            <a:avLst/>
          </a:prstGeom>
        </p:spPr>
      </p:pic>
      <p:pic>
        <p:nvPicPr>
          <p:cNvPr id="8" name="Picture 7">
            <a:extLst>
              <a:ext uri="{FF2B5EF4-FFF2-40B4-BE49-F238E27FC236}">
                <a16:creationId xmlns:a16="http://schemas.microsoft.com/office/drawing/2014/main" id="{4E97C264-68A3-4CD2-AC9A-B3FF06182EB5}"/>
              </a:ext>
            </a:extLst>
          </p:cNvPr>
          <p:cNvPicPr>
            <a:picLocks noChangeAspect="1"/>
          </p:cNvPicPr>
          <p:nvPr/>
        </p:nvPicPr>
        <p:blipFill>
          <a:blip r:embed="rId7"/>
          <a:stretch>
            <a:fillRect/>
          </a:stretch>
        </p:blipFill>
        <p:spPr>
          <a:xfrm>
            <a:off x="4384774" y="948437"/>
            <a:ext cx="3422446" cy="719944"/>
          </a:xfrm>
          <a:prstGeom prst="rect">
            <a:avLst/>
          </a:prstGeom>
        </p:spPr>
      </p:pic>
    </p:spTree>
    <p:extLst>
      <p:ext uri="{BB962C8B-B14F-4D97-AF65-F5344CB8AC3E}">
        <p14:creationId xmlns:p14="http://schemas.microsoft.com/office/powerpoint/2010/main" val="3084729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B8D6A-A8D6-4CCE-BF8C-6B0307F54FC0}"/>
              </a:ext>
            </a:extLst>
          </p:cNvPr>
          <p:cNvSpPr>
            <a:spLocks noGrp="1"/>
          </p:cNvSpPr>
          <p:nvPr>
            <p:ph type="sldNum" sz="quarter" idx="12"/>
          </p:nvPr>
        </p:nvSpPr>
        <p:spPr/>
        <p:txBody>
          <a:bodyPr/>
          <a:lstStyle/>
          <a:p>
            <a:fld id="{49D5089C-D495-44E1-9C81-763875C587A4}" type="slidenum">
              <a:rPr lang="en-US" smtClean="0"/>
              <a:t>20</a:t>
            </a:fld>
            <a:endParaRPr lang="en-US"/>
          </a:p>
        </p:txBody>
      </p:sp>
      <p:sp>
        <p:nvSpPr>
          <p:cNvPr id="5" name="Footer Placeholder 2">
            <a:extLst>
              <a:ext uri="{FF2B5EF4-FFF2-40B4-BE49-F238E27FC236}">
                <a16:creationId xmlns:a16="http://schemas.microsoft.com/office/drawing/2014/main" id="{049EC0FC-2AB4-4310-A77B-24A51CACF26C}"/>
              </a:ext>
            </a:extLst>
          </p:cNvPr>
          <p:cNvSpPr>
            <a:spLocks noGrp="1"/>
          </p:cNvSpPr>
          <p:nvPr>
            <p:ph type="ftr" sz="quarter" idx="11"/>
          </p:nvPr>
        </p:nvSpPr>
        <p:spPr>
          <a:xfrm>
            <a:off x="4038600" y="6356350"/>
            <a:ext cx="4114800" cy="365125"/>
          </a:xfrm>
        </p:spPr>
        <p:txBody>
          <a:bodyPr/>
          <a:lstStyle/>
          <a:p>
            <a:endParaRPr lang="en-US"/>
          </a:p>
        </p:txBody>
      </p:sp>
      <p:sp>
        <p:nvSpPr>
          <p:cNvPr id="7" name="Slide Number Placeholder 3">
            <a:extLst>
              <a:ext uri="{FF2B5EF4-FFF2-40B4-BE49-F238E27FC236}">
                <a16:creationId xmlns:a16="http://schemas.microsoft.com/office/drawing/2014/main" id="{BC955971-9778-4840-BD69-BBD8208760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20</a:t>
            </a:fld>
            <a:endParaRPr lang="en-US"/>
          </a:p>
        </p:txBody>
      </p:sp>
      <p:sp>
        <p:nvSpPr>
          <p:cNvPr id="8" name="Slide Number Placeholder 4">
            <a:extLst>
              <a:ext uri="{FF2B5EF4-FFF2-40B4-BE49-F238E27FC236}">
                <a16:creationId xmlns:a16="http://schemas.microsoft.com/office/drawing/2014/main" id="{57D35983-C8DD-4E17-826B-8D89B68C4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20</a:t>
            </a:fld>
            <a:endParaRPr lang="en-US"/>
          </a:p>
        </p:txBody>
      </p:sp>
      <p:sp>
        <p:nvSpPr>
          <p:cNvPr id="9" name="Slide Number Placeholder 5">
            <a:extLst>
              <a:ext uri="{FF2B5EF4-FFF2-40B4-BE49-F238E27FC236}">
                <a16:creationId xmlns:a16="http://schemas.microsoft.com/office/drawing/2014/main" id="{B0220DAA-087C-48D9-B37A-465CF8F066C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20</a:t>
            </a:fld>
            <a:endParaRPr lang="en-US"/>
          </a:p>
        </p:txBody>
      </p:sp>
      <p:sp>
        <p:nvSpPr>
          <p:cNvPr id="10" name="Slide Number Placeholder 4">
            <a:extLst>
              <a:ext uri="{FF2B5EF4-FFF2-40B4-BE49-F238E27FC236}">
                <a16:creationId xmlns:a16="http://schemas.microsoft.com/office/drawing/2014/main" id="{A3E4BBA0-7A9D-4455-BA3A-FB0267C84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20</a:t>
            </a:fld>
            <a:endParaRPr lang="en-US"/>
          </a:p>
        </p:txBody>
      </p:sp>
      <p:sp>
        <p:nvSpPr>
          <p:cNvPr id="11" name="Slide Number Placeholder 4">
            <a:extLst>
              <a:ext uri="{FF2B5EF4-FFF2-40B4-BE49-F238E27FC236}">
                <a16:creationId xmlns:a16="http://schemas.microsoft.com/office/drawing/2014/main" id="{5FA2CBF2-FEAA-4C2F-B6DF-F8F6F8CC3FB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20</a:t>
            </a:fld>
            <a:endParaRPr lang="en-US"/>
          </a:p>
        </p:txBody>
      </p:sp>
      <p:sp>
        <p:nvSpPr>
          <p:cNvPr id="12" name="Freeform 41">
            <a:extLst>
              <a:ext uri="{FF2B5EF4-FFF2-40B4-BE49-F238E27FC236}">
                <a16:creationId xmlns:a16="http://schemas.microsoft.com/office/drawing/2014/main" id="{61F1D79C-093D-40C5-A88B-4D221545CCC2}"/>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96F8655-60D5-4F6F-9A78-37FD33C0ED0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4" name="Content Placeholder 3">
            <a:extLst>
              <a:ext uri="{FF2B5EF4-FFF2-40B4-BE49-F238E27FC236}">
                <a16:creationId xmlns:a16="http://schemas.microsoft.com/office/drawing/2014/main" id="{5CD4E9F7-8774-48A2-95C0-F06F217CDC58}"/>
              </a:ext>
            </a:extLst>
          </p:cNvPr>
          <p:cNvSpPr>
            <a:spLocks noGrp="1"/>
          </p:cNvSpPr>
          <p:nvPr>
            <p:ph sz="half" idx="1"/>
          </p:nvPr>
        </p:nvSpPr>
        <p:spPr/>
        <p:txBody>
          <a:bodyPr/>
          <a:lstStyle/>
          <a:p>
            <a:endParaRPr lang="en-US"/>
          </a:p>
        </p:txBody>
      </p:sp>
      <p:pic>
        <p:nvPicPr>
          <p:cNvPr id="22" name="Imagen 4">
            <a:extLst>
              <a:ext uri="{FF2B5EF4-FFF2-40B4-BE49-F238E27FC236}">
                <a16:creationId xmlns:a16="http://schemas.microsoft.com/office/drawing/2014/main" id="{818561CB-1B7D-4CA5-A5B7-C88016A33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874"/>
            <a:ext cx="12088536" cy="5465026"/>
          </a:xfrm>
          <a:prstGeom prst="rect">
            <a:avLst/>
          </a:prstGeom>
        </p:spPr>
      </p:pic>
      <p:sp>
        <p:nvSpPr>
          <p:cNvPr id="21" name="TextBox 20">
            <a:extLst>
              <a:ext uri="{FF2B5EF4-FFF2-40B4-BE49-F238E27FC236}">
                <a16:creationId xmlns:a16="http://schemas.microsoft.com/office/drawing/2014/main" id="{E65D9B74-45EE-4933-9D34-21923D0C1A67}"/>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3" name="TextBox 22">
            <a:extLst>
              <a:ext uri="{FF2B5EF4-FFF2-40B4-BE49-F238E27FC236}">
                <a16:creationId xmlns:a16="http://schemas.microsoft.com/office/drawing/2014/main" id="{12C7183F-D495-4EB9-A2B7-6A415FA17E3E}"/>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Teen Room</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4" name="Group 23">
            <a:extLst>
              <a:ext uri="{FF2B5EF4-FFF2-40B4-BE49-F238E27FC236}">
                <a16:creationId xmlns:a16="http://schemas.microsoft.com/office/drawing/2014/main" id="{4B497AA2-7A69-43AC-981B-2B2CAF8C2068}"/>
              </a:ext>
            </a:extLst>
          </p:cNvPr>
          <p:cNvGrpSpPr/>
          <p:nvPr/>
        </p:nvGrpSpPr>
        <p:grpSpPr>
          <a:xfrm>
            <a:off x="149018" y="77306"/>
            <a:ext cx="650267" cy="506192"/>
            <a:chOff x="6999948" y="102910"/>
            <a:chExt cx="867023" cy="674923"/>
          </a:xfrm>
        </p:grpSpPr>
        <p:pic>
          <p:nvPicPr>
            <p:cNvPr id="25" name="Picture 6">
              <a:extLst>
                <a:ext uri="{FF2B5EF4-FFF2-40B4-BE49-F238E27FC236}">
                  <a16:creationId xmlns:a16="http://schemas.microsoft.com/office/drawing/2014/main" id="{AD8303E2-2014-4CC2-A1D1-86EBE16AB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49EE2AA8-4D56-406A-9E7A-23C0EB9C3710}"/>
                </a:ext>
              </a:extLst>
            </p:cNvPr>
            <p:cNvGrpSpPr/>
            <p:nvPr/>
          </p:nvGrpSpPr>
          <p:grpSpPr>
            <a:xfrm>
              <a:off x="6999948" y="323058"/>
              <a:ext cx="653391" cy="454775"/>
              <a:chOff x="266729" y="3465296"/>
              <a:chExt cx="1445208" cy="1024570"/>
            </a:xfrm>
          </p:grpSpPr>
          <p:pic>
            <p:nvPicPr>
              <p:cNvPr id="27" name="Picture 2" descr="Design | Communications | City of San Diego Official Website">
                <a:extLst>
                  <a:ext uri="{FF2B5EF4-FFF2-40B4-BE49-F238E27FC236}">
                    <a16:creationId xmlns:a16="http://schemas.microsoft.com/office/drawing/2014/main" id="{6106590B-E42E-49F4-88D1-8E66C1A1A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esign | Communications | City of San Diego Official Website">
                <a:extLst>
                  <a:ext uri="{FF2B5EF4-FFF2-40B4-BE49-F238E27FC236}">
                    <a16:creationId xmlns:a16="http://schemas.microsoft.com/office/drawing/2014/main" id="{9AB4F4A3-3550-4169-8BD3-560B61554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2102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B8D6A-A8D6-4CCE-BF8C-6B0307F54FC0}"/>
              </a:ext>
            </a:extLst>
          </p:cNvPr>
          <p:cNvSpPr>
            <a:spLocks noGrp="1"/>
          </p:cNvSpPr>
          <p:nvPr>
            <p:ph type="sldNum" sz="quarter" idx="12"/>
          </p:nvPr>
        </p:nvSpPr>
        <p:spPr/>
        <p:txBody>
          <a:bodyPr/>
          <a:lstStyle/>
          <a:p>
            <a:fld id="{49D5089C-D495-44E1-9C81-763875C587A4}" type="slidenum">
              <a:rPr lang="en-US" smtClean="0"/>
              <a:t>21</a:t>
            </a:fld>
            <a:endParaRPr lang="en-US"/>
          </a:p>
        </p:txBody>
      </p:sp>
      <p:sp>
        <p:nvSpPr>
          <p:cNvPr id="5" name="Footer Placeholder 2">
            <a:extLst>
              <a:ext uri="{FF2B5EF4-FFF2-40B4-BE49-F238E27FC236}">
                <a16:creationId xmlns:a16="http://schemas.microsoft.com/office/drawing/2014/main" id="{049EC0FC-2AB4-4310-A77B-24A51CACF26C}"/>
              </a:ext>
            </a:extLst>
          </p:cNvPr>
          <p:cNvSpPr>
            <a:spLocks noGrp="1"/>
          </p:cNvSpPr>
          <p:nvPr>
            <p:ph type="ftr" sz="quarter" idx="11"/>
          </p:nvPr>
        </p:nvSpPr>
        <p:spPr>
          <a:xfrm>
            <a:off x="4038600" y="6356350"/>
            <a:ext cx="4114800" cy="365125"/>
          </a:xfrm>
        </p:spPr>
        <p:txBody>
          <a:bodyPr/>
          <a:lstStyle/>
          <a:p>
            <a:endParaRPr lang="en-US"/>
          </a:p>
        </p:txBody>
      </p:sp>
      <p:sp>
        <p:nvSpPr>
          <p:cNvPr id="7" name="Slide Number Placeholder 3">
            <a:extLst>
              <a:ext uri="{FF2B5EF4-FFF2-40B4-BE49-F238E27FC236}">
                <a16:creationId xmlns:a16="http://schemas.microsoft.com/office/drawing/2014/main" id="{BC955971-9778-4840-BD69-BBD8208760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21</a:t>
            </a:fld>
            <a:endParaRPr lang="en-US"/>
          </a:p>
        </p:txBody>
      </p:sp>
      <p:sp>
        <p:nvSpPr>
          <p:cNvPr id="8" name="Slide Number Placeholder 4">
            <a:extLst>
              <a:ext uri="{FF2B5EF4-FFF2-40B4-BE49-F238E27FC236}">
                <a16:creationId xmlns:a16="http://schemas.microsoft.com/office/drawing/2014/main" id="{57D35983-C8DD-4E17-826B-8D89B68C4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21</a:t>
            </a:fld>
            <a:endParaRPr lang="en-US"/>
          </a:p>
        </p:txBody>
      </p:sp>
      <p:sp>
        <p:nvSpPr>
          <p:cNvPr id="9" name="Slide Number Placeholder 5">
            <a:extLst>
              <a:ext uri="{FF2B5EF4-FFF2-40B4-BE49-F238E27FC236}">
                <a16:creationId xmlns:a16="http://schemas.microsoft.com/office/drawing/2014/main" id="{B0220DAA-087C-48D9-B37A-465CF8F066C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21</a:t>
            </a:fld>
            <a:endParaRPr lang="en-US"/>
          </a:p>
        </p:txBody>
      </p:sp>
      <p:sp>
        <p:nvSpPr>
          <p:cNvPr id="10" name="Slide Number Placeholder 4">
            <a:extLst>
              <a:ext uri="{FF2B5EF4-FFF2-40B4-BE49-F238E27FC236}">
                <a16:creationId xmlns:a16="http://schemas.microsoft.com/office/drawing/2014/main" id="{A3E4BBA0-7A9D-4455-BA3A-FB0267C8478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21</a:t>
            </a:fld>
            <a:endParaRPr lang="en-US"/>
          </a:p>
        </p:txBody>
      </p:sp>
      <p:sp>
        <p:nvSpPr>
          <p:cNvPr id="11" name="Slide Number Placeholder 4">
            <a:extLst>
              <a:ext uri="{FF2B5EF4-FFF2-40B4-BE49-F238E27FC236}">
                <a16:creationId xmlns:a16="http://schemas.microsoft.com/office/drawing/2014/main" id="{5FA2CBF2-FEAA-4C2F-B6DF-F8F6F8CC3FB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21</a:t>
            </a:fld>
            <a:endParaRPr lang="en-US"/>
          </a:p>
        </p:txBody>
      </p:sp>
      <p:sp>
        <p:nvSpPr>
          <p:cNvPr id="12" name="Freeform 41">
            <a:extLst>
              <a:ext uri="{FF2B5EF4-FFF2-40B4-BE49-F238E27FC236}">
                <a16:creationId xmlns:a16="http://schemas.microsoft.com/office/drawing/2014/main" id="{61F1D79C-093D-40C5-A88B-4D221545CCC2}"/>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96F8655-60D5-4F6F-9A78-37FD33C0ED0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4" name="Content Placeholder 3">
            <a:extLst>
              <a:ext uri="{FF2B5EF4-FFF2-40B4-BE49-F238E27FC236}">
                <a16:creationId xmlns:a16="http://schemas.microsoft.com/office/drawing/2014/main" id="{5CD4E9F7-8774-48A2-95C0-F06F217CDC58}"/>
              </a:ext>
            </a:extLst>
          </p:cNvPr>
          <p:cNvSpPr>
            <a:spLocks noGrp="1"/>
          </p:cNvSpPr>
          <p:nvPr>
            <p:ph sz="half" idx="1"/>
          </p:nvPr>
        </p:nvSpPr>
        <p:spPr/>
        <p:txBody>
          <a:bodyPr/>
          <a:lstStyle/>
          <a:p>
            <a:pPr marL="0" indent="0">
              <a:buNone/>
            </a:pPr>
            <a:endParaRPr lang="en-US" dirty="0"/>
          </a:p>
        </p:txBody>
      </p:sp>
      <p:pic>
        <p:nvPicPr>
          <p:cNvPr id="23" name="Imagen 5">
            <a:extLst>
              <a:ext uri="{FF2B5EF4-FFF2-40B4-BE49-F238E27FC236}">
                <a16:creationId xmlns:a16="http://schemas.microsoft.com/office/drawing/2014/main" id="{E1D6CF21-D21A-437C-A7FD-BCF756BD3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9" y="728916"/>
            <a:ext cx="12054980" cy="5474970"/>
          </a:xfrm>
          <a:prstGeom prst="rect">
            <a:avLst/>
          </a:prstGeom>
        </p:spPr>
      </p:pic>
      <p:sp>
        <p:nvSpPr>
          <p:cNvPr id="21" name="TextBox 20">
            <a:extLst>
              <a:ext uri="{FF2B5EF4-FFF2-40B4-BE49-F238E27FC236}">
                <a16:creationId xmlns:a16="http://schemas.microsoft.com/office/drawing/2014/main" id="{D869A118-455D-4BA3-AA80-2E4D697ABD49}"/>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1B0FDA97-8E7B-4F7D-84F5-6465D183B77F}"/>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rPr>
              <a:t>Children’s Area</a:t>
            </a:r>
          </a:p>
        </p:txBody>
      </p:sp>
      <p:grpSp>
        <p:nvGrpSpPr>
          <p:cNvPr id="24" name="Group 23">
            <a:extLst>
              <a:ext uri="{FF2B5EF4-FFF2-40B4-BE49-F238E27FC236}">
                <a16:creationId xmlns:a16="http://schemas.microsoft.com/office/drawing/2014/main" id="{BC4BE17C-AEB6-46B3-BA40-FD9682583BB3}"/>
              </a:ext>
            </a:extLst>
          </p:cNvPr>
          <p:cNvGrpSpPr/>
          <p:nvPr/>
        </p:nvGrpSpPr>
        <p:grpSpPr>
          <a:xfrm>
            <a:off x="149018" y="77306"/>
            <a:ext cx="650267" cy="506192"/>
            <a:chOff x="6999948" y="102910"/>
            <a:chExt cx="867023" cy="674923"/>
          </a:xfrm>
        </p:grpSpPr>
        <p:pic>
          <p:nvPicPr>
            <p:cNvPr id="25" name="Picture 6">
              <a:extLst>
                <a:ext uri="{FF2B5EF4-FFF2-40B4-BE49-F238E27FC236}">
                  <a16:creationId xmlns:a16="http://schemas.microsoft.com/office/drawing/2014/main" id="{59F619DA-861C-4084-B414-1D37FE7A4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272D46F-F215-44A8-B997-FC4DB554D089}"/>
                </a:ext>
              </a:extLst>
            </p:cNvPr>
            <p:cNvGrpSpPr/>
            <p:nvPr/>
          </p:nvGrpSpPr>
          <p:grpSpPr>
            <a:xfrm>
              <a:off x="6999948" y="323058"/>
              <a:ext cx="653391" cy="454775"/>
              <a:chOff x="266729" y="3465296"/>
              <a:chExt cx="1445208" cy="1024570"/>
            </a:xfrm>
          </p:grpSpPr>
          <p:pic>
            <p:nvPicPr>
              <p:cNvPr id="27" name="Picture 2" descr="Design | Communications | City of San Diego Official Website">
                <a:extLst>
                  <a:ext uri="{FF2B5EF4-FFF2-40B4-BE49-F238E27FC236}">
                    <a16:creationId xmlns:a16="http://schemas.microsoft.com/office/drawing/2014/main" id="{E622815F-B2B0-446C-88E5-114F3A3979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esign | Communications | City of San Diego Official Website">
                <a:extLst>
                  <a:ext uri="{FF2B5EF4-FFF2-40B4-BE49-F238E27FC236}">
                    <a16:creationId xmlns:a16="http://schemas.microsoft.com/office/drawing/2014/main" id="{62EA0D22-3E40-4054-B158-6C72ACA1F2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85803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4C1BE36-5EDC-4F56-B344-FAFA7661AB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6AF47-0EB3-471F-A1DF-5B9B2F977EB5}"/>
              </a:ext>
            </a:extLst>
          </p:cNvPr>
          <p:cNvSpPr>
            <a:spLocks noGrp="1"/>
          </p:cNvSpPr>
          <p:nvPr>
            <p:ph type="sldNum" sz="quarter" idx="12"/>
          </p:nvPr>
        </p:nvSpPr>
        <p:spPr/>
        <p:txBody>
          <a:bodyPr/>
          <a:lstStyle/>
          <a:p>
            <a:fld id="{49D5089C-D495-44E1-9C81-763875C587A4}" type="slidenum">
              <a:rPr lang="en-US" smtClean="0"/>
              <a:t>22</a:t>
            </a:fld>
            <a:endParaRPr lang="en-US"/>
          </a:p>
        </p:txBody>
      </p:sp>
      <p:sp>
        <p:nvSpPr>
          <p:cNvPr id="12" name="Slide Number Placeholder 2">
            <a:extLst>
              <a:ext uri="{FF2B5EF4-FFF2-40B4-BE49-F238E27FC236}">
                <a16:creationId xmlns:a16="http://schemas.microsoft.com/office/drawing/2014/main" id="{93B339CA-E71F-4796-B52D-E2BD5D16592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3" name="Slide Number Placeholder 3">
            <a:extLst>
              <a:ext uri="{FF2B5EF4-FFF2-40B4-BE49-F238E27FC236}">
                <a16:creationId xmlns:a16="http://schemas.microsoft.com/office/drawing/2014/main" id="{678A16DC-C8CA-4DEF-AA78-D1BF8E2D403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4" name="Slide Number Placeholder 4">
            <a:extLst>
              <a:ext uri="{FF2B5EF4-FFF2-40B4-BE49-F238E27FC236}">
                <a16:creationId xmlns:a16="http://schemas.microsoft.com/office/drawing/2014/main" id="{FAEC77F7-A4FB-4B27-89A6-198C096B3B8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5" name="Slide Number Placeholder 5">
            <a:extLst>
              <a:ext uri="{FF2B5EF4-FFF2-40B4-BE49-F238E27FC236}">
                <a16:creationId xmlns:a16="http://schemas.microsoft.com/office/drawing/2014/main" id="{5539E468-5E7A-4092-B136-820041C8941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6" name="Slide Number Placeholder 4">
            <a:extLst>
              <a:ext uri="{FF2B5EF4-FFF2-40B4-BE49-F238E27FC236}">
                <a16:creationId xmlns:a16="http://schemas.microsoft.com/office/drawing/2014/main" id="{3617AD8C-A846-4A84-A625-3183D2FB1C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7" name="Slide Number Placeholder 4">
            <a:extLst>
              <a:ext uri="{FF2B5EF4-FFF2-40B4-BE49-F238E27FC236}">
                <a16:creationId xmlns:a16="http://schemas.microsoft.com/office/drawing/2014/main" id="{252AF876-D117-40CF-B2CC-BEF588CE362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22</a:t>
            </a:fld>
            <a:endParaRPr lang="en-US"/>
          </a:p>
        </p:txBody>
      </p:sp>
      <p:sp>
        <p:nvSpPr>
          <p:cNvPr id="18" name="Freeform 41">
            <a:extLst>
              <a:ext uri="{FF2B5EF4-FFF2-40B4-BE49-F238E27FC236}">
                <a16:creationId xmlns:a16="http://schemas.microsoft.com/office/drawing/2014/main" id="{8EF726B6-828B-48DF-B5C4-9938D2D8A29C}"/>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341A72B-6EBE-4630-8A8F-5FB0694C0B9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8" name="Imagen 7">
            <a:extLst>
              <a:ext uri="{FF2B5EF4-FFF2-40B4-BE49-F238E27FC236}">
                <a16:creationId xmlns:a16="http://schemas.microsoft.com/office/drawing/2014/main" id="{4E1D8A87-9E8C-48A8-8868-B4CF63268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4908"/>
            <a:ext cx="12192000" cy="2908183"/>
          </a:xfrm>
          <a:prstGeom prst="rect">
            <a:avLst/>
          </a:prstGeom>
        </p:spPr>
      </p:pic>
      <p:sp>
        <p:nvSpPr>
          <p:cNvPr id="27" name="TextBox 26">
            <a:extLst>
              <a:ext uri="{FF2B5EF4-FFF2-40B4-BE49-F238E27FC236}">
                <a16:creationId xmlns:a16="http://schemas.microsoft.com/office/drawing/2014/main" id="{6D4C04D6-1423-4497-93DD-6CD333CD4524}"/>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9C0BE5C1-6DFE-4B50-8F56-58FEF13FF64F}"/>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Alley Elevation</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9" name="Group 28">
            <a:extLst>
              <a:ext uri="{FF2B5EF4-FFF2-40B4-BE49-F238E27FC236}">
                <a16:creationId xmlns:a16="http://schemas.microsoft.com/office/drawing/2014/main" id="{3CFBFEB3-18D4-47AC-97A3-52C2F6F3B541}"/>
              </a:ext>
            </a:extLst>
          </p:cNvPr>
          <p:cNvGrpSpPr/>
          <p:nvPr/>
        </p:nvGrpSpPr>
        <p:grpSpPr>
          <a:xfrm>
            <a:off x="149018" y="77306"/>
            <a:ext cx="650267" cy="506192"/>
            <a:chOff x="6999948" y="102910"/>
            <a:chExt cx="867023" cy="674923"/>
          </a:xfrm>
        </p:grpSpPr>
        <p:pic>
          <p:nvPicPr>
            <p:cNvPr id="30" name="Picture 6">
              <a:extLst>
                <a:ext uri="{FF2B5EF4-FFF2-40B4-BE49-F238E27FC236}">
                  <a16:creationId xmlns:a16="http://schemas.microsoft.com/office/drawing/2014/main" id="{45A844A7-034C-48D7-8757-500B659BE3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57705CA8-500C-4569-ADF6-BE82CF399F36}"/>
                </a:ext>
              </a:extLst>
            </p:cNvPr>
            <p:cNvGrpSpPr/>
            <p:nvPr/>
          </p:nvGrpSpPr>
          <p:grpSpPr>
            <a:xfrm>
              <a:off x="6999948" y="323058"/>
              <a:ext cx="653391" cy="454775"/>
              <a:chOff x="266729" y="3465296"/>
              <a:chExt cx="1445208" cy="1024570"/>
            </a:xfrm>
          </p:grpSpPr>
          <p:pic>
            <p:nvPicPr>
              <p:cNvPr id="32" name="Picture 2" descr="Design | Communications | City of San Diego Official Website">
                <a:extLst>
                  <a:ext uri="{FF2B5EF4-FFF2-40B4-BE49-F238E27FC236}">
                    <a16:creationId xmlns:a16="http://schemas.microsoft.com/office/drawing/2014/main" id="{8A55EAC9-92B7-483B-9762-25C59FCAB7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Design | Communications | City of San Diego Official Website">
                <a:extLst>
                  <a:ext uri="{FF2B5EF4-FFF2-40B4-BE49-F238E27FC236}">
                    <a16:creationId xmlns:a16="http://schemas.microsoft.com/office/drawing/2014/main" id="{D457C67A-935A-4D87-835C-9070B98FCF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68209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0F071F-E1C9-4A69-9425-58F2E905D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23</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23</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6DEBAC49-F497-4343-84C4-3B35612EFA56}"/>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55044AF7-AD1D-4BE9-A0C4-45960AADC507}"/>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A</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C6E26F05-0D08-432D-9480-6451A6D7D766}"/>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3ECECB47-A3A0-4A63-A5B0-3E950E3513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F3C0B50-8E94-4140-81F9-D4F4A1A1D429}"/>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DB6B94D1-BF8F-4789-B6D2-3B833B009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3BD1E413-138A-4954-A7AE-D1BE720D54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412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109B49-620C-4597-835E-E0F14DF08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24</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24</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EB916760-963C-4E4E-A84E-6B65EDE342E0}"/>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52A17438-AE2B-4425-A27C-786CF895CB76}"/>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A</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7C43BC64-889E-40C2-8E5A-653AFD0241FD}"/>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769EDB44-D871-4DFD-842C-BDE1F70529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966F72D-D8E1-4648-900B-4A92803DB4F1}"/>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27FD4256-FC33-47F7-86CB-87CF69A2DB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495938B2-6E27-43A9-9551-F64C3D5536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26541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2B2AF9-11EA-466D-91A9-2D918FD03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25</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25</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2" name="TextBox 11">
            <a:extLst>
              <a:ext uri="{FF2B5EF4-FFF2-40B4-BE49-F238E27FC236}">
                <a16:creationId xmlns:a16="http://schemas.microsoft.com/office/drawing/2014/main" id="{71102C99-22B8-4CC2-BC0E-10575AD45C3A}"/>
              </a:ext>
            </a:extLst>
          </p:cNvPr>
          <p:cNvSpPr txBox="1"/>
          <p:nvPr/>
        </p:nvSpPr>
        <p:spPr>
          <a:xfrm>
            <a:off x="0" y="-1"/>
            <a:ext cx="11197207" cy="681037"/>
          </a:xfrm>
          <a:prstGeom prst="rect">
            <a:avLst/>
          </a:prstGeom>
          <a:solidFill>
            <a:srgbClr val="039AD9"/>
          </a:solidFill>
        </p:spPr>
        <p:txBody>
          <a:bodyPr wrap="square" rtlCol="0">
            <a:spAutoFit/>
          </a:bodyPr>
          <a:lstStyle/>
          <a:p>
            <a:endParaRPr lang="en-US" dirty="0"/>
          </a:p>
        </p:txBody>
      </p:sp>
      <p:sp>
        <p:nvSpPr>
          <p:cNvPr id="13" name="TextBox 12">
            <a:extLst>
              <a:ext uri="{FF2B5EF4-FFF2-40B4-BE49-F238E27FC236}">
                <a16:creationId xmlns:a16="http://schemas.microsoft.com/office/drawing/2014/main" id="{039BAB94-A082-4C97-A5BE-FFD584380279}"/>
              </a:ext>
            </a:extLst>
          </p:cNvPr>
          <p:cNvSpPr txBox="1"/>
          <p:nvPr/>
        </p:nvSpPr>
        <p:spPr>
          <a:xfrm>
            <a:off x="2222787" y="2137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A</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4" name="Group 13">
            <a:extLst>
              <a:ext uri="{FF2B5EF4-FFF2-40B4-BE49-F238E27FC236}">
                <a16:creationId xmlns:a16="http://schemas.microsoft.com/office/drawing/2014/main" id="{8D1B4972-AC92-46D0-937F-40C97E49C2DE}"/>
              </a:ext>
            </a:extLst>
          </p:cNvPr>
          <p:cNvGrpSpPr/>
          <p:nvPr/>
        </p:nvGrpSpPr>
        <p:grpSpPr>
          <a:xfrm>
            <a:off x="11301117" y="88111"/>
            <a:ext cx="650267" cy="506192"/>
            <a:chOff x="6999948" y="102910"/>
            <a:chExt cx="867023" cy="674923"/>
          </a:xfrm>
        </p:grpSpPr>
        <p:pic>
          <p:nvPicPr>
            <p:cNvPr id="15" name="Picture 6">
              <a:extLst>
                <a:ext uri="{FF2B5EF4-FFF2-40B4-BE49-F238E27FC236}">
                  <a16:creationId xmlns:a16="http://schemas.microsoft.com/office/drawing/2014/main" id="{3691A745-7B48-4A11-9F62-54023A1603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36DE915-3007-40FF-8FCE-270836A405A9}"/>
                </a:ext>
              </a:extLst>
            </p:cNvPr>
            <p:cNvGrpSpPr/>
            <p:nvPr/>
          </p:nvGrpSpPr>
          <p:grpSpPr>
            <a:xfrm>
              <a:off x="6999948" y="323058"/>
              <a:ext cx="653391" cy="454775"/>
              <a:chOff x="266729" y="3465296"/>
              <a:chExt cx="1445208" cy="1024570"/>
            </a:xfrm>
          </p:grpSpPr>
          <p:pic>
            <p:nvPicPr>
              <p:cNvPr id="17" name="Picture 2" descr="Design | Communications | City of San Diego Official Website">
                <a:extLst>
                  <a:ext uri="{FF2B5EF4-FFF2-40B4-BE49-F238E27FC236}">
                    <a16:creationId xmlns:a16="http://schemas.microsoft.com/office/drawing/2014/main" id="{8F50762D-240F-4AC7-A028-82619A6DD6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esign | Communications | City of San Diego Official Website">
                <a:extLst>
                  <a:ext uri="{FF2B5EF4-FFF2-40B4-BE49-F238E27FC236}">
                    <a16:creationId xmlns:a16="http://schemas.microsoft.com/office/drawing/2014/main" id="{1D875DF9-4008-4213-9643-791DB9AD2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9" name="TextBox 18">
            <a:extLst>
              <a:ext uri="{FF2B5EF4-FFF2-40B4-BE49-F238E27FC236}">
                <a16:creationId xmlns:a16="http://schemas.microsoft.com/office/drawing/2014/main" id="{6E863B4D-4222-42EC-8CF0-6012A8C6A8C8}"/>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8AC25B69-BAF7-4294-955A-533AB3BAD4D2}"/>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A</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4EF1751B-17CD-43A2-8C24-504DCA2D943C}"/>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71FCCA0B-A17F-4EC1-AEBD-99D785E866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CCD809B-2357-4DC8-B34B-41DF0367D0DC}"/>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7B3F8A9E-353E-4F13-98FE-6CA06B956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994D48C2-B4CD-42EF-87D5-A71829C72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88509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770099-CE1A-4A21-B33C-81E43E877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26</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26</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0ECCEAC1-227F-405C-A025-5FE99F606531}"/>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D1D6781F-A2A0-4C5E-84D4-492A74B3764B}"/>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A</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B0D81D23-5D65-40A4-928C-FDC236EAB347}"/>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CA2F3C51-AD41-43AC-8C6E-5978A30845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2030474-64B0-40C3-BF2D-86D8D4C58766}"/>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CAAAD232-A3AC-4099-821A-7035B8AFCD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948C09A3-CA70-44A2-90EB-47B2181A53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86568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62916-6155-4F8D-8735-AB5035D86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27</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27</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F7F300B3-4BB8-4E0A-8B22-41E5D01841B0}"/>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530FCF5A-E779-4ECC-BF4F-4F20C0417612}"/>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B</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4C065ED8-9D3A-48AF-A095-0F42D5ACACE6}"/>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BCC91D82-FCD4-40B5-84B7-870FE251DF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37E1E0AA-9029-42DA-B9E8-BB80D5DC2884}"/>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82E327F6-F995-4022-819A-5BC733A890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27DD31EE-92EC-42C7-AD08-8E5F36F54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823782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6ADB9F-2290-40DD-8C81-7AD83FEF8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28</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28</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4A397D13-C7A7-4D84-A94B-B5415D0C8874}"/>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3E34E011-4147-46D3-A4EB-AB65C34DA1FF}"/>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B</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FF8EF061-0B54-4131-815F-6E245B01DEA8}"/>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945C011F-85E2-470F-85C5-C38CCACF6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47B15E5-9342-49B9-9D61-B0BFA94C3B38}"/>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C9567451-25C2-4A53-9D14-AF05828E12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61FFC5E3-C7A6-453A-8AD1-9F5F99A36E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62138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B9AB7C-CF59-41D9-9087-3F2E85832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29</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29</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8069E9D6-E8CC-444B-AE4B-95C7C227FE38}"/>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A9F3B4E2-8098-453F-B14D-FAA6D60C7445}"/>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B</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B26AFD7A-971B-4768-AE18-82EDC83B7123}"/>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2231F50E-21E9-41A2-8705-C96F316B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B5A586C-ED3B-4926-8E54-1B327786F915}"/>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28D279EE-D536-490C-88FA-49155E5A52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223CB369-453B-4A32-855B-6E09240758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32558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0AF467-50AA-48BC-8C44-06AF695164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C4BC9-0280-4A2B-9E10-F604F2CCD442}"/>
              </a:ext>
            </a:extLst>
          </p:cNvPr>
          <p:cNvSpPr>
            <a:spLocks noGrp="1"/>
          </p:cNvSpPr>
          <p:nvPr>
            <p:ph type="sldNum" sz="quarter" idx="12"/>
          </p:nvPr>
        </p:nvSpPr>
        <p:spPr/>
        <p:txBody>
          <a:bodyPr/>
          <a:lstStyle/>
          <a:p>
            <a:fld id="{49D5089C-D495-44E1-9C81-763875C587A4}" type="slidenum">
              <a:rPr lang="en-US" smtClean="0"/>
              <a:t>3</a:t>
            </a:fld>
            <a:endParaRPr lang="en-US"/>
          </a:p>
        </p:txBody>
      </p:sp>
      <p:sp>
        <p:nvSpPr>
          <p:cNvPr id="6" name="Slide Number Placeholder 4">
            <a:extLst>
              <a:ext uri="{FF2B5EF4-FFF2-40B4-BE49-F238E27FC236}">
                <a16:creationId xmlns:a16="http://schemas.microsoft.com/office/drawing/2014/main" id="{4A3AD086-2C63-471B-B801-80B021A63C7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3</a:t>
            </a:fld>
            <a:endParaRPr lang="en-US"/>
          </a:p>
        </p:txBody>
      </p:sp>
      <p:sp>
        <p:nvSpPr>
          <p:cNvPr id="14" name="Freeform 41">
            <a:extLst>
              <a:ext uri="{FF2B5EF4-FFF2-40B4-BE49-F238E27FC236}">
                <a16:creationId xmlns:a16="http://schemas.microsoft.com/office/drawing/2014/main" id="{C9BDD4F6-C565-421F-BC22-D48DF7A0F7DF}"/>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F8D803-6D8D-4470-AF48-7E2127A75997}"/>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 name="TextBox 1">
            <a:extLst>
              <a:ext uri="{FF2B5EF4-FFF2-40B4-BE49-F238E27FC236}">
                <a16:creationId xmlns:a16="http://schemas.microsoft.com/office/drawing/2014/main" id="{563C62D5-59ED-4871-9285-C6F9D8BB1CAA}"/>
              </a:ext>
            </a:extLst>
          </p:cNvPr>
          <p:cNvSpPr txBox="1"/>
          <p:nvPr/>
        </p:nvSpPr>
        <p:spPr>
          <a:xfrm>
            <a:off x="4143113" y="3219739"/>
            <a:ext cx="2910980" cy="1477328"/>
          </a:xfrm>
          <a:prstGeom prst="rect">
            <a:avLst/>
          </a:prstGeom>
          <a:noFill/>
        </p:spPr>
        <p:txBody>
          <a:bodyPr wrap="square" rtlCol="0">
            <a:spAutoFit/>
          </a:bodyPr>
          <a:lstStyle/>
          <a:p>
            <a:pPr algn="ctr"/>
            <a:r>
              <a:rPr lang="en-US" b="1" u="sng" dirty="0"/>
              <a:t>Design Development</a:t>
            </a:r>
          </a:p>
          <a:p>
            <a:pPr algn="ctr"/>
            <a:r>
              <a:rPr lang="en-US" dirty="0"/>
              <a:t>This phase aims to lay out the major design elements of the project and establish cost and timeline.</a:t>
            </a:r>
          </a:p>
        </p:txBody>
      </p:sp>
      <p:pic>
        <p:nvPicPr>
          <p:cNvPr id="8" name="Graphic 7" descr="City">
            <a:extLst>
              <a:ext uri="{FF2B5EF4-FFF2-40B4-BE49-F238E27FC236}">
                <a16:creationId xmlns:a16="http://schemas.microsoft.com/office/drawing/2014/main" id="{A5B59491-92C4-4F61-AC22-01C592BD46E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86875" y="5069571"/>
            <a:ext cx="914400" cy="914400"/>
          </a:xfrm>
          <a:prstGeom prst="rect">
            <a:avLst/>
          </a:prstGeom>
        </p:spPr>
      </p:pic>
      <p:pic>
        <p:nvPicPr>
          <p:cNvPr id="18" name="Graphic 17" descr="Help">
            <a:extLst>
              <a:ext uri="{FF2B5EF4-FFF2-40B4-BE49-F238E27FC236}">
                <a16:creationId xmlns:a16="http://schemas.microsoft.com/office/drawing/2014/main" id="{6AD655D1-C282-4790-9820-5F58D4A585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1599" y="2005250"/>
            <a:ext cx="914400" cy="914400"/>
          </a:xfrm>
          <a:prstGeom prst="rect">
            <a:avLst/>
          </a:prstGeom>
        </p:spPr>
      </p:pic>
      <p:pic>
        <p:nvPicPr>
          <p:cNvPr id="20" name="Graphic 19" descr="Person eating">
            <a:extLst>
              <a:ext uri="{FF2B5EF4-FFF2-40B4-BE49-F238E27FC236}">
                <a16:creationId xmlns:a16="http://schemas.microsoft.com/office/drawing/2014/main" id="{B936E4A2-1EAA-4284-9536-AD2F7CC949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6327" y="5162553"/>
            <a:ext cx="914400" cy="914400"/>
          </a:xfrm>
          <a:prstGeom prst="rect">
            <a:avLst/>
          </a:prstGeom>
        </p:spPr>
      </p:pic>
      <p:pic>
        <p:nvPicPr>
          <p:cNvPr id="22" name="Graphic 21" descr="Construction worker">
            <a:extLst>
              <a:ext uri="{FF2B5EF4-FFF2-40B4-BE49-F238E27FC236}">
                <a16:creationId xmlns:a16="http://schemas.microsoft.com/office/drawing/2014/main" id="{E839FF52-E10F-448C-A7CA-91E2BAC003A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40007" y="1816903"/>
            <a:ext cx="914400" cy="914400"/>
          </a:xfrm>
          <a:prstGeom prst="rect">
            <a:avLst/>
          </a:prstGeom>
        </p:spPr>
      </p:pic>
      <p:pic>
        <p:nvPicPr>
          <p:cNvPr id="24" name="Graphic 23" descr="Classroom">
            <a:extLst>
              <a:ext uri="{FF2B5EF4-FFF2-40B4-BE49-F238E27FC236}">
                <a16:creationId xmlns:a16="http://schemas.microsoft.com/office/drawing/2014/main" id="{6B8A2339-3A5D-4E8C-95EB-EE0862F1F9E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91917" y="1685750"/>
            <a:ext cx="914400" cy="914400"/>
          </a:xfrm>
          <a:prstGeom prst="rect">
            <a:avLst/>
          </a:prstGeom>
        </p:spPr>
      </p:pic>
      <p:pic>
        <p:nvPicPr>
          <p:cNvPr id="26" name="Graphic 25" descr="Group brainstorm">
            <a:extLst>
              <a:ext uri="{FF2B5EF4-FFF2-40B4-BE49-F238E27FC236}">
                <a16:creationId xmlns:a16="http://schemas.microsoft.com/office/drawing/2014/main" id="{02B0C5BF-CC07-4659-9AB9-3960BBF4664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79981" y="3491286"/>
            <a:ext cx="914400" cy="914400"/>
          </a:xfrm>
          <a:prstGeom prst="rect">
            <a:avLst/>
          </a:prstGeom>
        </p:spPr>
      </p:pic>
      <p:pic>
        <p:nvPicPr>
          <p:cNvPr id="28" name="Graphic 27" descr="Presentation with pie chart">
            <a:extLst>
              <a:ext uri="{FF2B5EF4-FFF2-40B4-BE49-F238E27FC236}">
                <a16:creationId xmlns:a16="http://schemas.microsoft.com/office/drawing/2014/main" id="{8EC2EFD2-178B-4F1F-868F-14F2218653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16853" y="3501203"/>
            <a:ext cx="914400" cy="914400"/>
          </a:xfrm>
          <a:prstGeom prst="rect">
            <a:avLst/>
          </a:prstGeom>
        </p:spPr>
      </p:pic>
      <p:sp>
        <p:nvSpPr>
          <p:cNvPr id="30" name="Title 29">
            <a:extLst>
              <a:ext uri="{FF2B5EF4-FFF2-40B4-BE49-F238E27FC236}">
                <a16:creationId xmlns:a16="http://schemas.microsoft.com/office/drawing/2014/main" id="{A34957C8-A9F9-4A00-AB59-6A257EE906C2}"/>
              </a:ext>
            </a:extLst>
          </p:cNvPr>
          <p:cNvSpPr>
            <a:spLocks noGrp="1"/>
          </p:cNvSpPr>
          <p:nvPr>
            <p:ph type="title"/>
          </p:nvPr>
        </p:nvSpPr>
        <p:spPr>
          <a:xfrm>
            <a:off x="2268266" y="726282"/>
            <a:ext cx="7437216" cy="1325563"/>
          </a:xfrm>
        </p:spPr>
        <p:txBody>
          <a:bodyPr/>
          <a:lstStyle/>
          <a:p>
            <a:pPr algn="ctr"/>
            <a:r>
              <a:rPr lang="en-US" dirty="0"/>
              <a:t>What is Design Development???</a:t>
            </a:r>
          </a:p>
        </p:txBody>
      </p:sp>
      <p:sp>
        <p:nvSpPr>
          <p:cNvPr id="23" name="TextBox 22">
            <a:extLst>
              <a:ext uri="{FF2B5EF4-FFF2-40B4-BE49-F238E27FC236}">
                <a16:creationId xmlns:a16="http://schemas.microsoft.com/office/drawing/2014/main" id="{DCA1AAC2-325A-4B0A-9C2A-964DF02C1274}"/>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5" name="TextBox 24">
            <a:extLst>
              <a:ext uri="{FF2B5EF4-FFF2-40B4-BE49-F238E27FC236}">
                <a16:creationId xmlns:a16="http://schemas.microsoft.com/office/drawing/2014/main" id="{4B92938C-D703-4AAF-90A2-2A00E55AA840}"/>
              </a:ext>
            </a:extLst>
          </p:cNvPr>
          <p:cNvSpPr txBox="1"/>
          <p:nvPr/>
        </p:nvSpPr>
        <p:spPr>
          <a:xfrm>
            <a:off x="2509661" y="67692"/>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Conceptual Plans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7" name="Group 26">
            <a:extLst>
              <a:ext uri="{FF2B5EF4-FFF2-40B4-BE49-F238E27FC236}">
                <a16:creationId xmlns:a16="http://schemas.microsoft.com/office/drawing/2014/main" id="{00AD9C9C-27B9-4AEE-B484-6B8C6808CB33}"/>
              </a:ext>
            </a:extLst>
          </p:cNvPr>
          <p:cNvGrpSpPr/>
          <p:nvPr/>
        </p:nvGrpSpPr>
        <p:grpSpPr>
          <a:xfrm>
            <a:off x="149018" y="77306"/>
            <a:ext cx="650267" cy="506192"/>
            <a:chOff x="6999948" y="102910"/>
            <a:chExt cx="867023" cy="674923"/>
          </a:xfrm>
        </p:grpSpPr>
        <p:pic>
          <p:nvPicPr>
            <p:cNvPr id="29" name="Picture 6">
              <a:extLst>
                <a:ext uri="{FF2B5EF4-FFF2-40B4-BE49-F238E27FC236}">
                  <a16:creationId xmlns:a16="http://schemas.microsoft.com/office/drawing/2014/main" id="{EBCC26D3-F397-41BE-978F-ADE2DF7A1DF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217962EB-3501-4573-B431-5BFEEE9F983F}"/>
                </a:ext>
              </a:extLst>
            </p:cNvPr>
            <p:cNvGrpSpPr/>
            <p:nvPr/>
          </p:nvGrpSpPr>
          <p:grpSpPr>
            <a:xfrm>
              <a:off x="6999948" y="323058"/>
              <a:ext cx="653391" cy="454775"/>
              <a:chOff x="266729" y="3465296"/>
              <a:chExt cx="1445208" cy="1024570"/>
            </a:xfrm>
          </p:grpSpPr>
          <p:pic>
            <p:nvPicPr>
              <p:cNvPr id="33" name="Picture 2" descr="Design | Communications | City of San Diego Official Website">
                <a:extLst>
                  <a:ext uri="{FF2B5EF4-FFF2-40B4-BE49-F238E27FC236}">
                    <a16:creationId xmlns:a16="http://schemas.microsoft.com/office/drawing/2014/main" id="{189DB63D-7DF7-4CBA-A5E1-988D39DEE31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Design | Communications | City of San Diego Official Website">
                <a:extLst>
                  <a:ext uri="{FF2B5EF4-FFF2-40B4-BE49-F238E27FC236}">
                    <a16:creationId xmlns:a16="http://schemas.microsoft.com/office/drawing/2014/main" id="{8AA28ECA-A7AA-4EBE-8A6E-8E111ECEB7B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316427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A427F-338E-4DF8-97E0-B495CB6B6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4" name="Footer Placeholder 3">
            <a:extLst>
              <a:ext uri="{FF2B5EF4-FFF2-40B4-BE49-F238E27FC236}">
                <a16:creationId xmlns:a16="http://schemas.microsoft.com/office/drawing/2014/main" id="{AFE3E4A3-736C-41A6-B582-C6099226C3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30</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30</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9" name="TextBox 18">
            <a:extLst>
              <a:ext uri="{FF2B5EF4-FFF2-40B4-BE49-F238E27FC236}">
                <a16:creationId xmlns:a16="http://schemas.microsoft.com/office/drawing/2014/main" id="{FD69F020-44AC-44EF-BA12-1F46F3750E4C}"/>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FAE58AB7-3226-4BD7-B768-F8F9358EECE4}"/>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Landscape Design – Option B</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E9D5AED5-9048-45FD-A4BE-7B837D95667A}"/>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6EBC2B32-097D-4B80-9538-837D97153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93CBA97-8C28-49FF-A8AA-84B844C8C1E4}"/>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D0854E13-CF65-42BD-B46C-DA73D17B6D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7C032B8B-DD88-44E4-9F6F-3AFFB3AE74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240999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1">
            <a:extLst>
              <a:ext uri="{FF2B5EF4-FFF2-40B4-BE49-F238E27FC236}">
                <a16:creationId xmlns:a16="http://schemas.microsoft.com/office/drawing/2014/main" id="{FBFB09A0-1C26-4B0F-8E26-DC8CDE19B17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Marcador de contenido 4">
            <a:extLst>
              <a:ext uri="{FF2B5EF4-FFF2-40B4-BE49-F238E27FC236}">
                <a16:creationId xmlns:a16="http://schemas.microsoft.com/office/drawing/2014/main" id="{7565A483-DC90-4093-A764-A7C418AD6905}"/>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26909"/>
          <a:stretch/>
        </p:blipFill>
        <p:spPr>
          <a:xfrm>
            <a:off x="377911" y="841800"/>
            <a:ext cx="10940840" cy="5174400"/>
          </a:xfrm>
        </p:spPr>
      </p:pic>
      <p:sp>
        <p:nvSpPr>
          <p:cNvPr id="2" name="Título 1">
            <a:extLst>
              <a:ext uri="{FF2B5EF4-FFF2-40B4-BE49-F238E27FC236}">
                <a16:creationId xmlns:a16="http://schemas.microsoft.com/office/drawing/2014/main" id="{2DCED456-B598-4220-A01A-A6A11142E208}"/>
              </a:ext>
            </a:extLst>
          </p:cNvPr>
          <p:cNvSpPr>
            <a:spLocks noGrp="1"/>
          </p:cNvSpPr>
          <p:nvPr>
            <p:ph type="title"/>
          </p:nvPr>
        </p:nvSpPr>
        <p:spPr>
          <a:xfrm>
            <a:off x="276137" y="1234440"/>
            <a:ext cx="10921070" cy="3255264"/>
          </a:xfrm>
        </p:spPr>
        <p:txBody>
          <a:bodyPr>
            <a:normAutofit/>
          </a:bodyPr>
          <a:lstStyle/>
          <a:p>
            <a:pPr algn="ctr"/>
            <a:r>
              <a:rPr lang="en-US" sz="2000" dirty="0"/>
              <a:t>Questions?</a:t>
            </a:r>
            <a:br>
              <a:rPr lang="en-US" sz="2000" dirty="0"/>
            </a:br>
            <a:r>
              <a:rPr lang="en-US" sz="2000" dirty="0"/>
              <a:t>Comments?</a:t>
            </a:r>
            <a:br>
              <a:rPr lang="en-US" sz="2000" dirty="0"/>
            </a:br>
            <a:br>
              <a:rPr lang="en-US" sz="2000" dirty="0"/>
            </a:br>
            <a:br>
              <a:rPr lang="en-US" sz="2000" dirty="0"/>
            </a:br>
            <a:r>
              <a:rPr lang="en-US" sz="2000" dirty="0"/>
              <a:t>THANK YOU!</a:t>
            </a:r>
            <a:br>
              <a:rPr lang="en-US" sz="2000" dirty="0"/>
            </a:br>
            <a:endParaRPr lang="en-US" dirty="0"/>
          </a:p>
        </p:txBody>
      </p:sp>
      <p:sp>
        <p:nvSpPr>
          <p:cNvPr id="4" name="Slide Number Placeholder 3">
            <a:extLst>
              <a:ext uri="{FF2B5EF4-FFF2-40B4-BE49-F238E27FC236}">
                <a16:creationId xmlns:a16="http://schemas.microsoft.com/office/drawing/2014/main" id="{52686A5F-3B88-4C3A-93D7-CB32FE1E2EA4}"/>
              </a:ext>
            </a:extLst>
          </p:cNvPr>
          <p:cNvSpPr>
            <a:spLocks noGrp="1"/>
          </p:cNvSpPr>
          <p:nvPr>
            <p:ph type="sldNum" sz="quarter" idx="12"/>
          </p:nvPr>
        </p:nvSpPr>
        <p:spPr/>
        <p:txBody>
          <a:bodyPr/>
          <a:lstStyle/>
          <a:p>
            <a:fld id="{49D5089C-D495-44E1-9C81-763875C587A4}" type="slidenum">
              <a:rPr lang="en-US" smtClean="0"/>
              <a:t>31</a:t>
            </a:fld>
            <a:endParaRPr lang="en-US"/>
          </a:p>
        </p:txBody>
      </p:sp>
      <p:sp>
        <p:nvSpPr>
          <p:cNvPr id="5" name="Slide Number Placeholder 4">
            <a:extLst>
              <a:ext uri="{FF2B5EF4-FFF2-40B4-BE49-F238E27FC236}">
                <a16:creationId xmlns:a16="http://schemas.microsoft.com/office/drawing/2014/main" id="{49BDEA16-1047-4B6F-8A27-9D760628F98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31</a:t>
            </a:fld>
            <a:endParaRPr lang="en-US"/>
          </a:p>
        </p:txBody>
      </p:sp>
      <p:sp>
        <p:nvSpPr>
          <p:cNvPr id="6" name="Slide Number Placeholder 4">
            <a:extLst>
              <a:ext uri="{FF2B5EF4-FFF2-40B4-BE49-F238E27FC236}">
                <a16:creationId xmlns:a16="http://schemas.microsoft.com/office/drawing/2014/main" id="{526F266B-0006-4410-A789-22491A2450C7}"/>
              </a:ext>
            </a:extLst>
          </p:cNvPr>
          <p:cNvSpPr txBox="1">
            <a:spLocks/>
          </p:cNvSpPr>
          <p:nvPr/>
        </p:nvSpPr>
        <p:spPr>
          <a:xfrm>
            <a:off x="9448800" y="642221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8" name="TextBox 7">
            <a:extLst>
              <a:ext uri="{FF2B5EF4-FFF2-40B4-BE49-F238E27FC236}">
                <a16:creationId xmlns:a16="http://schemas.microsoft.com/office/drawing/2014/main" id="{31214821-6821-4460-8F84-D1537B46C8B3}"/>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7" name="TextBox 16">
            <a:extLst>
              <a:ext uri="{FF2B5EF4-FFF2-40B4-BE49-F238E27FC236}">
                <a16:creationId xmlns:a16="http://schemas.microsoft.com/office/drawing/2014/main" id="{E49BBBD4-02AC-4BE6-B896-F0321BC910DB}"/>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A96354F8-2A09-4791-A107-CE67FA2A6BCA}"/>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Community Feedback</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19" name="Group 18">
            <a:extLst>
              <a:ext uri="{FF2B5EF4-FFF2-40B4-BE49-F238E27FC236}">
                <a16:creationId xmlns:a16="http://schemas.microsoft.com/office/drawing/2014/main" id="{A2CFC4E5-96D2-4F02-B6E0-5FDF5DED11C1}"/>
              </a:ext>
            </a:extLst>
          </p:cNvPr>
          <p:cNvGrpSpPr/>
          <p:nvPr/>
        </p:nvGrpSpPr>
        <p:grpSpPr>
          <a:xfrm>
            <a:off x="149018" y="77306"/>
            <a:ext cx="650267" cy="506192"/>
            <a:chOff x="6999948" y="102910"/>
            <a:chExt cx="867023" cy="674923"/>
          </a:xfrm>
        </p:grpSpPr>
        <p:pic>
          <p:nvPicPr>
            <p:cNvPr id="20" name="Picture 6">
              <a:extLst>
                <a:ext uri="{FF2B5EF4-FFF2-40B4-BE49-F238E27FC236}">
                  <a16:creationId xmlns:a16="http://schemas.microsoft.com/office/drawing/2014/main" id="{BFE396F6-E971-48B9-8F2F-1F4D4ADAAF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E09AD4B-7624-42E1-9ACE-B6F0B1E2F1FF}"/>
                </a:ext>
              </a:extLst>
            </p:cNvPr>
            <p:cNvGrpSpPr/>
            <p:nvPr/>
          </p:nvGrpSpPr>
          <p:grpSpPr>
            <a:xfrm>
              <a:off x="6999948" y="323058"/>
              <a:ext cx="653391" cy="454775"/>
              <a:chOff x="266729" y="3465296"/>
              <a:chExt cx="1445208" cy="1024570"/>
            </a:xfrm>
          </p:grpSpPr>
          <p:pic>
            <p:nvPicPr>
              <p:cNvPr id="22" name="Picture 2" descr="Design | Communications | City of San Diego Official Website">
                <a:extLst>
                  <a:ext uri="{FF2B5EF4-FFF2-40B4-BE49-F238E27FC236}">
                    <a16:creationId xmlns:a16="http://schemas.microsoft.com/office/drawing/2014/main" id="{2E26A131-A0E5-41FE-AB55-BBB04E3EBB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sign | Communications | City of San Diego Official Website">
                <a:extLst>
                  <a:ext uri="{FF2B5EF4-FFF2-40B4-BE49-F238E27FC236}">
                    <a16:creationId xmlns:a16="http://schemas.microsoft.com/office/drawing/2014/main" id="{5E3500A3-1EA1-4806-AB95-A78F519312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72431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48D494B-EBB7-45D1-9892-FE79D5402D27}"/>
              </a:ext>
            </a:extLst>
          </p:cNvPr>
          <p:cNvSpPr>
            <a:spLocks noGrp="1"/>
          </p:cNvSpPr>
          <p:nvPr>
            <p:ph type="title"/>
          </p:nvPr>
        </p:nvSpPr>
        <p:spPr>
          <a:xfrm>
            <a:off x="606962" y="2103437"/>
            <a:ext cx="10515600" cy="1325563"/>
          </a:xfrm>
        </p:spPr>
        <p:txBody>
          <a:bodyPr/>
          <a:lstStyle/>
          <a:p>
            <a:pPr algn="ctr"/>
            <a:r>
              <a:rPr lang="en-US" dirty="0"/>
              <a:t>Before we get started…</a:t>
            </a:r>
          </a:p>
        </p:txBody>
      </p:sp>
      <p:sp>
        <p:nvSpPr>
          <p:cNvPr id="4" name="Footer Placeholder 3">
            <a:extLst>
              <a:ext uri="{FF2B5EF4-FFF2-40B4-BE49-F238E27FC236}">
                <a16:creationId xmlns:a16="http://schemas.microsoft.com/office/drawing/2014/main" id="{A40AF467-50AA-48BC-8C44-06AF695164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C4BC9-0280-4A2B-9E10-F604F2CCD442}"/>
              </a:ext>
            </a:extLst>
          </p:cNvPr>
          <p:cNvSpPr>
            <a:spLocks noGrp="1"/>
          </p:cNvSpPr>
          <p:nvPr>
            <p:ph type="sldNum" sz="quarter" idx="12"/>
          </p:nvPr>
        </p:nvSpPr>
        <p:spPr/>
        <p:txBody>
          <a:bodyPr/>
          <a:lstStyle/>
          <a:p>
            <a:fld id="{49D5089C-D495-44E1-9C81-763875C587A4}" type="slidenum">
              <a:rPr lang="en-US" smtClean="0"/>
              <a:t>4</a:t>
            </a:fld>
            <a:endParaRPr lang="en-US"/>
          </a:p>
        </p:txBody>
      </p:sp>
      <p:sp>
        <p:nvSpPr>
          <p:cNvPr id="6" name="Slide Number Placeholder 4">
            <a:extLst>
              <a:ext uri="{FF2B5EF4-FFF2-40B4-BE49-F238E27FC236}">
                <a16:creationId xmlns:a16="http://schemas.microsoft.com/office/drawing/2014/main" id="{4A3AD086-2C63-471B-B801-80B021A63C7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4</a:t>
            </a:fld>
            <a:endParaRPr lang="en-US"/>
          </a:p>
        </p:txBody>
      </p:sp>
      <p:sp>
        <p:nvSpPr>
          <p:cNvPr id="14" name="Freeform 41">
            <a:extLst>
              <a:ext uri="{FF2B5EF4-FFF2-40B4-BE49-F238E27FC236}">
                <a16:creationId xmlns:a16="http://schemas.microsoft.com/office/drawing/2014/main" id="{C9BDD4F6-C565-421F-BC22-D48DF7A0F7DF}"/>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BF8D803-6D8D-4470-AF48-7E2127A75997}"/>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7" name="TextBox 16">
            <a:extLst>
              <a:ext uri="{FF2B5EF4-FFF2-40B4-BE49-F238E27FC236}">
                <a16:creationId xmlns:a16="http://schemas.microsoft.com/office/drawing/2014/main" id="{76A7CB50-D126-4127-9914-098D2B23C26D}"/>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grpSp>
        <p:nvGrpSpPr>
          <p:cNvPr id="19" name="Group 18">
            <a:extLst>
              <a:ext uri="{FF2B5EF4-FFF2-40B4-BE49-F238E27FC236}">
                <a16:creationId xmlns:a16="http://schemas.microsoft.com/office/drawing/2014/main" id="{65B40590-6AAB-4987-8384-29BBF3E333CE}"/>
              </a:ext>
            </a:extLst>
          </p:cNvPr>
          <p:cNvGrpSpPr/>
          <p:nvPr/>
        </p:nvGrpSpPr>
        <p:grpSpPr>
          <a:xfrm>
            <a:off x="149018" y="77306"/>
            <a:ext cx="650267" cy="506192"/>
            <a:chOff x="6999948" y="102910"/>
            <a:chExt cx="867023" cy="674923"/>
          </a:xfrm>
        </p:grpSpPr>
        <p:pic>
          <p:nvPicPr>
            <p:cNvPr id="20" name="Picture 6">
              <a:extLst>
                <a:ext uri="{FF2B5EF4-FFF2-40B4-BE49-F238E27FC236}">
                  <a16:creationId xmlns:a16="http://schemas.microsoft.com/office/drawing/2014/main" id="{AC4F8B7D-834B-4492-8EDE-D7A2643B07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5FE3147-A666-4ED7-99B2-C4F7025021B2}"/>
                </a:ext>
              </a:extLst>
            </p:cNvPr>
            <p:cNvGrpSpPr/>
            <p:nvPr/>
          </p:nvGrpSpPr>
          <p:grpSpPr>
            <a:xfrm>
              <a:off x="6999948" y="323058"/>
              <a:ext cx="653391" cy="454775"/>
              <a:chOff x="266729" y="3465296"/>
              <a:chExt cx="1445208" cy="1024570"/>
            </a:xfrm>
          </p:grpSpPr>
          <p:pic>
            <p:nvPicPr>
              <p:cNvPr id="22" name="Picture 2" descr="Design | Communications | City of San Diego Official Website">
                <a:extLst>
                  <a:ext uri="{FF2B5EF4-FFF2-40B4-BE49-F238E27FC236}">
                    <a16:creationId xmlns:a16="http://schemas.microsoft.com/office/drawing/2014/main" id="{D9C96B87-7DAE-4BCC-A079-CB94A99D3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esign | Communications | City of San Diego Official Website">
                <a:extLst>
                  <a:ext uri="{FF2B5EF4-FFF2-40B4-BE49-F238E27FC236}">
                    <a16:creationId xmlns:a16="http://schemas.microsoft.com/office/drawing/2014/main" id="{007141B7-917C-4E65-BC44-7117A83074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13133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1555D9B-C84E-429D-AE28-2B38D310B281}"/>
              </a:ext>
            </a:extLst>
          </p:cNvPr>
          <p:cNvPicPr>
            <a:picLocks noChangeAspect="1"/>
          </p:cNvPicPr>
          <p:nvPr/>
        </p:nvPicPr>
        <p:blipFill>
          <a:blip r:embed="rId2"/>
          <a:stretch>
            <a:fillRect/>
          </a:stretch>
        </p:blipFill>
        <p:spPr>
          <a:xfrm>
            <a:off x="7463335" y="4055925"/>
            <a:ext cx="4329143" cy="2190809"/>
          </a:xfrm>
          <a:custGeom>
            <a:avLst/>
            <a:gdLst>
              <a:gd name="connsiteX0" fmla="*/ 0 w 4329143"/>
              <a:gd name="connsiteY0" fmla="*/ 0 h 2190809"/>
              <a:gd name="connsiteX1" fmla="*/ 531866 w 4329143"/>
              <a:gd name="connsiteY1" fmla="*/ 0 h 2190809"/>
              <a:gd name="connsiteX2" fmla="*/ 1150315 w 4329143"/>
              <a:gd name="connsiteY2" fmla="*/ 0 h 2190809"/>
              <a:gd name="connsiteX3" fmla="*/ 1682181 w 4329143"/>
              <a:gd name="connsiteY3" fmla="*/ 0 h 2190809"/>
              <a:gd name="connsiteX4" fmla="*/ 2214047 w 4329143"/>
              <a:gd name="connsiteY4" fmla="*/ 0 h 2190809"/>
              <a:gd name="connsiteX5" fmla="*/ 2745914 w 4329143"/>
              <a:gd name="connsiteY5" fmla="*/ 0 h 2190809"/>
              <a:gd name="connsiteX6" fmla="*/ 3321071 w 4329143"/>
              <a:gd name="connsiteY6" fmla="*/ 0 h 2190809"/>
              <a:gd name="connsiteX7" fmla="*/ 4329143 w 4329143"/>
              <a:gd name="connsiteY7" fmla="*/ 0 h 2190809"/>
              <a:gd name="connsiteX8" fmla="*/ 4329143 w 4329143"/>
              <a:gd name="connsiteY8" fmla="*/ 591518 h 2190809"/>
              <a:gd name="connsiteX9" fmla="*/ 4329143 w 4329143"/>
              <a:gd name="connsiteY9" fmla="*/ 1161129 h 2190809"/>
              <a:gd name="connsiteX10" fmla="*/ 4329143 w 4329143"/>
              <a:gd name="connsiteY10" fmla="*/ 1665015 h 2190809"/>
              <a:gd name="connsiteX11" fmla="*/ 4329143 w 4329143"/>
              <a:gd name="connsiteY11" fmla="*/ 2190809 h 2190809"/>
              <a:gd name="connsiteX12" fmla="*/ 3710694 w 4329143"/>
              <a:gd name="connsiteY12" fmla="*/ 2190809 h 2190809"/>
              <a:gd name="connsiteX13" fmla="*/ 3178828 w 4329143"/>
              <a:gd name="connsiteY13" fmla="*/ 2190809 h 2190809"/>
              <a:gd name="connsiteX14" fmla="*/ 2646962 w 4329143"/>
              <a:gd name="connsiteY14" fmla="*/ 2190809 h 2190809"/>
              <a:gd name="connsiteX15" fmla="*/ 2071804 w 4329143"/>
              <a:gd name="connsiteY15" fmla="*/ 2190809 h 2190809"/>
              <a:gd name="connsiteX16" fmla="*/ 1539938 w 4329143"/>
              <a:gd name="connsiteY16" fmla="*/ 2190809 h 2190809"/>
              <a:gd name="connsiteX17" fmla="*/ 1051363 w 4329143"/>
              <a:gd name="connsiteY17" fmla="*/ 2190809 h 2190809"/>
              <a:gd name="connsiteX18" fmla="*/ 0 w 4329143"/>
              <a:gd name="connsiteY18" fmla="*/ 2190809 h 2190809"/>
              <a:gd name="connsiteX19" fmla="*/ 0 w 4329143"/>
              <a:gd name="connsiteY19" fmla="*/ 1621199 h 2190809"/>
              <a:gd name="connsiteX20" fmla="*/ 0 w 4329143"/>
              <a:gd name="connsiteY20" fmla="*/ 1139221 h 2190809"/>
              <a:gd name="connsiteX21" fmla="*/ 0 w 4329143"/>
              <a:gd name="connsiteY21" fmla="*/ 657243 h 2190809"/>
              <a:gd name="connsiteX22" fmla="*/ 0 w 4329143"/>
              <a:gd name="connsiteY22" fmla="*/ 0 h 219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9143" h="2190809" fill="none" extrusionOk="0">
                <a:moveTo>
                  <a:pt x="0" y="0"/>
                </a:moveTo>
                <a:cubicBezTo>
                  <a:pt x="136666" y="4679"/>
                  <a:pt x="346351" y="-117"/>
                  <a:pt x="531866" y="0"/>
                </a:cubicBezTo>
                <a:cubicBezTo>
                  <a:pt x="717381" y="117"/>
                  <a:pt x="943484" y="-16907"/>
                  <a:pt x="1150315" y="0"/>
                </a:cubicBezTo>
                <a:cubicBezTo>
                  <a:pt x="1357146" y="16907"/>
                  <a:pt x="1519414" y="8700"/>
                  <a:pt x="1682181" y="0"/>
                </a:cubicBezTo>
                <a:cubicBezTo>
                  <a:pt x="1844948" y="-8700"/>
                  <a:pt x="2054714" y="-10346"/>
                  <a:pt x="2214047" y="0"/>
                </a:cubicBezTo>
                <a:cubicBezTo>
                  <a:pt x="2373380" y="10346"/>
                  <a:pt x="2531213" y="18215"/>
                  <a:pt x="2745914" y="0"/>
                </a:cubicBezTo>
                <a:cubicBezTo>
                  <a:pt x="2960615" y="-18215"/>
                  <a:pt x="3128817" y="-4595"/>
                  <a:pt x="3321071" y="0"/>
                </a:cubicBezTo>
                <a:cubicBezTo>
                  <a:pt x="3513325" y="4595"/>
                  <a:pt x="3959984" y="38829"/>
                  <a:pt x="4329143" y="0"/>
                </a:cubicBezTo>
                <a:cubicBezTo>
                  <a:pt x="4326916" y="225768"/>
                  <a:pt x="4339683" y="360021"/>
                  <a:pt x="4329143" y="591518"/>
                </a:cubicBezTo>
                <a:cubicBezTo>
                  <a:pt x="4318603" y="823015"/>
                  <a:pt x="4342952" y="1000984"/>
                  <a:pt x="4329143" y="1161129"/>
                </a:cubicBezTo>
                <a:cubicBezTo>
                  <a:pt x="4315334" y="1321274"/>
                  <a:pt x="4336732" y="1508923"/>
                  <a:pt x="4329143" y="1665015"/>
                </a:cubicBezTo>
                <a:cubicBezTo>
                  <a:pt x="4321554" y="1821107"/>
                  <a:pt x="4333929" y="1951946"/>
                  <a:pt x="4329143" y="2190809"/>
                </a:cubicBezTo>
                <a:cubicBezTo>
                  <a:pt x="4164708" y="2204605"/>
                  <a:pt x="3951664" y="2184288"/>
                  <a:pt x="3710694" y="2190809"/>
                </a:cubicBezTo>
                <a:cubicBezTo>
                  <a:pt x="3469724" y="2197330"/>
                  <a:pt x="3337802" y="2190734"/>
                  <a:pt x="3178828" y="2190809"/>
                </a:cubicBezTo>
                <a:cubicBezTo>
                  <a:pt x="3019854" y="2190884"/>
                  <a:pt x="2790749" y="2189984"/>
                  <a:pt x="2646962" y="2190809"/>
                </a:cubicBezTo>
                <a:cubicBezTo>
                  <a:pt x="2503175" y="2191634"/>
                  <a:pt x="2275800" y="2189006"/>
                  <a:pt x="2071804" y="2190809"/>
                </a:cubicBezTo>
                <a:cubicBezTo>
                  <a:pt x="1867808" y="2192612"/>
                  <a:pt x="1646603" y="2188704"/>
                  <a:pt x="1539938" y="2190809"/>
                </a:cubicBezTo>
                <a:cubicBezTo>
                  <a:pt x="1433273" y="2192914"/>
                  <a:pt x="1291727" y="2178334"/>
                  <a:pt x="1051363" y="2190809"/>
                </a:cubicBezTo>
                <a:cubicBezTo>
                  <a:pt x="810999" y="2203284"/>
                  <a:pt x="449038" y="2148717"/>
                  <a:pt x="0" y="2190809"/>
                </a:cubicBezTo>
                <a:cubicBezTo>
                  <a:pt x="27985" y="1933695"/>
                  <a:pt x="5047" y="1743889"/>
                  <a:pt x="0" y="1621199"/>
                </a:cubicBezTo>
                <a:cubicBezTo>
                  <a:pt x="-5047" y="1498509"/>
                  <a:pt x="-10192" y="1259003"/>
                  <a:pt x="0" y="1139221"/>
                </a:cubicBezTo>
                <a:cubicBezTo>
                  <a:pt x="10192" y="1019439"/>
                  <a:pt x="21183" y="807054"/>
                  <a:pt x="0" y="657243"/>
                </a:cubicBezTo>
                <a:cubicBezTo>
                  <a:pt x="-21183" y="507432"/>
                  <a:pt x="-15338" y="263214"/>
                  <a:pt x="0" y="0"/>
                </a:cubicBezTo>
                <a:close/>
              </a:path>
              <a:path w="4329143" h="2190809" stroke="0" extrusionOk="0">
                <a:moveTo>
                  <a:pt x="0" y="0"/>
                </a:moveTo>
                <a:cubicBezTo>
                  <a:pt x="339048" y="14090"/>
                  <a:pt x="358469" y="-16170"/>
                  <a:pt x="705032" y="0"/>
                </a:cubicBezTo>
                <a:cubicBezTo>
                  <a:pt x="1051595" y="16170"/>
                  <a:pt x="1152254" y="-5075"/>
                  <a:pt x="1410064" y="0"/>
                </a:cubicBezTo>
                <a:cubicBezTo>
                  <a:pt x="1667874" y="5075"/>
                  <a:pt x="1871732" y="-16332"/>
                  <a:pt x="2071804" y="0"/>
                </a:cubicBezTo>
                <a:cubicBezTo>
                  <a:pt x="2271876" y="16332"/>
                  <a:pt x="2527739" y="-2252"/>
                  <a:pt x="2646962" y="0"/>
                </a:cubicBezTo>
                <a:cubicBezTo>
                  <a:pt x="2766185" y="2252"/>
                  <a:pt x="2911397" y="-10104"/>
                  <a:pt x="3135536" y="0"/>
                </a:cubicBezTo>
                <a:cubicBezTo>
                  <a:pt x="3359675" y="10104"/>
                  <a:pt x="3507612" y="-7485"/>
                  <a:pt x="3753985" y="0"/>
                </a:cubicBezTo>
                <a:cubicBezTo>
                  <a:pt x="4000358" y="7485"/>
                  <a:pt x="4141298" y="-13840"/>
                  <a:pt x="4329143" y="0"/>
                </a:cubicBezTo>
                <a:cubicBezTo>
                  <a:pt x="4325960" y="129764"/>
                  <a:pt x="4339451" y="351707"/>
                  <a:pt x="4329143" y="503886"/>
                </a:cubicBezTo>
                <a:cubicBezTo>
                  <a:pt x="4318835" y="656065"/>
                  <a:pt x="4320421" y="762594"/>
                  <a:pt x="4329143" y="985864"/>
                </a:cubicBezTo>
                <a:cubicBezTo>
                  <a:pt x="4337865" y="1209134"/>
                  <a:pt x="4341910" y="1364929"/>
                  <a:pt x="4329143" y="1577382"/>
                </a:cubicBezTo>
                <a:cubicBezTo>
                  <a:pt x="4316376" y="1789835"/>
                  <a:pt x="4359703" y="2006793"/>
                  <a:pt x="4329143" y="2190809"/>
                </a:cubicBezTo>
                <a:cubicBezTo>
                  <a:pt x="4143998" y="2168419"/>
                  <a:pt x="3878331" y="2221711"/>
                  <a:pt x="3667403" y="2190809"/>
                </a:cubicBezTo>
                <a:cubicBezTo>
                  <a:pt x="3456475" y="2159907"/>
                  <a:pt x="3282549" y="2200466"/>
                  <a:pt x="3135536" y="2190809"/>
                </a:cubicBezTo>
                <a:cubicBezTo>
                  <a:pt x="2988523" y="2181152"/>
                  <a:pt x="2665972" y="2212448"/>
                  <a:pt x="2473796" y="2190809"/>
                </a:cubicBezTo>
                <a:cubicBezTo>
                  <a:pt x="2281620" y="2169170"/>
                  <a:pt x="2065997" y="2165313"/>
                  <a:pt x="1855347" y="2190809"/>
                </a:cubicBezTo>
                <a:cubicBezTo>
                  <a:pt x="1644697" y="2216305"/>
                  <a:pt x="1462329" y="2183844"/>
                  <a:pt x="1280189" y="2190809"/>
                </a:cubicBezTo>
                <a:cubicBezTo>
                  <a:pt x="1098049" y="2197774"/>
                  <a:pt x="996052" y="2191878"/>
                  <a:pt x="748323" y="2190809"/>
                </a:cubicBezTo>
                <a:cubicBezTo>
                  <a:pt x="500594" y="2189740"/>
                  <a:pt x="268362" y="2223451"/>
                  <a:pt x="0" y="2190809"/>
                </a:cubicBezTo>
                <a:cubicBezTo>
                  <a:pt x="7030" y="2063666"/>
                  <a:pt x="-752" y="1893198"/>
                  <a:pt x="0" y="1643107"/>
                </a:cubicBezTo>
                <a:cubicBezTo>
                  <a:pt x="752" y="1393016"/>
                  <a:pt x="-19755" y="1370307"/>
                  <a:pt x="0" y="1117313"/>
                </a:cubicBezTo>
                <a:cubicBezTo>
                  <a:pt x="19755" y="864319"/>
                  <a:pt x="17216" y="710688"/>
                  <a:pt x="0" y="547702"/>
                </a:cubicBezTo>
                <a:cubicBezTo>
                  <a:pt x="-17216" y="384716"/>
                  <a:pt x="-26784" y="235442"/>
                  <a:pt x="0" y="0"/>
                </a:cubicBezTo>
                <a:close/>
              </a:path>
            </a:pathLst>
          </a:custGeom>
          <a:ln w="28575">
            <a:solidFill>
              <a:schemeClr val="tx1"/>
            </a:solidFill>
            <a:extLst>
              <a:ext uri="{C807C97D-BFC1-408E-A445-0C87EB9F89A2}">
                <ask:lineSketchStyleProps xmlns:ask="http://schemas.microsoft.com/office/drawing/2018/sketchyshapes" sd="2070319309">
                  <a:prstGeom prst="rect">
                    <a:avLst/>
                  </a:prstGeom>
                  <ask:type>
                    <ask:lineSketchFreehand/>
                  </ask:type>
                </ask:lineSketchStyleProps>
              </a:ext>
            </a:extLst>
          </a:ln>
        </p:spPr>
      </p:pic>
      <p:pic>
        <p:nvPicPr>
          <p:cNvPr id="16" name="Picture 15">
            <a:extLst>
              <a:ext uri="{FF2B5EF4-FFF2-40B4-BE49-F238E27FC236}">
                <a16:creationId xmlns:a16="http://schemas.microsoft.com/office/drawing/2014/main" id="{3D59E740-EE2F-4A9F-BAF7-F3FEFAF18112}"/>
              </a:ext>
            </a:extLst>
          </p:cNvPr>
          <p:cNvPicPr>
            <a:picLocks noChangeAspect="1"/>
          </p:cNvPicPr>
          <p:nvPr/>
        </p:nvPicPr>
        <p:blipFill>
          <a:blip r:embed="rId3"/>
          <a:stretch>
            <a:fillRect/>
          </a:stretch>
        </p:blipFill>
        <p:spPr>
          <a:xfrm>
            <a:off x="313338" y="4102910"/>
            <a:ext cx="5696678" cy="2096840"/>
          </a:xfrm>
          <a:custGeom>
            <a:avLst/>
            <a:gdLst>
              <a:gd name="connsiteX0" fmla="*/ 0 w 5696678"/>
              <a:gd name="connsiteY0" fmla="*/ 0 h 2096840"/>
              <a:gd name="connsiteX1" fmla="*/ 632964 w 5696678"/>
              <a:gd name="connsiteY1" fmla="*/ 0 h 2096840"/>
              <a:gd name="connsiteX2" fmla="*/ 1208962 w 5696678"/>
              <a:gd name="connsiteY2" fmla="*/ 0 h 2096840"/>
              <a:gd name="connsiteX3" fmla="*/ 1784959 w 5696678"/>
              <a:gd name="connsiteY3" fmla="*/ 0 h 2096840"/>
              <a:gd name="connsiteX4" fmla="*/ 2303990 w 5696678"/>
              <a:gd name="connsiteY4" fmla="*/ 0 h 2096840"/>
              <a:gd name="connsiteX5" fmla="*/ 2823020 w 5696678"/>
              <a:gd name="connsiteY5" fmla="*/ 0 h 2096840"/>
              <a:gd name="connsiteX6" fmla="*/ 3285084 w 5696678"/>
              <a:gd name="connsiteY6" fmla="*/ 0 h 2096840"/>
              <a:gd name="connsiteX7" fmla="*/ 4031982 w 5696678"/>
              <a:gd name="connsiteY7" fmla="*/ 0 h 2096840"/>
              <a:gd name="connsiteX8" fmla="*/ 4551013 w 5696678"/>
              <a:gd name="connsiteY8" fmla="*/ 0 h 2096840"/>
              <a:gd name="connsiteX9" fmla="*/ 5696678 w 5696678"/>
              <a:gd name="connsiteY9" fmla="*/ 0 h 2096840"/>
              <a:gd name="connsiteX10" fmla="*/ 5696678 w 5696678"/>
              <a:gd name="connsiteY10" fmla="*/ 719915 h 2096840"/>
              <a:gd name="connsiteX11" fmla="*/ 5696678 w 5696678"/>
              <a:gd name="connsiteY11" fmla="*/ 1439830 h 2096840"/>
              <a:gd name="connsiteX12" fmla="*/ 5696678 w 5696678"/>
              <a:gd name="connsiteY12" fmla="*/ 2096840 h 2096840"/>
              <a:gd name="connsiteX13" fmla="*/ 5120681 w 5696678"/>
              <a:gd name="connsiteY13" fmla="*/ 2096840 h 2096840"/>
              <a:gd name="connsiteX14" fmla="*/ 4430750 w 5696678"/>
              <a:gd name="connsiteY14" fmla="*/ 2096840 h 2096840"/>
              <a:gd name="connsiteX15" fmla="*/ 3797785 w 5696678"/>
              <a:gd name="connsiteY15" fmla="*/ 2096840 h 2096840"/>
              <a:gd name="connsiteX16" fmla="*/ 3278755 w 5696678"/>
              <a:gd name="connsiteY16" fmla="*/ 2096840 h 2096840"/>
              <a:gd name="connsiteX17" fmla="*/ 2645790 w 5696678"/>
              <a:gd name="connsiteY17" fmla="*/ 2096840 h 2096840"/>
              <a:gd name="connsiteX18" fmla="*/ 2183727 w 5696678"/>
              <a:gd name="connsiteY18" fmla="*/ 2096840 h 2096840"/>
              <a:gd name="connsiteX19" fmla="*/ 1664696 w 5696678"/>
              <a:gd name="connsiteY19" fmla="*/ 2096840 h 2096840"/>
              <a:gd name="connsiteX20" fmla="*/ 974765 w 5696678"/>
              <a:gd name="connsiteY20" fmla="*/ 2096840 h 2096840"/>
              <a:gd name="connsiteX21" fmla="*/ 0 w 5696678"/>
              <a:gd name="connsiteY21" fmla="*/ 2096840 h 2096840"/>
              <a:gd name="connsiteX22" fmla="*/ 0 w 5696678"/>
              <a:gd name="connsiteY22" fmla="*/ 1397893 h 2096840"/>
              <a:gd name="connsiteX23" fmla="*/ 0 w 5696678"/>
              <a:gd name="connsiteY23" fmla="*/ 657010 h 2096840"/>
              <a:gd name="connsiteX24" fmla="*/ 0 w 5696678"/>
              <a:gd name="connsiteY24" fmla="*/ 0 h 209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96678" h="2096840" fill="none" extrusionOk="0">
                <a:moveTo>
                  <a:pt x="0" y="0"/>
                </a:moveTo>
                <a:cubicBezTo>
                  <a:pt x="295237" y="26113"/>
                  <a:pt x="347221" y="263"/>
                  <a:pt x="632964" y="0"/>
                </a:cubicBezTo>
                <a:cubicBezTo>
                  <a:pt x="918707" y="-263"/>
                  <a:pt x="1083627" y="8521"/>
                  <a:pt x="1208962" y="0"/>
                </a:cubicBezTo>
                <a:cubicBezTo>
                  <a:pt x="1334297" y="-8521"/>
                  <a:pt x="1499886" y="14461"/>
                  <a:pt x="1784959" y="0"/>
                </a:cubicBezTo>
                <a:cubicBezTo>
                  <a:pt x="2070032" y="-14461"/>
                  <a:pt x="2052517" y="-9035"/>
                  <a:pt x="2303990" y="0"/>
                </a:cubicBezTo>
                <a:cubicBezTo>
                  <a:pt x="2555463" y="9035"/>
                  <a:pt x="2620048" y="6388"/>
                  <a:pt x="2823020" y="0"/>
                </a:cubicBezTo>
                <a:cubicBezTo>
                  <a:pt x="3025992" y="-6388"/>
                  <a:pt x="3117692" y="-7262"/>
                  <a:pt x="3285084" y="0"/>
                </a:cubicBezTo>
                <a:cubicBezTo>
                  <a:pt x="3452476" y="7262"/>
                  <a:pt x="3797818" y="11078"/>
                  <a:pt x="4031982" y="0"/>
                </a:cubicBezTo>
                <a:cubicBezTo>
                  <a:pt x="4266146" y="-11078"/>
                  <a:pt x="4335774" y="17290"/>
                  <a:pt x="4551013" y="0"/>
                </a:cubicBezTo>
                <a:cubicBezTo>
                  <a:pt x="4766252" y="-17290"/>
                  <a:pt x="5211320" y="17220"/>
                  <a:pt x="5696678" y="0"/>
                </a:cubicBezTo>
                <a:cubicBezTo>
                  <a:pt x="5667410" y="356348"/>
                  <a:pt x="5693664" y="469021"/>
                  <a:pt x="5696678" y="719915"/>
                </a:cubicBezTo>
                <a:cubicBezTo>
                  <a:pt x="5699692" y="970810"/>
                  <a:pt x="5711949" y="1151548"/>
                  <a:pt x="5696678" y="1439830"/>
                </a:cubicBezTo>
                <a:cubicBezTo>
                  <a:pt x="5681407" y="1728112"/>
                  <a:pt x="5685723" y="1780155"/>
                  <a:pt x="5696678" y="2096840"/>
                </a:cubicBezTo>
                <a:cubicBezTo>
                  <a:pt x="5418619" y="2084058"/>
                  <a:pt x="5247018" y="2073754"/>
                  <a:pt x="5120681" y="2096840"/>
                </a:cubicBezTo>
                <a:cubicBezTo>
                  <a:pt x="4994344" y="2119926"/>
                  <a:pt x="4700520" y="2090588"/>
                  <a:pt x="4430750" y="2096840"/>
                </a:cubicBezTo>
                <a:cubicBezTo>
                  <a:pt x="4160980" y="2103092"/>
                  <a:pt x="4045875" y="2118310"/>
                  <a:pt x="3797785" y="2096840"/>
                </a:cubicBezTo>
                <a:cubicBezTo>
                  <a:pt x="3549695" y="2075370"/>
                  <a:pt x="3511543" y="2078584"/>
                  <a:pt x="3278755" y="2096840"/>
                </a:cubicBezTo>
                <a:cubicBezTo>
                  <a:pt x="3045967" y="2115097"/>
                  <a:pt x="2913905" y="2076932"/>
                  <a:pt x="2645790" y="2096840"/>
                </a:cubicBezTo>
                <a:cubicBezTo>
                  <a:pt x="2377675" y="2116748"/>
                  <a:pt x="2363879" y="2074364"/>
                  <a:pt x="2183727" y="2096840"/>
                </a:cubicBezTo>
                <a:cubicBezTo>
                  <a:pt x="2003575" y="2119316"/>
                  <a:pt x="1916368" y="2102579"/>
                  <a:pt x="1664696" y="2096840"/>
                </a:cubicBezTo>
                <a:cubicBezTo>
                  <a:pt x="1413024" y="2091101"/>
                  <a:pt x="1178886" y="2121529"/>
                  <a:pt x="974765" y="2096840"/>
                </a:cubicBezTo>
                <a:cubicBezTo>
                  <a:pt x="770644" y="2072151"/>
                  <a:pt x="435316" y="2095462"/>
                  <a:pt x="0" y="2096840"/>
                </a:cubicBezTo>
                <a:cubicBezTo>
                  <a:pt x="32259" y="1785505"/>
                  <a:pt x="14168" y="1566164"/>
                  <a:pt x="0" y="1397893"/>
                </a:cubicBezTo>
                <a:cubicBezTo>
                  <a:pt x="-14168" y="1229622"/>
                  <a:pt x="-12133" y="1014828"/>
                  <a:pt x="0" y="657010"/>
                </a:cubicBezTo>
                <a:cubicBezTo>
                  <a:pt x="12133" y="299192"/>
                  <a:pt x="3153" y="170813"/>
                  <a:pt x="0" y="0"/>
                </a:cubicBezTo>
                <a:close/>
              </a:path>
              <a:path w="5696678" h="2096840" stroke="0" extrusionOk="0">
                <a:moveTo>
                  <a:pt x="0" y="0"/>
                </a:moveTo>
                <a:cubicBezTo>
                  <a:pt x="284373" y="14857"/>
                  <a:pt x="471899" y="20610"/>
                  <a:pt x="746898" y="0"/>
                </a:cubicBezTo>
                <a:cubicBezTo>
                  <a:pt x="1021897" y="-20610"/>
                  <a:pt x="1213135" y="5555"/>
                  <a:pt x="1379862" y="0"/>
                </a:cubicBezTo>
                <a:cubicBezTo>
                  <a:pt x="1546589" y="-5555"/>
                  <a:pt x="1795253" y="7581"/>
                  <a:pt x="2069793" y="0"/>
                </a:cubicBezTo>
                <a:cubicBezTo>
                  <a:pt x="2344333" y="-7581"/>
                  <a:pt x="2419100" y="-11401"/>
                  <a:pt x="2645790" y="0"/>
                </a:cubicBezTo>
                <a:cubicBezTo>
                  <a:pt x="2872480" y="11401"/>
                  <a:pt x="2967411" y="-13895"/>
                  <a:pt x="3164821" y="0"/>
                </a:cubicBezTo>
                <a:cubicBezTo>
                  <a:pt x="3362231" y="13895"/>
                  <a:pt x="3527669" y="-5794"/>
                  <a:pt x="3854752" y="0"/>
                </a:cubicBezTo>
                <a:cubicBezTo>
                  <a:pt x="4181835" y="5794"/>
                  <a:pt x="4189092" y="-12357"/>
                  <a:pt x="4373783" y="0"/>
                </a:cubicBezTo>
                <a:cubicBezTo>
                  <a:pt x="4558474" y="12357"/>
                  <a:pt x="4696554" y="527"/>
                  <a:pt x="5006747" y="0"/>
                </a:cubicBezTo>
                <a:cubicBezTo>
                  <a:pt x="5316940" y="-527"/>
                  <a:pt x="5477027" y="27799"/>
                  <a:pt x="5696678" y="0"/>
                </a:cubicBezTo>
                <a:cubicBezTo>
                  <a:pt x="5668416" y="341906"/>
                  <a:pt x="5682059" y="425636"/>
                  <a:pt x="5696678" y="719915"/>
                </a:cubicBezTo>
                <a:cubicBezTo>
                  <a:pt x="5711297" y="1014195"/>
                  <a:pt x="5688841" y="1136465"/>
                  <a:pt x="5696678" y="1397893"/>
                </a:cubicBezTo>
                <a:cubicBezTo>
                  <a:pt x="5704515" y="1659321"/>
                  <a:pt x="5728089" y="1863279"/>
                  <a:pt x="5696678" y="2096840"/>
                </a:cubicBezTo>
                <a:cubicBezTo>
                  <a:pt x="5489176" y="2086859"/>
                  <a:pt x="5289559" y="2096877"/>
                  <a:pt x="5120681" y="2096840"/>
                </a:cubicBezTo>
                <a:cubicBezTo>
                  <a:pt x="4951803" y="2096803"/>
                  <a:pt x="4721450" y="2068237"/>
                  <a:pt x="4544683" y="2096840"/>
                </a:cubicBezTo>
                <a:cubicBezTo>
                  <a:pt x="4367916" y="2125443"/>
                  <a:pt x="4232826" y="2115304"/>
                  <a:pt x="4025652" y="2096840"/>
                </a:cubicBezTo>
                <a:cubicBezTo>
                  <a:pt x="3818478" y="2078376"/>
                  <a:pt x="3554425" y="2084170"/>
                  <a:pt x="3278755" y="2096840"/>
                </a:cubicBezTo>
                <a:cubicBezTo>
                  <a:pt x="3003085" y="2109510"/>
                  <a:pt x="2867658" y="2116571"/>
                  <a:pt x="2645790" y="2096840"/>
                </a:cubicBezTo>
                <a:cubicBezTo>
                  <a:pt x="2423922" y="2077109"/>
                  <a:pt x="2183306" y="2073860"/>
                  <a:pt x="1955859" y="2096840"/>
                </a:cubicBezTo>
                <a:cubicBezTo>
                  <a:pt x="1728412" y="2119820"/>
                  <a:pt x="1544172" y="2116212"/>
                  <a:pt x="1208962" y="2096840"/>
                </a:cubicBezTo>
                <a:cubicBezTo>
                  <a:pt x="873752" y="2077468"/>
                  <a:pt x="904765" y="2096275"/>
                  <a:pt x="746898" y="2096840"/>
                </a:cubicBezTo>
                <a:cubicBezTo>
                  <a:pt x="589031" y="2097405"/>
                  <a:pt x="151212" y="2121018"/>
                  <a:pt x="0" y="2096840"/>
                </a:cubicBezTo>
                <a:cubicBezTo>
                  <a:pt x="-18701" y="1921454"/>
                  <a:pt x="-27896" y="1753943"/>
                  <a:pt x="0" y="1418862"/>
                </a:cubicBezTo>
                <a:cubicBezTo>
                  <a:pt x="27896" y="1083781"/>
                  <a:pt x="24046" y="957033"/>
                  <a:pt x="0" y="761852"/>
                </a:cubicBezTo>
                <a:cubicBezTo>
                  <a:pt x="-24046" y="566671"/>
                  <a:pt x="18020" y="293807"/>
                  <a:pt x="0" y="0"/>
                </a:cubicBezTo>
                <a:close/>
              </a:path>
            </a:pathLst>
          </a:custGeom>
          <a:ln w="28575">
            <a:solidFill>
              <a:schemeClr val="tx1"/>
            </a:solidFill>
            <a:extLst>
              <a:ext uri="{C807C97D-BFC1-408E-A445-0C87EB9F89A2}">
                <ask:lineSketchStyleProps xmlns:ask="http://schemas.microsoft.com/office/drawing/2018/sketchyshapes" sd="183350473">
                  <a:prstGeom prst="rect">
                    <a:avLst/>
                  </a:prstGeom>
                  <ask:type>
                    <ask:lineSketchFreehand/>
                  </ask:type>
                </ask:lineSketchStyleProps>
              </a:ext>
            </a:extLst>
          </a:ln>
        </p:spPr>
      </p:pic>
      <p:sp>
        <p:nvSpPr>
          <p:cNvPr id="2" name="Título 1">
            <a:extLst>
              <a:ext uri="{FF2B5EF4-FFF2-40B4-BE49-F238E27FC236}">
                <a16:creationId xmlns:a16="http://schemas.microsoft.com/office/drawing/2014/main" id="{2DCED456-B598-4220-A01A-A6A11142E208}"/>
              </a:ext>
            </a:extLst>
          </p:cNvPr>
          <p:cNvSpPr>
            <a:spLocks noGrp="1"/>
          </p:cNvSpPr>
          <p:nvPr>
            <p:ph type="title"/>
          </p:nvPr>
        </p:nvSpPr>
        <p:spPr>
          <a:xfrm>
            <a:off x="0" y="721070"/>
            <a:ext cx="12192000" cy="1483964"/>
          </a:xfrm>
        </p:spPr>
        <p:txBody>
          <a:bodyPr>
            <a:normAutofit/>
          </a:bodyPr>
          <a:lstStyle/>
          <a:p>
            <a:pPr algn="ctr"/>
            <a:r>
              <a:rPr lang="en-US" sz="1800" dirty="0"/>
              <a:t>Ocean Beach is a unique and vibrant Community with a diverse population and a variety of </a:t>
            </a:r>
            <a:br>
              <a:rPr lang="en-US" sz="1800" dirty="0"/>
            </a:br>
            <a:r>
              <a:rPr lang="en-US" sz="1800" dirty="0"/>
              <a:t>exceptional features not found anywhere else in San Diego.  </a:t>
            </a:r>
            <a:br>
              <a:rPr lang="en-US" sz="1800" dirty="0"/>
            </a:br>
            <a:br>
              <a:rPr lang="en-US" sz="1800" dirty="0"/>
            </a:br>
            <a:r>
              <a:rPr lang="en-US" sz="1800" b="1" dirty="0"/>
              <a:t>We value your input </a:t>
            </a:r>
            <a:r>
              <a:rPr lang="en-US" sz="1800" dirty="0"/>
              <a:t>and </a:t>
            </a:r>
            <a:r>
              <a:rPr lang="en-US" sz="1800" b="1" dirty="0"/>
              <a:t>would like to hear your thoughts</a:t>
            </a:r>
            <a:r>
              <a:rPr lang="en-US" sz="1800" dirty="0"/>
              <a:t> so that we can create </a:t>
            </a:r>
            <a:br>
              <a:rPr lang="en-US" sz="1800" dirty="0"/>
            </a:br>
            <a:r>
              <a:rPr lang="en-US" sz="1800" dirty="0"/>
              <a:t>a Library with a community room that can host a variety of events for all </a:t>
            </a:r>
            <a:r>
              <a:rPr lang="en-US" sz="1800" dirty="0" err="1"/>
              <a:t>OBceans</a:t>
            </a:r>
            <a:r>
              <a:rPr lang="en-US" sz="1800" dirty="0"/>
              <a:t>.  </a:t>
            </a:r>
            <a:endParaRPr lang="en-US" dirty="0"/>
          </a:p>
        </p:txBody>
      </p:sp>
      <p:sp>
        <p:nvSpPr>
          <p:cNvPr id="4" name="Slide Number Placeholder 3">
            <a:extLst>
              <a:ext uri="{FF2B5EF4-FFF2-40B4-BE49-F238E27FC236}">
                <a16:creationId xmlns:a16="http://schemas.microsoft.com/office/drawing/2014/main" id="{52686A5F-3B88-4C3A-93D7-CB32FE1E2EA4}"/>
              </a:ext>
            </a:extLst>
          </p:cNvPr>
          <p:cNvSpPr>
            <a:spLocks noGrp="1"/>
          </p:cNvSpPr>
          <p:nvPr>
            <p:ph type="sldNum" sz="quarter" idx="12"/>
          </p:nvPr>
        </p:nvSpPr>
        <p:spPr/>
        <p:txBody>
          <a:bodyPr/>
          <a:lstStyle/>
          <a:p>
            <a:fld id="{49D5089C-D495-44E1-9C81-763875C587A4}" type="slidenum">
              <a:rPr lang="en-US" smtClean="0"/>
              <a:t>5</a:t>
            </a:fld>
            <a:endParaRPr lang="en-US"/>
          </a:p>
        </p:txBody>
      </p:sp>
      <p:sp>
        <p:nvSpPr>
          <p:cNvPr id="5" name="Slide Number Placeholder 4">
            <a:extLst>
              <a:ext uri="{FF2B5EF4-FFF2-40B4-BE49-F238E27FC236}">
                <a16:creationId xmlns:a16="http://schemas.microsoft.com/office/drawing/2014/main" id="{49BDEA16-1047-4B6F-8A27-9D760628F98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5</a:t>
            </a:fld>
            <a:endParaRPr lang="en-US"/>
          </a:p>
        </p:txBody>
      </p:sp>
      <p:sp>
        <p:nvSpPr>
          <p:cNvPr id="6" name="Slide Number Placeholder 4">
            <a:extLst>
              <a:ext uri="{FF2B5EF4-FFF2-40B4-BE49-F238E27FC236}">
                <a16:creationId xmlns:a16="http://schemas.microsoft.com/office/drawing/2014/main" id="{526F266B-0006-4410-A789-22491A2450C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5</a:t>
            </a:fld>
            <a:endParaRPr lang="en-US"/>
          </a:p>
        </p:txBody>
      </p:sp>
      <p:sp>
        <p:nvSpPr>
          <p:cNvPr id="7" name="Freeform 41">
            <a:extLst>
              <a:ext uri="{FF2B5EF4-FFF2-40B4-BE49-F238E27FC236}">
                <a16:creationId xmlns:a16="http://schemas.microsoft.com/office/drawing/2014/main" id="{FBFB09A0-1C26-4B0F-8E26-DC8CDE19B17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1214821-6821-4460-8F84-D1537B46C8B3}"/>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0" name="TextBox 9">
            <a:extLst>
              <a:ext uri="{FF2B5EF4-FFF2-40B4-BE49-F238E27FC236}">
                <a16:creationId xmlns:a16="http://schemas.microsoft.com/office/drawing/2014/main" id="{E40A86D5-5A31-4E5F-B889-E73D933370E2}"/>
              </a:ext>
            </a:extLst>
          </p:cNvPr>
          <p:cNvSpPr txBox="1"/>
          <p:nvPr/>
        </p:nvSpPr>
        <p:spPr>
          <a:xfrm>
            <a:off x="2222787" y="2137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Community Involvement</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pic>
        <p:nvPicPr>
          <p:cNvPr id="17" name="Picture 16">
            <a:extLst>
              <a:ext uri="{FF2B5EF4-FFF2-40B4-BE49-F238E27FC236}">
                <a16:creationId xmlns:a16="http://schemas.microsoft.com/office/drawing/2014/main" id="{996EA2F9-90F5-4418-BDB7-4466FA8680D0}"/>
              </a:ext>
            </a:extLst>
          </p:cNvPr>
          <p:cNvPicPr>
            <a:picLocks noChangeAspect="1"/>
          </p:cNvPicPr>
          <p:nvPr/>
        </p:nvPicPr>
        <p:blipFill rotWithShape="1">
          <a:blip r:embed="rId4"/>
          <a:srcRect r="21134"/>
          <a:stretch/>
        </p:blipFill>
        <p:spPr>
          <a:xfrm>
            <a:off x="313338" y="1000555"/>
            <a:ext cx="1427585" cy="1058220"/>
          </a:xfrm>
          <a:custGeom>
            <a:avLst/>
            <a:gdLst>
              <a:gd name="connsiteX0" fmla="*/ 0 w 1427585"/>
              <a:gd name="connsiteY0" fmla="*/ 0 h 1058220"/>
              <a:gd name="connsiteX1" fmla="*/ 490138 w 1427585"/>
              <a:gd name="connsiteY1" fmla="*/ 0 h 1058220"/>
              <a:gd name="connsiteX2" fmla="*/ 951723 w 1427585"/>
              <a:gd name="connsiteY2" fmla="*/ 0 h 1058220"/>
              <a:gd name="connsiteX3" fmla="*/ 1427585 w 1427585"/>
              <a:gd name="connsiteY3" fmla="*/ 0 h 1058220"/>
              <a:gd name="connsiteX4" fmla="*/ 1427585 w 1427585"/>
              <a:gd name="connsiteY4" fmla="*/ 550274 h 1058220"/>
              <a:gd name="connsiteX5" fmla="*/ 1427585 w 1427585"/>
              <a:gd name="connsiteY5" fmla="*/ 1058220 h 1058220"/>
              <a:gd name="connsiteX6" fmla="*/ 937447 w 1427585"/>
              <a:gd name="connsiteY6" fmla="*/ 1058220 h 1058220"/>
              <a:gd name="connsiteX7" fmla="*/ 490138 w 1427585"/>
              <a:gd name="connsiteY7" fmla="*/ 1058220 h 1058220"/>
              <a:gd name="connsiteX8" fmla="*/ 0 w 1427585"/>
              <a:gd name="connsiteY8" fmla="*/ 1058220 h 1058220"/>
              <a:gd name="connsiteX9" fmla="*/ 0 w 1427585"/>
              <a:gd name="connsiteY9" fmla="*/ 529110 h 1058220"/>
              <a:gd name="connsiteX10" fmla="*/ 0 w 1427585"/>
              <a:gd name="connsiteY10" fmla="*/ 0 h 105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7585" h="1058220" fill="none" extrusionOk="0">
                <a:moveTo>
                  <a:pt x="0" y="0"/>
                </a:moveTo>
                <a:cubicBezTo>
                  <a:pt x="170391" y="-17557"/>
                  <a:pt x="341575" y="-13450"/>
                  <a:pt x="490138" y="0"/>
                </a:cubicBezTo>
                <a:cubicBezTo>
                  <a:pt x="638701" y="13450"/>
                  <a:pt x="762985" y="-4537"/>
                  <a:pt x="951723" y="0"/>
                </a:cubicBezTo>
                <a:cubicBezTo>
                  <a:pt x="1140462" y="4537"/>
                  <a:pt x="1265707" y="-20297"/>
                  <a:pt x="1427585" y="0"/>
                </a:cubicBezTo>
                <a:cubicBezTo>
                  <a:pt x="1432452" y="144982"/>
                  <a:pt x="1409507" y="335701"/>
                  <a:pt x="1427585" y="550274"/>
                </a:cubicBezTo>
                <a:cubicBezTo>
                  <a:pt x="1445663" y="764847"/>
                  <a:pt x="1432795" y="923589"/>
                  <a:pt x="1427585" y="1058220"/>
                </a:cubicBezTo>
                <a:cubicBezTo>
                  <a:pt x="1294551" y="1055265"/>
                  <a:pt x="1054591" y="1042157"/>
                  <a:pt x="937447" y="1058220"/>
                </a:cubicBezTo>
                <a:cubicBezTo>
                  <a:pt x="820303" y="1074283"/>
                  <a:pt x="662120" y="1043616"/>
                  <a:pt x="490138" y="1058220"/>
                </a:cubicBezTo>
                <a:cubicBezTo>
                  <a:pt x="318156" y="1072824"/>
                  <a:pt x="179788" y="1068132"/>
                  <a:pt x="0" y="1058220"/>
                </a:cubicBezTo>
                <a:cubicBezTo>
                  <a:pt x="-431" y="905288"/>
                  <a:pt x="16639" y="766052"/>
                  <a:pt x="0" y="529110"/>
                </a:cubicBezTo>
                <a:cubicBezTo>
                  <a:pt x="-16639" y="292168"/>
                  <a:pt x="23140" y="200676"/>
                  <a:pt x="0" y="0"/>
                </a:cubicBezTo>
                <a:close/>
              </a:path>
              <a:path w="1427585" h="1058220" stroke="0" extrusionOk="0">
                <a:moveTo>
                  <a:pt x="0" y="0"/>
                </a:moveTo>
                <a:cubicBezTo>
                  <a:pt x="226412" y="20473"/>
                  <a:pt x="323010" y="8273"/>
                  <a:pt x="490138" y="0"/>
                </a:cubicBezTo>
                <a:cubicBezTo>
                  <a:pt x="657266" y="-8273"/>
                  <a:pt x="847517" y="110"/>
                  <a:pt x="980275" y="0"/>
                </a:cubicBezTo>
                <a:cubicBezTo>
                  <a:pt x="1113033" y="-110"/>
                  <a:pt x="1325953" y="8461"/>
                  <a:pt x="1427585" y="0"/>
                </a:cubicBezTo>
                <a:cubicBezTo>
                  <a:pt x="1445893" y="173056"/>
                  <a:pt x="1405742" y="392176"/>
                  <a:pt x="1427585" y="529110"/>
                </a:cubicBezTo>
                <a:cubicBezTo>
                  <a:pt x="1449429" y="666044"/>
                  <a:pt x="1426165" y="903935"/>
                  <a:pt x="1427585" y="1058220"/>
                </a:cubicBezTo>
                <a:cubicBezTo>
                  <a:pt x="1306884" y="1068540"/>
                  <a:pt x="1146959" y="1064219"/>
                  <a:pt x="965999" y="1058220"/>
                </a:cubicBezTo>
                <a:cubicBezTo>
                  <a:pt x="785039" y="1052221"/>
                  <a:pt x="719166" y="1036615"/>
                  <a:pt x="490138" y="1058220"/>
                </a:cubicBezTo>
                <a:cubicBezTo>
                  <a:pt x="261110" y="1079825"/>
                  <a:pt x="104774" y="1068125"/>
                  <a:pt x="0" y="1058220"/>
                </a:cubicBezTo>
                <a:cubicBezTo>
                  <a:pt x="-13405" y="810677"/>
                  <a:pt x="18040" y="743010"/>
                  <a:pt x="0" y="529110"/>
                </a:cubicBezTo>
                <a:cubicBezTo>
                  <a:pt x="-18040" y="315210"/>
                  <a:pt x="-5857" y="260150"/>
                  <a:pt x="0" y="0"/>
                </a:cubicBezTo>
                <a:close/>
              </a:path>
            </a:pathLst>
          </a:custGeom>
          <a:ln w="28575">
            <a:solidFill>
              <a:schemeClr val="tx1"/>
            </a:solidFill>
            <a:extLst>
              <a:ext uri="{C807C97D-BFC1-408E-A445-0C87EB9F89A2}">
                <ask:lineSketchStyleProps xmlns:ask="http://schemas.microsoft.com/office/drawing/2018/sketchyshapes" sd="1137939508">
                  <a:prstGeom prst="rect">
                    <a:avLst/>
                  </a:prstGeom>
                  <ask:type>
                    <ask:lineSketchFreehand/>
                  </ask:type>
                </ask:lineSketchStyleProps>
              </a:ext>
            </a:extLst>
          </a:ln>
        </p:spPr>
      </p:pic>
      <p:pic>
        <p:nvPicPr>
          <p:cNvPr id="21" name="Picture 20">
            <a:extLst>
              <a:ext uri="{FF2B5EF4-FFF2-40B4-BE49-F238E27FC236}">
                <a16:creationId xmlns:a16="http://schemas.microsoft.com/office/drawing/2014/main" id="{D61B1999-1F5D-4213-8F5A-A6E7A2C18986}"/>
              </a:ext>
            </a:extLst>
          </p:cNvPr>
          <p:cNvPicPr>
            <a:picLocks noChangeAspect="1"/>
          </p:cNvPicPr>
          <p:nvPr/>
        </p:nvPicPr>
        <p:blipFill>
          <a:blip r:embed="rId5"/>
          <a:stretch>
            <a:fillRect/>
          </a:stretch>
        </p:blipFill>
        <p:spPr>
          <a:xfrm>
            <a:off x="8411673" y="2287209"/>
            <a:ext cx="3239768" cy="1674875"/>
          </a:xfrm>
          <a:custGeom>
            <a:avLst/>
            <a:gdLst>
              <a:gd name="connsiteX0" fmla="*/ 0 w 3239768"/>
              <a:gd name="connsiteY0" fmla="*/ 0 h 1674875"/>
              <a:gd name="connsiteX1" fmla="*/ 3239768 w 3239768"/>
              <a:gd name="connsiteY1" fmla="*/ 0 h 1674875"/>
              <a:gd name="connsiteX2" fmla="*/ 3239768 w 3239768"/>
              <a:gd name="connsiteY2" fmla="*/ 1674875 h 1674875"/>
              <a:gd name="connsiteX3" fmla="*/ 0 w 3239768"/>
              <a:gd name="connsiteY3" fmla="*/ 1674875 h 1674875"/>
              <a:gd name="connsiteX4" fmla="*/ 0 w 3239768"/>
              <a:gd name="connsiteY4" fmla="*/ 0 h 167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768" h="1674875" fill="none" extrusionOk="0">
                <a:moveTo>
                  <a:pt x="0" y="0"/>
                </a:moveTo>
                <a:cubicBezTo>
                  <a:pt x="1036868" y="147570"/>
                  <a:pt x="1744842" y="78617"/>
                  <a:pt x="3239768" y="0"/>
                </a:cubicBezTo>
                <a:cubicBezTo>
                  <a:pt x="3177425" y="392584"/>
                  <a:pt x="3171007" y="1306319"/>
                  <a:pt x="3239768" y="1674875"/>
                </a:cubicBezTo>
                <a:cubicBezTo>
                  <a:pt x="2710082" y="1613135"/>
                  <a:pt x="1400533" y="1676862"/>
                  <a:pt x="0" y="1674875"/>
                </a:cubicBezTo>
                <a:cubicBezTo>
                  <a:pt x="-34614" y="1276210"/>
                  <a:pt x="84313" y="425126"/>
                  <a:pt x="0" y="0"/>
                </a:cubicBezTo>
                <a:close/>
              </a:path>
              <a:path w="3239768" h="1674875" stroke="0" extrusionOk="0">
                <a:moveTo>
                  <a:pt x="0" y="0"/>
                </a:moveTo>
                <a:cubicBezTo>
                  <a:pt x="893879" y="154386"/>
                  <a:pt x="1693424" y="53846"/>
                  <a:pt x="3239768" y="0"/>
                </a:cubicBezTo>
                <a:cubicBezTo>
                  <a:pt x="3273849" y="428030"/>
                  <a:pt x="3182586" y="1093817"/>
                  <a:pt x="3239768" y="1674875"/>
                </a:cubicBezTo>
                <a:cubicBezTo>
                  <a:pt x="2299836" y="1595353"/>
                  <a:pt x="1385204" y="1814467"/>
                  <a:pt x="0" y="1674875"/>
                </a:cubicBezTo>
                <a:cubicBezTo>
                  <a:pt x="-107188" y="1426086"/>
                  <a:pt x="141887" y="444379"/>
                  <a:pt x="0" y="0"/>
                </a:cubicBezTo>
                <a:close/>
              </a:path>
            </a:pathLst>
          </a:custGeom>
          <a:ln w="28575">
            <a:solidFill>
              <a:schemeClr val="tx1"/>
            </a:solidFill>
            <a:extLst>
              <a:ext uri="{C807C97D-BFC1-408E-A445-0C87EB9F89A2}">
                <ask:lineSketchStyleProps xmlns:ask="http://schemas.microsoft.com/office/drawing/2018/sketchyshapes" sd="183709253">
                  <a:prstGeom prst="rect">
                    <a:avLst/>
                  </a:prstGeom>
                  <ask:type>
                    <ask:lineSketchCurved/>
                  </ask:type>
                </ask:lineSketchStyleProps>
              </a:ext>
            </a:extLst>
          </a:ln>
        </p:spPr>
      </p:pic>
      <p:pic>
        <p:nvPicPr>
          <p:cNvPr id="22" name="Picture 21">
            <a:extLst>
              <a:ext uri="{FF2B5EF4-FFF2-40B4-BE49-F238E27FC236}">
                <a16:creationId xmlns:a16="http://schemas.microsoft.com/office/drawing/2014/main" id="{64614BB4-3896-436B-BD49-4D9B5D4D52A7}"/>
              </a:ext>
            </a:extLst>
          </p:cNvPr>
          <p:cNvPicPr>
            <a:picLocks noChangeAspect="1"/>
          </p:cNvPicPr>
          <p:nvPr/>
        </p:nvPicPr>
        <p:blipFill>
          <a:blip r:embed="rId6"/>
          <a:stretch>
            <a:fillRect/>
          </a:stretch>
        </p:blipFill>
        <p:spPr>
          <a:xfrm>
            <a:off x="400837" y="2271863"/>
            <a:ext cx="2064802" cy="1716123"/>
          </a:xfrm>
          <a:custGeom>
            <a:avLst/>
            <a:gdLst>
              <a:gd name="connsiteX0" fmla="*/ 0 w 2064802"/>
              <a:gd name="connsiteY0" fmla="*/ 0 h 1716123"/>
              <a:gd name="connsiteX1" fmla="*/ 729563 w 2064802"/>
              <a:gd name="connsiteY1" fmla="*/ 0 h 1716123"/>
              <a:gd name="connsiteX2" fmla="*/ 1459127 w 2064802"/>
              <a:gd name="connsiteY2" fmla="*/ 0 h 1716123"/>
              <a:gd name="connsiteX3" fmla="*/ 2064802 w 2064802"/>
              <a:gd name="connsiteY3" fmla="*/ 0 h 1716123"/>
              <a:gd name="connsiteX4" fmla="*/ 2064802 w 2064802"/>
              <a:gd name="connsiteY4" fmla="*/ 554880 h 1716123"/>
              <a:gd name="connsiteX5" fmla="*/ 2064802 w 2064802"/>
              <a:gd name="connsiteY5" fmla="*/ 1075437 h 1716123"/>
              <a:gd name="connsiteX6" fmla="*/ 2064802 w 2064802"/>
              <a:gd name="connsiteY6" fmla="*/ 1716123 h 1716123"/>
              <a:gd name="connsiteX7" fmla="*/ 1376535 w 2064802"/>
              <a:gd name="connsiteY7" fmla="*/ 1716123 h 1716123"/>
              <a:gd name="connsiteX8" fmla="*/ 646971 w 2064802"/>
              <a:gd name="connsiteY8" fmla="*/ 1716123 h 1716123"/>
              <a:gd name="connsiteX9" fmla="*/ 0 w 2064802"/>
              <a:gd name="connsiteY9" fmla="*/ 1716123 h 1716123"/>
              <a:gd name="connsiteX10" fmla="*/ 0 w 2064802"/>
              <a:gd name="connsiteY10" fmla="*/ 1109760 h 1716123"/>
              <a:gd name="connsiteX11" fmla="*/ 0 w 2064802"/>
              <a:gd name="connsiteY11" fmla="*/ 503396 h 1716123"/>
              <a:gd name="connsiteX12" fmla="*/ 0 w 2064802"/>
              <a:gd name="connsiteY12" fmla="*/ 0 h 17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64802" h="1716123" fill="none" extrusionOk="0">
                <a:moveTo>
                  <a:pt x="0" y="0"/>
                </a:moveTo>
                <a:cubicBezTo>
                  <a:pt x="329389" y="17329"/>
                  <a:pt x="462343" y="13468"/>
                  <a:pt x="729563" y="0"/>
                </a:cubicBezTo>
                <a:cubicBezTo>
                  <a:pt x="996783" y="-13468"/>
                  <a:pt x="1131224" y="-11984"/>
                  <a:pt x="1459127" y="0"/>
                </a:cubicBezTo>
                <a:cubicBezTo>
                  <a:pt x="1787030" y="11984"/>
                  <a:pt x="1854250" y="-27993"/>
                  <a:pt x="2064802" y="0"/>
                </a:cubicBezTo>
                <a:cubicBezTo>
                  <a:pt x="2059147" y="243389"/>
                  <a:pt x="2070578" y="338870"/>
                  <a:pt x="2064802" y="554880"/>
                </a:cubicBezTo>
                <a:cubicBezTo>
                  <a:pt x="2059026" y="770890"/>
                  <a:pt x="2071904" y="909645"/>
                  <a:pt x="2064802" y="1075437"/>
                </a:cubicBezTo>
                <a:cubicBezTo>
                  <a:pt x="2057700" y="1241229"/>
                  <a:pt x="2060174" y="1461822"/>
                  <a:pt x="2064802" y="1716123"/>
                </a:cubicBezTo>
                <a:cubicBezTo>
                  <a:pt x="1860097" y="1714239"/>
                  <a:pt x="1623176" y="1742019"/>
                  <a:pt x="1376535" y="1716123"/>
                </a:cubicBezTo>
                <a:cubicBezTo>
                  <a:pt x="1129894" y="1690227"/>
                  <a:pt x="945393" y="1736218"/>
                  <a:pt x="646971" y="1716123"/>
                </a:cubicBezTo>
                <a:cubicBezTo>
                  <a:pt x="348549" y="1696028"/>
                  <a:pt x="299129" y="1687506"/>
                  <a:pt x="0" y="1716123"/>
                </a:cubicBezTo>
                <a:cubicBezTo>
                  <a:pt x="-4092" y="1535336"/>
                  <a:pt x="22951" y="1412624"/>
                  <a:pt x="0" y="1109760"/>
                </a:cubicBezTo>
                <a:cubicBezTo>
                  <a:pt x="-22951" y="806896"/>
                  <a:pt x="12203" y="790704"/>
                  <a:pt x="0" y="503396"/>
                </a:cubicBezTo>
                <a:cubicBezTo>
                  <a:pt x="-12203" y="216088"/>
                  <a:pt x="-17904" y="168096"/>
                  <a:pt x="0" y="0"/>
                </a:cubicBezTo>
                <a:close/>
              </a:path>
              <a:path w="2064802" h="1716123" stroke="0" extrusionOk="0">
                <a:moveTo>
                  <a:pt x="0" y="0"/>
                </a:moveTo>
                <a:cubicBezTo>
                  <a:pt x="279213" y="-8309"/>
                  <a:pt x="447975" y="-8746"/>
                  <a:pt x="729563" y="0"/>
                </a:cubicBezTo>
                <a:cubicBezTo>
                  <a:pt x="1011151" y="8746"/>
                  <a:pt x="1250563" y="19506"/>
                  <a:pt x="1397183" y="0"/>
                </a:cubicBezTo>
                <a:cubicBezTo>
                  <a:pt x="1543803" y="-19506"/>
                  <a:pt x="1811017" y="5541"/>
                  <a:pt x="2064802" y="0"/>
                </a:cubicBezTo>
                <a:cubicBezTo>
                  <a:pt x="2068754" y="233998"/>
                  <a:pt x="2080040" y="439691"/>
                  <a:pt x="2064802" y="554880"/>
                </a:cubicBezTo>
                <a:cubicBezTo>
                  <a:pt x="2049564" y="670069"/>
                  <a:pt x="2078096" y="975219"/>
                  <a:pt x="2064802" y="1092598"/>
                </a:cubicBezTo>
                <a:cubicBezTo>
                  <a:pt x="2051508" y="1209977"/>
                  <a:pt x="2042269" y="1537644"/>
                  <a:pt x="2064802" y="1716123"/>
                </a:cubicBezTo>
                <a:cubicBezTo>
                  <a:pt x="1896409" y="1717246"/>
                  <a:pt x="1685597" y="1699289"/>
                  <a:pt x="1438479" y="1716123"/>
                </a:cubicBezTo>
                <a:cubicBezTo>
                  <a:pt x="1191361" y="1732957"/>
                  <a:pt x="1040158" y="1708734"/>
                  <a:pt x="750211" y="1716123"/>
                </a:cubicBezTo>
                <a:cubicBezTo>
                  <a:pt x="460264" y="1723512"/>
                  <a:pt x="221284" y="1696297"/>
                  <a:pt x="0" y="1716123"/>
                </a:cubicBezTo>
                <a:cubicBezTo>
                  <a:pt x="25721" y="1507525"/>
                  <a:pt x="7071" y="1407494"/>
                  <a:pt x="0" y="1161243"/>
                </a:cubicBezTo>
                <a:cubicBezTo>
                  <a:pt x="-7071" y="914992"/>
                  <a:pt x="-23993" y="828004"/>
                  <a:pt x="0" y="554880"/>
                </a:cubicBezTo>
                <a:cubicBezTo>
                  <a:pt x="23993" y="281756"/>
                  <a:pt x="-11021" y="142357"/>
                  <a:pt x="0" y="0"/>
                </a:cubicBezTo>
                <a:close/>
              </a:path>
            </a:pathLst>
          </a:custGeom>
          <a:ln w="28575">
            <a:solidFill>
              <a:schemeClr val="tx1"/>
            </a:solidFill>
            <a:extLst>
              <a:ext uri="{C807C97D-BFC1-408E-A445-0C87EB9F89A2}">
                <ask:lineSketchStyleProps xmlns:ask="http://schemas.microsoft.com/office/drawing/2018/sketchyshapes" sd="1010093588">
                  <a:prstGeom prst="rect">
                    <a:avLst/>
                  </a:prstGeom>
                  <ask:type>
                    <ask:lineSketchFreehand/>
                  </ask:type>
                </ask:lineSketchStyleProps>
              </a:ext>
            </a:extLst>
          </a:ln>
        </p:spPr>
      </p:pic>
      <p:pic>
        <p:nvPicPr>
          <p:cNvPr id="20" name="Picture 19">
            <a:extLst>
              <a:ext uri="{FF2B5EF4-FFF2-40B4-BE49-F238E27FC236}">
                <a16:creationId xmlns:a16="http://schemas.microsoft.com/office/drawing/2014/main" id="{1D8D16D9-28FB-4288-A09F-977A929DDC17}"/>
              </a:ext>
            </a:extLst>
          </p:cNvPr>
          <p:cNvPicPr>
            <a:picLocks noChangeAspect="1"/>
          </p:cNvPicPr>
          <p:nvPr/>
        </p:nvPicPr>
        <p:blipFill>
          <a:blip r:embed="rId7"/>
          <a:stretch>
            <a:fillRect/>
          </a:stretch>
        </p:blipFill>
        <p:spPr>
          <a:xfrm>
            <a:off x="6197335" y="2357971"/>
            <a:ext cx="2039119" cy="1397006"/>
          </a:xfrm>
          <a:custGeom>
            <a:avLst/>
            <a:gdLst>
              <a:gd name="connsiteX0" fmla="*/ 0 w 2039119"/>
              <a:gd name="connsiteY0" fmla="*/ 0 h 1397006"/>
              <a:gd name="connsiteX1" fmla="*/ 720489 w 2039119"/>
              <a:gd name="connsiteY1" fmla="*/ 0 h 1397006"/>
              <a:gd name="connsiteX2" fmla="*/ 1339021 w 2039119"/>
              <a:gd name="connsiteY2" fmla="*/ 0 h 1397006"/>
              <a:gd name="connsiteX3" fmla="*/ 2039119 w 2039119"/>
              <a:gd name="connsiteY3" fmla="*/ 0 h 1397006"/>
              <a:gd name="connsiteX4" fmla="*/ 2039119 w 2039119"/>
              <a:gd name="connsiteY4" fmla="*/ 698503 h 1397006"/>
              <a:gd name="connsiteX5" fmla="*/ 2039119 w 2039119"/>
              <a:gd name="connsiteY5" fmla="*/ 1397006 h 1397006"/>
              <a:gd name="connsiteX6" fmla="*/ 1400195 w 2039119"/>
              <a:gd name="connsiteY6" fmla="*/ 1397006 h 1397006"/>
              <a:gd name="connsiteX7" fmla="*/ 781662 w 2039119"/>
              <a:gd name="connsiteY7" fmla="*/ 1397006 h 1397006"/>
              <a:gd name="connsiteX8" fmla="*/ 0 w 2039119"/>
              <a:gd name="connsiteY8" fmla="*/ 1397006 h 1397006"/>
              <a:gd name="connsiteX9" fmla="*/ 0 w 2039119"/>
              <a:gd name="connsiteY9" fmla="*/ 698503 h 1397006"/>
              <a:gd name="connsiteX10" fmla="*/ 0 w 2039119"/>
              <a:gd name="connsiteY10" fmla="*/ 0 h 13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9119" h="1397006" fill="none" extrusionOk="0">
                <a:moveTo>
                  <a:pt x="0" y="0"/>
                </a:moveTo>
                <a:cubicBezTo>
                  <a:pt x="186818" y="11225"/>
                  <a:pt x="390605" y="-5475"/>
                  <a:pt x="720489" y="0"/>
                </a:cubicBezTo>
                <a:cubicBezTo>
                  <a:pt x="1050373" y="5475"/>
                  <a:pt x="1197996" y="-23500"/>
                  <a:pt x="1339021" y="0"/>
                </a:cubicBezTo>
                <a:cubicBezTo>
                  <a:pt x="1480046" y="23500"/>
                  <a:pt x="1811244" y="-26063"/>
                  <a:pt x="2039119" y="0"/>
                </a:cubicBezTo>
                <a:cubicBezTo>
                  <a:pt x="2042530" y="240980"/>
                  <a:pt x="2053307" y="546159"/>
                  <a:pt x="2039119" y="698503"/>
                </a:cubicBezTo>
                <a:cubicBezTo>
                  <a:pt x="2024931" y="850847"/>
                  <a:pt x="2028923" y="1171738"/>
                  <a:pt x="2039119" y="1397006"/>
                </a:cubicBezTo>
                <a:cubicBezTo>
                  <a:pt x="1725607" y="1382003"/>
                  <a:pt x="1693946" y="1425509"/>
                  <a:pt x="1400195" y="1397006"/>
                </a:cubicBezTo>
                <a:cubicBezTo>
                  <a:pt x="1106444" y="1368503"/>
                  <a:pt x="1021534" y="1381253"/>
                  <a:pt x="781662" y="1397006"/>
                </a:cubicBezTo>
                <a:cubicBezTo>
                  <a:pt x="541790" y="1412759"/>
                  <a:pt x="271164" y="1423789"/>
                  <a:pt x="0" y="1397006"/>
                </a:cubicBezTo>
                <a:cubicBezTo>
                  <a:pt x="-16986" y="1120752"/>
                  <a:pt x="-19314" y="909435"/>
                  <a:pt x="0" y="698503"/>
                </a:cubicBezTo>
                <a:cubicBezTo>
                  <a:pt x="19314" y="487571"/>
                  <a:pt x="32353" y="247342"/>
                  <a:pt x="0" y="0"/>
                </a:cubicBezTo>
                <a:close/>
              </a:path>
              <a:path w="2039119" h="1397006" stroke="0" extrusionOk="0">
                <a:moveTo>
                  <a:pt x="0" y="0"/>
                </a:moveTo>
                <a:cubicBezTo>
                  <a:pt x="146143" y="717"/>
                  <a:pt x="522901" y="-960"/>
                  <a:pt x="679706" y="0"/>
                </a:cubicBezTo>
                <a:cubicBezTo>
                  <a:pt x="836511" y="960"/>
                  <a:pt x="1145936" y="8956"/>
                  <a:pt x="1379804" y="0"/>
                </a:cubicBezTo>
                <a:cubicBezTo>
                  <a:pt x="1613672" y="-8956"/>
                  <a:pt x="1882984" y="-13507"/>
                  <a:pt x="2039119" y="0"/>
                </a:cubicBezTo>
                <a:cubicBezTo>
                  <a:pt x="2045833" y="156827"/>
                  <a:pt x="2062068" y="444734"/>
                  <a:pt x="2039119" y="698503"/>
                </a:cubicBezTo>
                <a:cubicBezTo>
                  <a:pt x="2016170" y="952272"/>
                  <a:pt x="2066511" y="1048732"/>
                  <a:pt x="2039119" y="1397006"/>
                </a:cubicBezTo>
                <a:cubicBezTo>
                  <a:pt x="1881183" y="1423930"/>
                  <a:pt x="1594376" y="1394284"/>
                  <a:pt x="1420586" y="1397006"/>
                </a:cubicBezTo>
                <a:cubicBezTo>
                  <a:pt x="1246796" y="1399728"/>
                  <a:pt x="1037339" y="1430593"/>
                  <a:pt x="720489" y="1397006"/>
                </a:cubicBezTo>
                <a:cubicBezTo>
                  <a:pt x="403639" y="1363419"/>
                  <a:pt x="195232" y="1398845"/>
                  <a:pt x="0" y="1397006"/>
                </a:cubicBezTo>
                <a:cubicBezTo>
                  <a:pt x="-34451" y="1111363"/>
                  <a:pt x="32489" y="968230"/>
                  <a:pt x="0" y="698503"/>
                </a:cubicBezTo>
                <a:cubicBezTo>
                  <a:pt x="-32489" y="428776"/>
                  <a:pt x="-27307" y="180030"/>
                  <a:pt x="0" y="0"/>
                </a:cubicBezTo>
                <a:close/>
              </a:path>
            </a:pathLst>
          </a:custGeom>
          <a:ln w="28575">
            <a:solidFill>
              <a:schemeClr val="tx1"/>
            </a:solidFill>
            <a:extLst>
              <a:ext uri="{C807C97D-BFC1-408E-A445-0C87EB9F89A2}">
                <ask:lineSketchStyleProps xmlns:ask="http://schemas.microsoft.com/office/drawing/2018/sketchyshapes" sd="1991106359">
                  <a:prstGeom prst="rect">
                    <a:avLst/>
                  </a:prstGeom>
                  <ask:type>
                    <ask:lineSketchFreehand/>
                  </ask:type>
                </ask:lineSketchStyleProps>
              </a:ext>
            </a:extLst>
          </a:ln>
        </p:spPr>
      </p:pic>
      <p:pic>
        <p:nvPicPr>
          <p:cNvPr id="23" name="Picture 22">
            <a:extLst>
              <a:ext uri="{FF2B5EF4-FFF2-40B4-BE49-F238E27FC236}">
                <a16:creationId xmlns:a16="http://schemas.microsoft.com/office/drawing/2014/main" id="{3F358803-40E9-4770-BF3C-3DF758BC19FC}"/>
              </a:ext>
            </a:extLst>
          </p:cNvPr>
          <p:cNvPicPr>
            <a:picLocks noChangeAspect="1"/>
          </p:cNvPicPr>
          <p:nvPr/>
        </p:nvPicPr>
        <p:blipFill>
          <a:blip r:embed="rId8"/>
          <a:stretch>
            <a:fillRect/>
          </a:stretch>
        </p:blipFill>
        <p:spPr>
          <a:xfrm>
            <a:off x="10625739" y="872080"/>
            <a:ext cx="1059914" cy="1239403"/>
          </a:xfrm>
          <a:custGeom>
            <a:avLst/>
            <a:gdLst>
              <a:gd name="connsiteX0" fmla="*/ 0 w 1059914"/>
              <a:gd name="connsiteY0" fmla="*/ 0 h 1239403"/>
              <a:gd name="connsiteX1" fmla="*/ 551155 w 1059914"/>
              <a:gd name="connsiteY1" fmla="*/ 0 h 1239403"/>
              <a:gd name="connsiteX2" fmla="*/ 1059914 w 1059914"/>
              <a:gd name="connsiteY2" fmla="*/ 0 h 1239403"/>
              <a:gd name="connsiteX3" fmla="*/ 1059914 w 1059914"/>
              <a:gd name="connsiteY3" fmla="*/ 632096 h 1239403"/>
              <a:gd name="connsiteX4" fmla="*/ 1059914 w 1059914"/>
              <a:gd name="connsiteY4" fmla="*/ 1239403 h 1239403"/>
              <a:gd name="connsiteX5" fmla="*/ 551155 w 1059914"/>
              <a:gd name="connsiteY5" fmla="*/ 1239403 h 1239403"/>
              <a:gd name="connsiteX6" fmla="*/ 0 w 1059914"/>
              <a:gd name="connsiteY6" fmla="*/ 1239403 h 1239403"/>
              <a:gd name="connsiteX7" fmla="*/ 0 w 1059914"/>
              <a:gd name="connsiteY7" fmla="*/ 619702 h 1239403"/>
              <a:gd name="connsiteX8" fmla="*/ 0 w 1059914"/>
              <a:gd name="connsiteY8" fmla="*/ 0 h 123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914" h="1239403" fill="none" extrusionOk="0">
                <a:moveTo>
                  <a:pt x="0" y="0"/>
                </a:moveTo>
                <a:cubicBezTo>
                  <a:pt x="197712" y="12142"/>
                  <a:pt x="407760" y="-4001"/>
                  <a:pt x="551155" y="0"/>
                </a:cubicBezTo>
                <a:cubicBezTo>
                  <a:pt x="694551" y="4001"/>
                  <a:pt x="888724" y="-23580"/>
                  <a:pt x="1059914" y="0"/>
                </a:cubicBezTo>
                <a:cubicBezTo>
                  <a:pt x="1074501" y="139644"/>
                  <a:pt x="1051136" y="347811"/>
                  <a:pt x="1059914" y="632096"/>
                </a:cubicBezTo>
                <a:cubicBezTo>
                  <a:pt x="1068692" y="916381"/>
                  <a:pt x="1051657" y="990080"/>
                  <a:pt x="1059914" y="1239403"/>
                </a:cubicBezTo>
                <a:cubicBezTo>
                  <a:pt x="853652" y="1255834"/>
                  <a:pt x="775514" y="1220771"/>
                  <a:pt x="551155" y="1239403"/>
                </a:cubicBezTo>
                <a:cubicBezTo>
                  <a:pt x="326796" y="1258035"/>
                  <a:pt x="138414" y="1261028"/>
                  <a:pt x="0" y="1239403"/>
                </a:cubicBezTo>
                <a:cubicBezTo>
                  <a:pt x="22049" y="1012802"/>
                  <a:pt x="-23731" y="823709"/>
                  <a:pt x="0" y="619702"/>
                </a:cubicBezTo>
                <a:cubicBezTo>
                  <a:pt x="23731" y="415695"/>
                  <a:pt x="-23886" y="289793"/>
                  <a:pt x="0" y="0"/>
                </a:cubicBezTo>
                <a:close/>
              </a:path>
              <a:path w="1059914" h="1239403" stroke="0" extrusionOk="0">
                <a:moveTo>
                  <a:pt x="0" y="0"/>
                </a:moveTo>
                <a:cubicBezTo>
                  <a:pt x="223594" y="-8449"/>
                  <a:pt x="400755" y="15637"/>
                  <a:pt x="519358" y="0"/>
                </a:cubicBezTo>
                <a:cubicBezTo>
                  <a:pt x="637961" y="-15637"/>
                  <a:pt x="797739" y="-20216"/>
                  <a:pt x="1059914" y="0"/>
                </a:cubicBezTo>
                <a:cubicBezTo>
                  <a:pt x="1089317" y="222057"/>
                  <a:pt x="1068001" y="362945"/>
                  <a:pt x="1059914" y="619702"/>
                </a:cubicBezTo>
                <a:cubicBezTo>
                  <a:pt x="1051827" y="876459"/>
                  <a:pt x="1046263" y="1106520"/>
                  <a:pt x="1059914" y="1239403"/>
                </a:cubicBezTo>
                <a:cubicBezTo>
                  <a:pt x="808839" y="1254304"/>
                  <a:pt x="634815" y="1245791"/>
                  <a:pt x="519358" y="1239403"/>
                </a:cubicBezTo>
                <a:cubicBezTo>
                  <a:pt x="403901" y="1233015"/>
                  <a:pt x="188784" y="1246002"/>
                  <a:pt x="0" y="1239403"/>
                </a:cubicBezTo>
                <a:cubicBezTo>
                  <a:pt x="24171" y="1066805"/>
                  <a:pt x="12461" y="894166"/>
                  <a:pt x="0" y="644490"/>
                </a:cubicBezTo>
                <a:cubicBezTo>
                  <a:pt x="-12461" y="394814"/>
                  <a:pt x="-13497" y="235347"/>
                  <a:pt x="0" y="0"/>
                </a:cubicBezTo>
                <a:close/>
              </a:path>
            </a:pathLst>
          </a:custGeom>
          <a:ln w="28575">
            <a:solidFill>
              <a:schemeClr val="tx1"/>
            </a:solidFill>
            <a:extLst>
              <a:ext uri="{C807C97D-BFC1-408E-A445-0C87EB9F89A2}">
                <ask:lineSketchStyleProps xmlns:ask="http://schemas.microsoft.com/office/drawing/2018/sketchyshapes" sd="2845241188">
                  <a:prstGeom prst="rect">
                    <a:avLst/>
                  </a:prstGeom>
                  <ask:type>
                    <ask:lineSketchFreehand/>
                  </ask:type>
                </ask:lineSketchStyleProps>
              </a:ext>
            </a:extLst>
          </a:ln>
        </p:spPr>
      </p:pic>
      <p:pic>
        <p:nvPicPr>
          <p:cNvPr id="24" name="Picture 23">
            <a:extLst>
              <a:ext uri="{FF2B5EF4-FFF2-40B4-BE49-F238E27FC236}">
                <a16:creationId xmlns:a16="http://schemas.microsoft.com/office/drawing/2014/main" id="{CFB3D864-3386-448F-BA85-47E7C5A7BED7}"/>
              </a:ext>
            </a:extLst>
          </p:cNvPr>
          <p:cNvPicPr>
            <a:picLocks noChangeAspect="1"/>
          </p:cNvPicPr>
          <p:nvPr/>
        </p:nvPicPr>
        <p:blipFill>
          <a:blip r:embed="rId9"/>
          <a:stretch>
            <a:fillRect/>
          </a:stretch>
        </p:blipFill>
        <p:spPr>
          <a:xfrm>
            <a:off x="2596974" y="2266940"/>
            <a:ext cx="3397693" cy="1716123"/>
          </a:xfrm>
          <a:custGeom>
            <a:avLst/>
            <a:gdLst>
              <a:gd name="connsiteX0" fmla="*/ 0 w 3397693"/>
              <a:gd name="connsiteY0" fmla="*/ 0 h 1716123"/>
              <a:gd name="connsiteX1" fmla="*/ 645562 w 3397693"/>
              <a:gd name="connsiteY1" fmla="*/ 0 h 1716123"/>
              <a:gd name="connsiteX2" fmla="*/ 1359077 w 3397693"/>
              <a:gd name="connsiteY2" fmla="*/ 0 h 1716123"/>
              <a:gd name="connsiteX3" fmla="*/ 2106570 w 3397693"/>
              <a:gd name="connsiteY3" fmla="*/ 0 h 1716123"/>
              <a:gd name="connsiteX4" fmla="*/ 2752131 w 3397693"/>
              <a:gd name="connsiteY4" fmla="*/ 0 h 1716123"/>
              <a:gd name="connsiteX5" fmla="*/ 3397693 w 3397693"/>
              <a:gd name="connsiteY5" fmla="*/ 0 h 1716123"/>
              <a:gd name="connsiteX6" fmla="*/ 3397693 w 3397693"/>
              <a:gd name="connsiteY6" fmla="*/ 589202 h 1716123"/>
              <a:gd name="connsiteX7" fmla="*/ 3397693 w 3397693"/>
              <a:gd name="connsiteY7" fmla="*/ 1195566 h 1716123"/>
              <a:gd name="connsiteX8" fmla="*/ 3397693 w 3397693"/>
              <a:gd name="connsiteY8" fmla="*/ 1716123 h 1716123"/>
              <a:gd name="connsiteX9" fmla="*/ 2650201 w 3397693"/>
              <a:gd name="connsiteY9" fmla="*/ 1716123 h 1716123"/>
              <a:gd name="connsiteX10" fmla="*/ 2072593 w 3397693"/>
              <a:gd name="connsiteY10" fmla="*/ 1716123 h 1716123"/>
              <a:gd name="connsiteX11" fmla="*/ 1393054 w 3397693"/>
              <a:gd name="connsiteY11" fmla="*/ 1716123 h 1716123"/>
              <a:gd name="connsiteX12" fmla="*/ 815446 w 3397693"/>
              <a:gd name="connsiteY12" fmla="*/ 1716123 h 1716123"/>
              <a:gd name="connsiteX13" fmla="*/ 0 w 3397693"/>
              <a:gd name="connsiteY13" fmla="*/ 1716123 h 1716123"/>
              <a:gd name="connsiteX14" fmla="*/ 0 w 3397693"/>
              <a:gd name="connsiteY14" fmla="*/ 1126921 h 1716123"/>
              <a:gd name="connsiteX15" fmla="*/ 0 w 3397693"/>
              <a:gd name="connsiteY15" fmla="*/ 537719 h 1716123"/>
              <a:gd name="connsiteX16" fmla="*/ 0 w 3397693"/>
              <a:gd name="connsiteY16" fmla="*/ 0 h 171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97693" h="1716123" fill="none" extrusionOk="0">
                <a:moveTo>
                  <a:pt x="0" y="0"/>
                </a:moveTo>
                <a:cubicBezTo>
                  <a:pt x="289968" y="26831"/>
                  <a:pt x="467961" y="14776"/>
                  <a:pt x="645562" y="0"/>
                </a:cubicBezTo>
                <a:cubicBezTo>
                  <a:pt x="823163" y="-14776"/>
                  <a:pt x="1101384" y="-5932"/>
                  <a:pt x="1359077" y="0"/>
                </a:cubicBezTo>
                <a:cubicBezTo>
                  <a:pt x="1616770" y="5932"/>
                  <a:pt x="1855327" y="22286"/>
                  <a:pt x="2106570" y="0"/>
                </a:cubicBezTo>
                <a:cubicBezTo>
                  <a:pt x="2357813" y="-22286"/>
                  <a:pt x="2610827" y="-20762"/>
                  <a:pt x="2752131" y="0"/>
                </a:cubicBezTo>
                <a:cubicBezTo>
                  <a:pt x="2893435" y="20762"/>
                  <a:pt x="3168767" y="-10388"/>
                  <a:pt x="3397693" y="0"/>
                </a:cubicBezTo>
                <a:cubicBezTo>
                  <a:pt x="3403669" y="241060"/>
                  <a:pt x="3368380" y="461368"/>
                  <a:pt x="3397693" y="589202"/>
                </a:cubicBezTo>
                <a:cubicBezTo>
                  <a:pt x="3427006" y="717036"/>
                  <a:pt x="3414542" y="1062201"/>
                  <a:pt x="3397693" y="1195566"/>
                </a:cubicBezTo>
                <a:cubicBezTo>
                  <a:pt x="3380844" y="1328931"/>
                  <a:pt x="3400226" y="1561964"/>
                  <a:pt x="3397693" y="1716123"/>
                </a:cubicBezTo>
                <a:cubicBezTo>
                  <a:pt x="3081824" y="1724883"/>
                  <a:pt x="2880017" y="1718508"/>
                  <a:pt x="2650201" y="1716123"/>
                </a:cubicBezTo>
                <a:cubicBezTo>
                  <a:pt x="2420385" y="1713738"/>
                  <a:pt x="2272008" y="1697319"/>
                  <a:pt x="2072593" y="1716123"/>
                </a:cubicBezTo>
                <a:cubicBezTo>
                  <a:pt x="1873178" y="1734927"/>
                  <a:pt x="1632633" y="1728121"/>
                  <a:pt x="1393054" y="1716123"/>
                </a:cubicBezTo>
                <a:cubicBezTo>
                  <a:pt x="1153475" y="1704125"/>
                  <a:pt x="1065762" y="1732638"/>
                  <a:pt x="815446" y="1716123"/>
                </a:cubicBezTo>
                <a:cubicBezTo>
                  <a:pt x="565130" y="1699608"/>
                  <a:pt x="167214" y="1756648"/>
                  <a:pt x="0" y="1716123"/>
                </a:cubicBezTo>
                <a:cubicBezTo>
                  <a:pt x="14731" y="1496483"/>
                  <a:pt x="2318" y="1326066"/>
                  <a:pt x="0" y="1126921"/>
                </a:cubicBezTo>
                <a:cubicBezTo>
                  <a:pt x="-2318" y="927776"/>
                  <a:pt x="-20133" y="725174"/>
                  <a:pt x="0" y="537719"/>
                </a:cubicBezTo>
                <a:cubicBezTo>
                  <a:pt x="20133" y="350264"/>
                  <a:pt x="-398" y="167066"/>
                  <a:pt x="0" y="0"/>
                </a:cubicBezTo>
                <a:close/>
              </a:path>
              <a:path w="3397693" h="1716123" stroke="0" extrusionOk="0">
                <a:moveTo>
                  <a:pt x="0" y="0"/>
                </a:moveTo>
                <a:cubicBezTo>
                  <a:pt x="123125" y="27766"/>
                  <a:pt x="292041" y="11465"/>
                  <a:pt x="577608" y="0"/>
                </a:cubicBezTo>
                <a:cubicBezTo>
                  <a:pt x="863175" y="-11465"/>
                  <a:pt x="1084677" y="-15749"/>
                  <a:pt x="1325100" y="0"/>
                </a:cubicBezTo>
                <a:cubicBezTo>
                  <a:pt x="1565523" y="15749"/>
                  <a:pt x="1789988" y="7016"/>
                  <a:pt x="2038616" y="0"/>
                </a:cubicBezTo>
                <a:cubicBezTo>
                  <a:pt x="2287244" y="-7016"/>
                  <a:pt x="2359923" y="8010"/>
                  <a:pt x="2616224" y="0"/>
                </a:cubicBezTo>
                <a:cubicBezTo>
                  <a:pt x="2872525" y="-8010"/>
                  <a:pt x="3087309" y="-10319"/>
                  <a:pt x="3397693" y="0"/>
                </a:cubicBezTo>
                <a:cubicBezTo>
                  <a:pt x="3421401" y="258895"/>
                  <a:pt x="3371519" y="311203"/>
                  <a:pt x="3397693" y="606363"/>
                </a:cubicBezTo>
                <a:cubicBezTo>
                  <a:pt x="3423867" y="901523"/>
                  <a:pt x="3402321" y="927463"/>
                  <a:pt x="3397693" y="1212727"/>
                </a:cubicBezTo>
                <a:cubicBezTo>
                  <a:pt x="3393065" y="1497991"/>
                  <a:pt x="3378200" y="1578871"/>
                  <a:pt x="3397693" y="1716123"/>
                </a:cubicBezTo>
                <a:cubicBezTo>
                  <a:pt x="3054361" y="1728421"/>
                  <a:pt x="3039970" y="1738751"/>
                  <a:pt x="2684177" y="1716123"/>
                </a:cubicBezTo>
                <a:cubicBezTo>
                  <a:pt x="2328384" y="1693495"/>
                  <a:pt x="2224816" y="1735745"/>
                  <a:pt x="1936685" y="1716123"/>
                </a:cubicBezTo>
                <a:cubicBezTo>
                  <a:pt x="1648554" y="1696501"/>
                  <a:pt x="1573357" y="1688520"/>
                  <a:pt x="1359077" y="1716123"/>
                </a:cubicBezTo>
                <a:cubicBezTo>
                  <a:pt x="1144797" y="1743726"/>
                  <a:pt x="999604" y="1688321"/>
                  <a:pt x="781469" y="1716123"/>
                </a:cubicBezTo>
                <a:cubicBezTo>
                  <a:pt x="563334" y="1743925"/>
                  <a:pt x="280130" y="1741935"/>
                  <a:pt x="0" y="1716123"/>
                </a:cubicBezTo>
                <a:cubicBezTo>
                  <a:pt x="-18612" y="1459191"/>
                  <a:pt x="10165" y="1268155"/>
                  <a:pt x="0" y="1109760"/>
                </a:cubicBezTo>
                <a:cubicBezTo>
                  <a:pt x="-10165" y="951365"/>
                  <a:pt x="-4790" y="734301"/>
                  <a:pt x="0" y="537719"/>
                </a:cubicBezTo>
                <a:cubicBezTo>
                  <a:pt x="4790" y="341137"/>
                  <a:pt x="-2534" y="224702"/>
                  <a:pt x="0" y="0"/>
                </a:cubicBezTo>
                <a:close/>
              </a:path>
            </a:pathLst>
          </a:custGeom>
          <a:ln w="28575">
            <a:solidFill>
              <a:schemeClr val="tx1"/>
            </a:solidFill>
            <a:extLst>
              <a:ext uri="{C807C97D-BFC1-408E-A445-0C87EB9F89A2}">
                <ask:lineSketchStyleProps xmlns:ask="http://schemas.microsoft.com/office/drawing/2018/sketchyshapes" sd="99110402">
                  <a:prstGeom prst="rect">
                    <a:avLst/>
                  </a:prstGeom>
                  <ask:type>
                    <ask:lineSketchFreehand/>
                  </ask:type>
                </ask:lineSketchStyleProps>
              </a:ext>
            </a:extLst>
          </a:ln>
        </p:spPr>
      </p:pic>
      <p:pic>
        <p:nvPicPr>
          <p:cNvPr id="19" name="Picture 18">
            <a:extLst>
              <a:ext uri="{FF2B5EF4-FFF2-40B4-BE49-F238E27FC236}">
                <a16:creationId xmlns:a16="http://schemas.microsoft.com/office/drawing/2014/main" id="{2A0066F6-CB99-4A0E-AC9B-E668D38E2113}"/>
              </a:ext>
            </a:extLst>
          </p:cNvPr>
          <p:cNvPicPr>
            <a:picLocks noChangeAspect="1"/>
          </p:cNvPicPr>
          <p:nvPr/>
        </p:nvPicPr>
        <p:blipFill>
          <a:blip r:embed="rId10"/>
          <a:stretch>
            <a:fillRect/>
          </a:stretch>
        </p:blipFill>
        <p:spPr>
          <a:xfrm>
            <a:off x="5676817" y="3864593"/>
            <a:ext cx="2204144" cy="2064151"/>
          </a:xfrm>
          <a:custGeom>
            <a:avLst/>
            <a:gdLst>
              <a:gd name="connsiteX0" fmla="*/ 0 w 2204144"/>
              <a:gd name="connsiteY0" fmla="*/ 0 h 2064151"/>
              <a:gd name="connsiteX1" fmla="*/ 506953 w 2204144"/>
              <a:gd name="connsiteY1" fmla="*/ 0 h 2064151"/>
              <a:gd name="connsiteX2" fmla="*/ 991865 w 2204144"/>
              <a:gd name="connsiteY2" fmla="*/ 0 h 2064151"/>
              <a:gd name="connsiteX3" fmla="*/ 1520859 w 2204144"/>
              <a:gd name="connsiteY3" fmla="*/ 0 h 2064151"/>
              <a:gd name="connsiteX4" fmla="*/ 2204144 w 2204144"/>
              <a:gd name="connsiteY4" fmla="*/ 0 h 2064151"/>
              <a:gd name="connsiteX5" fmla="*/ 2204144 w 2204144"/>
              <a:gd name="connsiteY5" fmla="*/ 667409 h 2064151"/>
              <a:gd name="connsiteX6" fmla="*/ 2204144 w 2204144"/>
              <a:gd name="connsiteY6" fmla="*/ 1334818 h 2064151"/>
              <a:gd name="connsiteX7" fmla="*/ 2204144 w 2204144"/>
              <a:gd name="connsiteY7" fmla="*/ 2064151 h 2064151"/>
              <a:gd name="connsiteX8" fmla="*/ 1631067 w 2204144"/>
              <a:gd name="connsiteY8" fmla="*/ 2064151 h 2064151"/>
              <a:gd name="connsiteX9" fmla="*/ 1124113 w 2204144"/>
              <a:gd name="connsiteY9" fmla="*/ 2064151 h 2064151"/>
              <a:gd name="connsiteX10" fmla="*/ 595119 w 2204144"/>
              <a:gd name="connsiteY10" fmla="*/ 2064151 h 2064151"/>
              <a:gd name="connsiteX11" fmla="*/ 0 w 2204144"/>
              <a:gd name="connsiteY11" fmla="*/ 2064151 h 2064151"/>
              <a:gd name="connsiteX12" fmla="*/ 0 w 2204144"/>
              <a:gd name="connsiteY12" fmla="*/ 1417384 h 2064151"/>
              <a:gd name="connsiteX13" fmla="*/ 0 w 2204144"/>
              <a:gd name="connsiteY13" fmla="*/ 688050 h 2064151"/>
              <a:gd name="connsiteX14" fmla="*/ 0 w 2204144"/>
              <a:gd name="connsiteY14" fmla="*/ 0 h 206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4144" h="2064151" fill="none" extrusionOk="0">
                <a:moveTo>
                  <a:pt x="0" y="0"/>
                </a:moveTo>
                <a:cubicBezTo>
                  <a:pt x="192064" y="16122"/>
                  <a:pt x="358557" y="15773"/>
                  <a:pt x="506953" y="0"/>
                </a:cubicBezTo>
                <a:cubicBezTo>
                  <a:pt x="655349" y="-15773"/>
                  <a:pt x="780408" y="-11871"/>
                  <a:pt x="991865" y="0"/>
                </a:cubicBezTo>
                <a:cubicBezTo>
                  <a:pt x="1203322" y="11871"/>
                  <a:pt x="1327147" y="-14309"/>
                  <a:pt x="1520859" y="0"/>
                </a:cubicBezTo>
                <a:cubicBezTo>
                  <a:pt x="1714571" y="14309"/>
                  <a:pt x="2020112" y="-17201"/>
                  <a:pt x="2204144" y="0"/>
                </a:cubicBezTo>
                <a:cubicBezTo>
                  <a:pt x="2173671" y="310998"/>
                  <a:pt x="2178322" y="367527"/>
                  <a:pt x="2204144" y="667409"/>
                </a:cubicBezTo>
                <a:cubicBezTo>
                  <a:pt x="2229966" y="967291"/>
                  <a:pt x="2232264" y="1199216"/>
                  <a:pt x="2204144" y="1334818"/>
                </a:cubicBezTo>
                <a:cubicBezTo>
                  <a:pt x="2176024" y="1470420"/>
                  <a:pt x="2173003" y="1884153"/>
                  <a:pt x="2204144" y="2064151"/>
                </a:cubicBezTo>
                <a:cubicBezTo>
                  <a:pt x="2004181" y="2092673"/>
                  <a:pt x="1886680" y="2051601"/>
                  <a:pt x="1631067" y="2064151"/>
                </a:cubicBezTo>
                <a:cubicBezTo>
                  <a:pt x="1375454" y="2076701"/>
                  <a:pt x="1318827" y="2066911"/>
                  <a:pt x="1124113" y="2064151"/>
                </a:cubicBezTo>
                <a:cubicBezTo>
                  <a:pt x="929399" y="2061391"/>
                  <a:pt x="761785" y="2057714"/>
                  <a:pt x="595119" y="2064151"/>
                </a:cubicBezTo>
                <a:cubicBezTo>
                  <a:pt x="428453" y="2070588"/>
                  <a:pt x="211512" y="2037676"/>
                  <a:pt x="0" y="2064151"/>
                </a:cubicBezTo>
                <a:cubicBezTo>
                  <a:pt x="14557" y="1919117"/>
                  <a:pt x="13233" y="1603623"/>
                  <a:pt x="0" y="1417384"/>
                </a:cubicBezTo>
                <a:cubicBezTo>
                  <a:pt x="-13233" y="1231145"/>
                  <a:pt x="8254" y="981848"/>
                  <a:pt x="0" y="688050"/>
                </a:cubicBezTo>
                <a:cubicBezTo>
                  <a:pt x="-8254" y="394252"/>
                  <a:pt x="17694" y="331274"/>
                  <a:pt x="0" y="0"/>
                </a:cubicBezTo>
                <a:close/>
              </a:path>
              <a:path w="2204144" h="2064151" stroke="0" extrusionOk="0">
                <a:moveTo>
                  <a:pt x="0" y="0"/>
                </a:moveTo>
                <a:cubicBezTo>
                  <a:pt x="144500" y="-15867"/>
                  <a:pt x="372894" y="26142"/>
                  <a:pt x="528995" y="0"/>
                </a:cubicBezTo>
                <a:cubicBezTo>
                  <a:pt x="685096" y="-26142"/>
                  <a:pt x="925188" y="-12940"/>
                  <a:pt x="1080031" y="0"/>
                </a:cubicBezTo>
                <a:cubicBezTo>
                  <a:pt x="1234874" y="12940"/>
                  <a:pt x="1395254" y="3755"/>
                  <a:pt x="1586984" y="0"/>
                </a:cubicBezTo>
                <a:cubicBezTo>
                  <a:pt x="1778714" y="-3755"/>
                  <a:pt x="1962138" y="16928"/>
                  <a:pt x="2204144" y="0"/>
                </a:cubicBezTo>
                <a:cubicBezTo>
                  <a:pt x="2214899" y="205214"/>
                  <a:pt x="2235327" y="487636"/>
                  <a:pt x="2204144" y="646767"/>
                </a:cubicBezTo>
                <a:cubicBezTo>
                  <a:pt x="2172961" y="805898"/>
                  <a:pt x="2209081" y="1140606"/>
                  <a:pt x="2204144" y="1272893"/>
                </a:cubicBezTo>
                <a:cubicBezTo>
                  <a:pt x="2199207" y="1405180"/>
                  <a:pt x="2183486" y="1870991"/>
                  <a:pt x="2204144" y="2064151"/>
                </a:cubicBezTo>
                <a:cubicBezTo>
                  <a:pt x="1923537" y="2074712"/>
                  <a:pt x="1907309" y="2046649"/>
                  <a:pt x="1631067" y="2064151"/>
                </a:cubicBezTo>
                <a:cubicBezTo>
                  <a:pt x="1354825" y="2081653"/>
                  <a:pt x="1201219" y="2082502"/>
                  <a:pt x="1035948" y="2064151"/>
                </a:cubicBezTo>
                <a:cubicBezTo>
                  <a:pt x="870677" y="2045800"/>
                  <a:pt x="212991" y="2108622"/>
                  <a:pt x="0" y="2064151"/>
                </a:cubicBezTo>
                <a:cubicBezTo>
                  <a:pt x="21957" y="1827894"/>
                  <a:pt x="11288" y="1509156"/>
                  <a:pt x="0" y="1355459"/>
                </a:cubicBezTo>
                <a:cubicBezTo>
                  <a:pt x="-11288" y="1201762"/>
                  <a:pt x="-16394" y="983399"/>
                  <a:pt x="0" y="626126"/>
                </a:cubicBezTo>
                <a:cubicBezTo>
                  <a:pt x="16394" y="268853"/>
                  <a:pt x="6657" y="152343"/>
                  <a:pt x="0" y="0"/>
                </a:cubicBezTo>
                <a:close/>
              </a:path>
            </a:pathLst>
          </a:custGeom>
          <a:ln w="28575">
            <a:solidFill>
              <a:schemeClr val="tx1"/>
            </a:solidFill>
            <a:extLst>
              <a:ext uri="{C807C97D-BFC1-408E-A445-0C87EB9F89A2}">
                <ask:lineSketchStyleProps xmlns:ask="http://schemas.microsoft.com/office/drawing/2018/sketchyshapes" sd="3040504386">
                  <a:prstGeom prst="rect">
                    <a:avLst/>
                  </a:prstGeom>
                  <ask:type>
                    <ask:lineSketchFreehand/>
                  </ask:type>
                </ask:lineSketchStyleProps>
              </a:ext>
            </a:extLst>
          </a:ln>
        </p:spPr>
      </p:pic>
      <p:sp>
        <p:nvSpPr>
          <p:cNvPr id="25" name="TextBox 24">
            <a:extLst>
              <a:ext uri="{FF2B5EF4-FFF2-40B4-BE49-F238E27FC236}">
                <a16:creationId xmlns:a16="http://schemas.microsoft.com/office/drawing/2014/main" id="{3D4053E0-F924-4EB6-BF37-93753ADB4C08}"/>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58AF79EB-064A-45BB-924D-E2A4685566B0}"/>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Community Involvement</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7" name="Group 26">
            <a:extLst>
              <a:ext uri="{FF2B5EF4-FFF2-40B4-BE49-F238E27FC236}">
                <a16:creationId xmlns:a16="http://schemas.microsoft.com/office/drawing/2014/main" id="{05EDC6B3-776E-44B3-A3B6-2AFCC4154318}"/>
              </a:ext>
            </a:extLst>
          </p:cNvPr>
          <p:cNvGrpSpPr/>
          <p:nvPr/>
        </p:nvGrpSpPr>
        <p:grpSpPr>
          <a:xfrm>
            <a:off x="149018" y="77306"/>
            <a:ext cx="650267" cy="506192"/>
            <a:chOff x="6999948" y="102910"/>
            <a:chExt cx="867023" cy="674923"/>
          </a:xfrm>
        </p:grpSpPr>
        <p:pic>
          <p:nvPicPr>
            <p:cNvPr id="28" name="Picture 6">
              <a:extLst>
                <a:ext uri="{FF2B5EF4-FFF2-40B4-BE49-F238E27FC236}">
                  <a16:creationId xmlns:a16="http://schemas.microsoft.com/office/drawing/2014/main" id="{56E6FCE3-129D-4874-A5A8-F7BA1BFC7BB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7AA87CC-192A-4FBF-8B98-191E333FC874}"/>
                </a:ext>
              </a:extLst>
            </p:cNvPr>
            <p:cNvGrpSpPr/>
            <p:nvPr/>
          </p:nvGrpSpPr>
          <p:grpSpPr>
            <a:xfrm>
              <a:off x="6999948" y="323058"/>
              <a:ext cx="653391" cy="454775"/>
              <a:chOff x="266729" y="3465296"/>
              <a:chExt cx="1445208" cy="1024570"/>
            </a:xfrm>
          </p:grpSpPr>
          <p:pic>
            <p:nvPicPr>
              <p:cNvPr id="30" name="Picture 2" descr="Design | Communications | City of San Diego Official Website">
                <a:extLst>
                  <a:ext uri="{FF2B5EF4-FFF2-40B4-BE49-F238E27FC236}">
                    <a16:creationId xmlns:a16="http://schemas.microsoft.com/office/drawing/2014/main" id="{068C03E7-033C-4C1C-BBEC-3A177C76C22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esign | Communications | City of San Diego Official Website">
                <a:extLst>
                  <a:ext uri="{FF2B5EF4-FFF2-40B4-BE49-F238E27FC236}">
                    <a16:creationId xmlns:a16="http://schemas.microsoft.com/office/drawing/2014/main" id="{D54498FC-821D-43C6-8169-A3912BAFCFB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5882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352AC1-58A6-4F5A-ADB9-B1BE16CE2DD4}"/>
              </a:ext>
            </a:extLst>
          </p:cNvPr>
          <p:cNvSpPr>
            <a:spLocks noGrp="1"/>
          </p:cNvSpPr>
          <p:nvPr>
            <p:ph type="sldNum" sz="quarter" idx="12"/>
          </p:nvPr>
        </p:nvSpPr>
        <p:spPr/>
        <p:txBody>
          <a:bodyPr/>
          <a:lstStyle/>
          <a:p>
            <a:fld id="{49D5089C-D495-44E1-9C81-763875C587A4}" type="slidenum">
              <a:rPr lang="en-US" smtClean="0"/>
              <a:t>6</a:t>
            </a:fld>
            <a:endParaRPr lang="en-US"/>
          </a:p>
        </p:txBody>
      </p:sp>
      <p:sp>
        <p:nvSpPr>
          <p:cNvPr id="7" name="Slide Number Placeholder 4">
            <a:extLst>
              <a:ext uri="{FF2B5EF4-FFF2-40B4-BE49-F238E27FC236}">
                <a16:creationId xmlns:a16="http://schemas.microsoft.com/office/drawing/2014/main" id="{B07F83F3-45B7-4160-BCA9-852B46710B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6</a:t>
            </a:fld>
            <a:endParaRPr lang="en-US"/>
          </a:p>
        </p:txBody>
      </p:sp>
      <p:sp>
        <p:nvSpPr>
          <p:cNvPr id="8" name="Freeform 41">
            <a:extLst>
              <a:ext uri="{FF2B5EF4-FFF2-40B4-BE49-F238E27FC236}">
                <a16:creationId xmlns:a16="http://schemas.microsoft.com/office/drawing/2014/main" id="{8942D172-12F5-47D7-A687-044549943AA1}"/>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10031B-02F3-4C83-AE74-F9EC798442EE}"/>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28" name="Subtítulo 2">
            <a:extLst>
              <a:ext uri="{FF2B5EF4-FFF2-40B4-BE49-F238E27FC236}">
                <a16:creationId xmlns:a16="http://schemas.microsoft.com/office/drawing/2014/main" id="{E03CA932-8C58-4C2F-878C-4D77A7F6849E}"/>
              </a:ext>
            </a:extLst>
          </p:cNvPr>
          <p:cNvSpPr txBox="1">
            <a:spLocks/>
          </p:cNvSpPr>
          <p:nvPr/>
        </p:nvSpPr>
        <p:spPr>
          <a:xfrm>
            <a:off x="3898849" y="1145284"/>
            <a:ext cx="4394295" cy="41563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Ocean Beach Library Expansion</a:t>
            </a:r>
          </a:p>
          <a:p>
            <a:pPr marL="0" indent="0">
              <a:buNone/>
            </a:pPr>
            <a:endParaRPr lang="en-US" dirty="0"/>
          </a:p>
        </p:txBody>
      </p:sp>
      <p:graphicFrame>
        <p:nvGraphicFramePr>
          <p:cNvPr id="30" name="Table 29">
            <a:extLst>
              <a:ext uri="{FF2B5EF4-FFF2-40B4-BE49-F238E27FC236}">
                <a16:creationId xmlns:a16="http://schemas.microsoft.com/office/drawing/2014/main" id="{D15B2CEA-A9A2-43E7-911E-88A0BD327156}"/>
              </a:ext>
            </a:extLst>
          </p:cNvPr>
          <p:cNvGraphicFramePr>
            <a:graphicFrameLocks noGrp="1"/>
          </p:cNvGraphicFramePr>
          <p:nvPr>
            <p:extLst>
              <p:ext uri="{D42A27DB-BD31-4B8C-83A1-F6EECF244321}">
                <p14:modId xmlns:p14="http://schemas.microsoft.com/office/powerpoint/2010/main" val="3890725973"/>
              </p:ext>
            </p:extLst>
          </p:nvPr>
        </p:nvGraphicFramePr>
        <p:xfrm>
          <a:off x="1891145" y="1592040"/>
          <a:ext cx="8811491" cy="4357047"/>
        </p:xfrm>
        <a:graphic>
          <a:graphicData uri="http://schemas.openxmlformats.org/drawingml/2006/table">
            <a:tbl>
              <a:tblPr/>
              <a:tblGrid>
                <a:gridCol w="8811491">
                  <a:extLst>
                    <a:ext uri="{9D8B030D-6E8A-4147-A177-3AD203B41FA5}">
                      <a16:colId xmlns:a16="http://schemas.microsoft.com/office/drawing/2014/main" val="340004862"/>
                    </a:ext>
                  </a:extLst>
                </a:gridCol>
              </a:tblGrid>
              <a:tr h="1078146">
                <a:tc>
                  <a:txBody>
                    <a:bodyPr/>
                    <a:lstStyle/>
                    <a:p>
                      <a:r>
                        <a:rPr lang="en-US" dirty="0"/>
                        <a:t>Location:                        Sunset Cliffs Blvd and Santa Monica Ave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3463777"/>
                  </a:ext>
                </a:extLst>
              </a:tr>
              <a:tr h="3278901">
                <a:tc>
                  <a:txBody>
                    <a:bodyPr/>
                    <a:lstStyle/>
                    <a:p>
                      <a:r>
                        <a:rPr lang="en-US" dirty="0">
                          <a:solidFill>
                            <a:schemeClr val="tx1"/>
                          </a:solidFill>
                        </a:rPr>
                        <a:t>Estimated Cost:</a:t>
                      </a:r>
                    </a:p>
                  </a:txBody>
                  <a:tcP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3008722807"/>
                  </a:ext>
                </a:extLst>
              </a:tr>
            </a:tbl>
          </a:graphicData>
        </a:graphic>
      </p:graphicFrame>
      <p:graphicFrame>
        <p:nvGraphicFramePr>
          <p:cNvPr id="31" name="Table 30">
            <a:extLst>
              <a:ext uri="{FF2B5EF4-FFF2-40B4-BE49-F238E27FC236}">
                <a16:creationId xmlns:a16="http://schemas.microsoft.com/office/drawing/2014/main" id="{4C2C8E8D-8F68-4AFF-B170-22C9DC203C2B}"/>
              </a:ext>
            </a:extLst>
          </p:cNvPr>
          <p:cNvGraphicFramePr>
            <a:graphicFrameLocks noGrp="1"/>
          </p:cNvGraphicFramePr>
          <p:nvPr>
            <p:extLst>
              <p:ext uri="{D42A27DB-BD31-4B8C-83A1-F6EECF244321}">
                <p14:modId xmlns:p14="http://schemas.microsoft.com/office/powerpoint/2010/main" val="1650350141"/>
              </p:ext>
            </p:extLst>
          </p:nvPr>
        </p:nvGraphicFramePr>
        <p:xfrm>
          <a:off x="1891145" y="1979191"/>
          <a:ext cx="8811491" cy="1097280"/>
        </p:xfrm>
        <a:graphic>
          <a:graphicData uri="http://schemas.openxmlformats.org/drawingml/2006/table">
            <a:tbl>
              <a:tblPr/>
              <a:tblGrid>
                <a:gridCol w="8811491">
                  <a:extLst>
                    <a:ext uri="{9D8B030D-6E8A-4147-A177-3AD203B41FA5}">
                      <a16:colId xmlns:a16="http://schemas.microsoft.com/office/drawing/2014/main" val="1479801303"/>
                    </a:ext>
                  </a:extLst>
                </a:gridCol>
              </a:tblGrid>
              <a:tr h="182880">
                <a:tc>
                  <a:txBody>
                    <a:bodyPr/>
                    <a:lstStyle/>
                    <a:p>
                      <a:r>
                        <a:rPr lang="en-US" dirty="0"/>
                        <a:t>Area:                               5,095 existing sf  -&gt;  9,300 sf with addition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19630776"/>
                  </a:ext>
                </a:extLst>
              </a:tr>
              <a:tr h="182880">
                <a:tc>
                  <a:txBody>
                    <a:bodyPr/>
                    <a:lstStyle/>
                    <a:p>
                      <a:r>
                        <a:rPr lang="en-US" dirty="0"/>
                        <a:t>Current Phase:              Design Development- 30% Design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68567"/>
                  </a:ext>
                </a:extLst>
              </a:tr>
              <a:tr h="182880">
                <a:tc>
                  <a:txBody>
                    <a:bodyPr/>
                    <a:lstStyle/>
                    <a:p>
                      <a:r>
                        <a:rPr lang="en-US" dirty="0"/>
                        <a:t>Estimated Cost:             $8.5 Million (initial cost estimate)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614293633"/>
                  </a:ext>
                </a:extLst>
              </a:tr>
            </a:tbl>
          </a:graphicData>
        </a:graphic>
      </p:graphicFrame>
      <p:sp>
        <p:nvSpPr>
          <p:cNvPr id="32" name="TextBox 31">
            <a:extLst>
              <a:ext uri="{FF2B5EF4-FFF2-40B4-BE49-F238E27FC236}">
                <a16:creationId xmlns:a16="http://schemas.microsoft.com/office/drawing/2014/main" id="{231200DF-C2FB-46D7-B756-381808578905}"/>
              </a:ext>
            </a:extLst>
          </p:cNvPr>
          <p:cNvSpPr txBox="1"/>
          <p:nvPr/>
        </p:nvSpPr>
        <p:spPr>
          <a:xfrm>
            <a:off x="1891144" y="3079682"/>
            <a:ext cx="8776856" cy="2862322"/>
          </a:xfrm>
          <a:prstGeom prst="rect">
            <a:avLst/>
          </a:prstGeom>
          <a:noFill/>
        </p:spPr>
        <p:txBody>
          <a:bodyPr wrap="square" rtlCol="0">
            <a:spAutoFit/>
          </a:bodyPr>
          <a:lstStyle/>
          <a:p>
            <a:r>
              <a:rPr lang="en-US" dirty="0"/>
              <a:t>SCOPE:   </a:t>
            </a:r>
          </a:p>
          <a:p>
            <a:pPr marL="285750" indent="-285750">
              <a:buFont typeface="Wingdings" panose="05000000000000000000" pitchFamily="2" charset="2"/>
              <a:buChar char="ü"/>
            </a:pPr>
            <a:r>
              <a:rPr lang="en-US" dirty="0"/>
              <a:t>Demolition of the 2-story adjacent building</a:t>
            </a:r>
          </a:p>
          <a:p>
            <a:pPr marL="285750" indent="-285750">
              <a:buFont typeface="Wingdings" panose="05000000000000000000" pitchFamily="2" charset="2"/>
              <a:buChar char="ü"/>
            </a:pPr>
            <a:r>
              <a:rPr lang="en-US" dirty="0"/>
              <a:t>Remodel library and construct a new extension to include:</a:t>
            </a:r>
          </a:p>
          <a:p>
            <a:pPr marL="285750" indent="-285750">
              <a:buFont typeface="Wingdings" panose="05000000000000000000" pitchFamily="2" charset="2"/>
              <a:buChar char="ü"/>
            </a:pPr>
            <a:r>
              <a:rPr lang="en-US" dirty="0"/>
              <a:t>Community meeting room with kitchenette</a:t>
            </a:r>
          </a:p>
          <a:p>
            <a:pPr marL="285750" indent="-285750">
              <a:buFont typeface="Wingdings" panose="05000000000000000000" pitchFamily="2" charset="2"/>
              <a:buChar char="ü"/>
            </a:pPr>
            <a:r>
              <a:rPr lang="en-US" dirty="0"/>
              <a:t>Study Rooms</a:t>
            </a:r>
          </a:p>
          <a:p>
            <a:pPr marL="285750" indent="-285750">
              <a:buFont typeface="Wingdings" panose="05000000000000000000" pitchFamily="2" charset="2"/>
              <a:buChar char="ü"/>
            </a:pPr>
            <a:r>
              <a:rPr lang="en-US" dirty="0"/>
              <a:t>Expanded Office Space</a:t>
            </a:r>
          </a:p>
          <a:p>
            <a:pPr marL="285750" indent="-285750">
              <a:buFont typeface="Wingdings" panose="05000000000000000000" pitchFamily="2" charset="2"/>
              <a:buChar char="ü"/>
            </a:pPr>
            <a:r>
              <a:rPr lang="en-US" dirty="0"/>
              <a:t>Teen Area </a:t>
            </a:r>
          </a:p>
          <a:p>
            <a:pPr marL="285750" indent="-285750">
              <a:buFont typeface="Wingdings" panose="05000000000000000000" pitchFamily="2" charset="2"/>
              <a:buChar char="ü"/>
            </a:pPr>
            <a:r>
              <a:rPr lang="en-US" dirty="0"/>
              <a:t>Storage  </a:t>
            </a:r>
          </a:p>
          <a:p>
            <a:pPr marL="285750" indent="-285750">
              <a:buFont typeface="Wingdings" panose="05000000000000000000" pitchFamily="2" charset="2"/>
              <a:buChar char="ü"/>
            </a:pPr>
            <a:r>
              <a:rPr lang="en-US" dirty="0"/>
              <a:t>Courtyard/Outdoor gathering area</a:t>
            </a:r>
          </a:p>
          <a:p>
            <a:pPr marL="285750" indent="-285750">
              <a:buFont typeface="Wingdings" panose="05000000000000000000" pitchFamily="2" charset="2"/>
              <a:buChar char="ü"/>
            </a:pPr>
            <a:r>
              <a:rPr lang="en-US" dirty="0"/>
              <a:t>New Restrooms, both Multi-user as well as a Family Restroom</a:t>
            </a:r>
          </a:p>
        </p:txBody>
      </p:sp>
      <p:sp>
        <p:nvSpPr>
          <p:cNvPr id="19" name="TextBox 18">
            <a:extLst>
              <a:ext uri="{FF2B5EF4-FFF2-40B4-BE49-F238E27FC236}">
                <a16:creationId xmlns:a16="http://schemas.microsoft.com/office/drawing/2014/main" id="{F120B28D-7B78-4D41-B086-EEF98D3B181A}"/>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CC2C2315-DA7E-44C3-B08A-86815B120AE5}"/>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Project Information</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1" name="Group 20">
            <a:extLst>
              <a:ext uri="{FF2B5EF4-FFF2-40B4-BE49-F238E27FC236}">
                <a16:creationId xmlns:a16="http://schemas.microsoft.com/office/drawing/2014/main" id="{6EA53181-2499-4343-A570-404D7979F37F}"/>
              </a:ext>
            </a:extLst>
          </p:cNvPr>
          <p:cNvGrpSpPr/>
          <p:nvPr/>
        </p:nvGrpSpPr>
        <p:grpSpPr>
          <a:xfrm>
            <a:off x="149018" y="77306"/>
            <a:ext cx="650267" cy="506192"/>
            <a:chOff x="6999948" y="102910"/>
            <a:chExt cx="867023" cy="674923"/>
          </a:xfrm>
        </p:grpSpPr>
        <p:pic>
          <p:nvPicPr>
            <p:cNvPr id="22" name="Picture 6">
              <a:extLst>
                <a:ext uri="{FF2B5EF4-FFF2-40B4-BE49-F238E27FC236}">
                  <a16:creationId xmlns:a16="http://schemas.microsoft.com/office/drawing/2014/main" id="{58462188-C15B-40A1-B950-024C1967FC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275887D-821F-4224-B602-FBB07CBD8220}"/>
                </a:ext>
              </a:extLst>
            </p:cNvPr>
            <p:cNvGrpSpPr/>
            <p:nvPr/>
          </p:nvGrpSpPr>
          <p:grpSpPr>
            <a:xfrm>
              <a:off x="6999948" y="323058"/>
              <a:ext cx="653391" cy="454775"/>
              <a:chOff x="266729" y="3465296"/>
              <a:chExt cx="1445208" cy="1024570"/>
            </a:xfrm>
          </p:grpSpPr>
          <p:pic>
            <p:nvPicPr>
              <p:cNvPr id="24" name="Picture 2" descr="Design | Communications | City of San Diego Official Website">
                <a:extLst>
                  <a:ext uri="{FF2B5EF4-FFF2-40B4-BE49-F238E27FC236}">
                    <a16:creationId xmlns:a16="http://schemas.microsoft.com/office/drawing/2014/main" id="{96B8ACFC-40B4-463C-B5FF-4ABA9703B6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sign | Communications | City of San Diego Official Website">
                <a:extLst>
                  <a:ext uri="{FF2B5EF4-FFF2-40B4-BE49-F238E27FC236}">
                    <a16:creationId xmlns:a16="http://schemas.microsoft.com/office/drawing/2014/main" id="{1F3B7B29-2499-4C79-9E9F-A0B8567757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033602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6790B71-0C47-499F-A6BA-7EBEA8985F5D}"/>
              </a:ext>
            </a:extLst>
          </p:cNvPr>
          <p:cNvSpPr/>
          <p:nvPr/>
        </p:nvSpPr>
        <p:spPr>
          <a:xfrm>
            <a:off x="3016897" y="1137860"/>
            <a:ext cx="6158204" cy="4730621"/>
          </a:xfrm>
          <a:prstGeom prst="roundRect">
            <a:avLst/>
          </a:prstGeom>
          <a:solidFill>
            <a:srgbClr val="FEAE1E"/>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59EF62D-45B8-43EE-AA63-F0480F5913DA}"/>
              </a:ext>
            </a:extLst>
          </p:cNvPr>
          <p:cNvSpPr>
            <a:spLocks noGrp="1"/>
          </p:cNvSpPr>
          <p:nvPr>
            <p:ph idx="1"/>
          </p:nvPr>
        </p:nvSpPr>
        <p:spPr>
          <a:xfrm>
            <a:off x="3272061" y="1426640"/>
            <a:ext cx="5903040" cy="4501636"/>
          </a:xfrm>
        </p:spPr>
        <p:txBody>
          <a:bodyPr>
            <a:normAutofit fontScale="92500" lnSpcReduction="10000"/>
          </a:bodyPr>
          <a:lstStyle/>
          <a:p>
            <a:r>
              <a:rPr lang="en-US" dirty="0"/>
              <a:t>Zone: CC-4-2</a:t>
            </a:r>
          </a:p>
          <a:p>
            <a:r>
              <a:rPr lang="en-US" dirty="0"/>
              <a:t>Max. Height: 30’ per Coastal Zone</a:t>
            </a:r>
          </a:p>
          <a:p>
            <a:r>
              <a:rPr lang="en-US" dirty="0"/>
              <a:t>Original Library 3,670 sf</a:t>
            </a:r>
          </a:p>
          <a:p>
            <a:pPr marL="0" indent="0">
              <a:buNone/>
            </a:pPr>
            <a:r>
              <a:rPr lang="en-US" dirty="0"/>
              <a:t>	1962 addition : 1,425 sf</a:t>
            </a:r>
          </a:p>
          <a:p>
            <a:pPr marL="0" indent="0">
              <a:buNone/>
            </a:pPr>
            <a:r>
              <a:rPr lang="en-US" dirty="0"/>
              <a:t>	2021 addition:  4,205 sf </a:t>
            </a:r>
          </a:p>
          <a:p>
            <a:pPr marL="0" indent="0">
              <a:buNone/>
            </a:pPr>
            <a:r>
              <a:rPr lang="en-US" dirty="0"/>
              <a:t>	New Library : 9,300 sf</a:t>
            </a:r>
          </a:p>
          <a:p>
            <a:r>
              <a:rPr lang="en-US" dirty="0"/>
              <a:t>Setbacks</a:t>
            </a:r>
          </a:p>
          <a:p>
            <a:pPr lvl="1"/>
            <a:r>
              <a:rPr lang="en-US" dirty="0"/>
              <a:t>Front: 0’</a:t>
            </a:r>
          </a:p>
          <a:p>
            <a:pPr lvl="1"/>
            <a:r>
              <a:rPr lang="en-US" dirty="0"/>
              <a:t>Side: 0-10’ per optional setback 131.0543(b)</a:t>
            </a:r>
          </a:p>
          <a:p>
            <a:pPr lvl="1"/>
            <a:r>
              <a:rPr lang="en-US" dirty="0"/>
              <a:t>Street setback: 0’</a:t>
            </a:r>
          </a:p>
          <a:p>
            <a:pPr lvl="1"/>
            <a:r>
              <a:rPr lang="en-US" dirty="0"/>
              <a:t>Rear: 10’</a:t>
            </a:r>
          </a:p>
          <a:p>
            <a:pPr marL="457200" lvl="1" indent="0">
              <a:buNone/>
            </a:pPr>
            <a:endParaRPr lang="en-US" dirty="0"/>
          </a:p>
        </p:txBody>
      </p:sp>
      <p:sp>
        <p:nvSpPr>
          <p:cNvPr id="4" name="Footer Placeholder 3">
            <a:extLst>
              <a:ext uri="{FF2B5EF4-FFF2-40B4-BE49-F238E27FC236}">
                <a16:creationId xmlns:a16="http://schemas.microsoft.com/office/drawing/2014/main" id="{2AFAB1C8-14A8-4301-8FFC-5C603C9AA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D02C8-1C5B-4415-8A4A-01884D8A6BC6}"/>
              </a:ext>
            </a:extLst>
          </p:cNvPr>
          <p:cNvSpPr>
            <a:spLocks noGrp="1"/>
          </p:cNvSpPr>
          <p:nvPr>
            <p:ph type="sldNum" sz="quarter" idx="12"/>
          </p:nvPr>
        </p:nvSpPr>
        <p:spPr/>
        <p:txBody>
          <a:bodyPr/>
          <a:lstStyle/>
          <a:p>
            <a:fld id="{49D5089C-D495-44E1-9C81-763875C587A4}" type="slidenum">
              <a:rPr lang="en-US" smtClean="0"/>
              <a:t>7</a:t>
            </a:fld>
            <a:endParaRPr lang="en-US"/>
          </a:p>
        </p:txBody>
      </p:sp>
      <p:sp>
        <p:nvSpPr>
          <p:cNvPr id="7" name="Slide Number Placeholder 4">
            <a:extLst>
              <a:ext uri="{FF2B5EF4-FFF2-40B4-BE49-F238E27FC236}">
                <a16:creationId xmlns:a16="http://schemas.microsoft.com/office/drawing/2014/main" id="{00793722-6701-4D21-BA13-E5AC5DE35D9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7</a:t>
            </a:fld>
            <a:endParaRPr lang="en-US"/>
          </a:p>
        </p:txBody>
      </p:sp>
      <p:sp>
        <p:nvSpPr>
          <p:cNvPr id="8" name="Slide Number Placeholder 4">
            <a:extLst>
              <a:ext uri="{FF2B5EF4-FFF2-40B4-BE49-F238E27FC236}">
                <a16:creationId xmlns:a16="http://schemas.microsoft.com/office/drawing/2014/main" id="{60908642-4956-4404-8FA1-575FDF719F9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7</a:t>
            </a:fld>
            <a:endParaRPr lang="en-US"/>
          </a:p>
        </p:txBody>
      </p:sp>
      <p:sp>
        <p:nvSpPr>
          <p:cNvPr id="9" name="Freeform 41">
            <a:extLst>
              <a:ext uri="{FF2B5EF4-FFF2-40B4-BE49-F238E27FC236}">
                <a16:creationId xmlns:a16="http://schemas.microsoft.com/office/drawing/2014/main" id="{18C01D1C-84D9-4563-9064-B6D15876D133}"/>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CC7DDE8-9DED-418E-AB35-4C5DC3401DD7}"/>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sp>
        <p:nvSpPr>
          <p:cNvPr id="18" name="TextBox 17">
            <a:extLst>
              <a:ext uri="{FF2B5EF4-FFF2-40B4-BE49-F238E27FC236}">
                <a16:creationId xmlns:a16="http://schemas.microsoft.com/office/drawing/2014/main" id="{74EF3DB5-5E7D-410A-8E2F-EF4079C7EC83}"/>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0C7B68B9-99AA-436C-B82D-D3EFFB81A38D}"/>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Zoning Info</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0" name="Group 19">
            <a:extLst>
              <a:ext uri="{FF2B5EF4-FFF2-40B4-BE49-F238E27FC236}">
                <a16:creationId xmlns:a16="http://schemas.microsoft.com/office/drawing/2014/main" id="{86F9328A-3243-4B2E-970B-E8397D7213D3}"/>
              </a:ext>
            </a:extLst>
          </p:cNvPr>
          <p:cNvGrpSpPr/>
          <p:nvPr/>
        </p:nvGrpSpPr>
        <p:grpSpPr>
          <a:xfrm>
            <a:off x="149018" y="77306"/>
            <a:ext cx="650267" cy="506192"/>
            <a:chOff x="6999948" y="102910"/>
            <a:chExt cx="867023" cy="674923"/>
          </a:xfrm>
        </p:grpSpPr>
        <p:pic>
          <p:nvPicPr>
            <p:cNvPr id="21" name="Picture 6">
              <a:extLst>
                <a:ext uri="{FF2B5EF4-FFF2-40B4-BE49-F238E27FC236}">
                  <a16:creationId xmlns:a16="http://schemas.microsoft.com/office/drawing/2014/main" id="{FB39573D-4EC9-4122-9677-3E63C71580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96E40CD-2540-4E19-892A-38A79AF44CB9}"/>
                </a:ext>
              </a:extLst>
            </p:cNvPr>
            <p:cNvGrpSpPr/>
            <p:nvPr/>
          </p:nvGrpSpPr>
          <p:grpSpPr>
            <a:xfrm>
              <a:off x="6999948" y="323058"/>
              <a:ext cx="653391" cy="454775"/>
              <a:chOff x="266729" y="3465296"/>
              <a:chExt cx="1445208" cy="1024570"/>
            </a:xfrm>
          </p:grpSpPr>
          <p:pic>
            <p:nvPicPr>
              <p:cNvPr id="23" name="Picture 2" descr="Design | Communications | City of San Diego Official Website">
                <a:extLst>
                  <a:ext uri="{FF2B5EF4-FFF2-40B4-BE49-F238E27FC236}">
                    <a16:creationId xmlns:a16="http://schemas.microsoft.com/office/drawing/2014/main" id="{4C2154DE-6CF0-46C8-9F03-AA303BB314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sign | Communications | City of San Diego Official Website">
                <a:extLst>
                  <a:ext uri="{FF2B5EF4-FFF2-40B4-BE49-F238E27FC236}">
                    <a16:creationId xmlns:a16="http://schemas.microsoft.com/office/drawing/2014/main" id="{4795FDEE-C2D3-44EC-9FF3-83BE9E456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4440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890E161D-589F-4289-B5FD-0A856C680BF4}"/>
              </a:ext>
            </a:extLst>
          </p:cNvPr>
          <p:cNvSpPr>
            <a:spLocks noGrp="1"/>
          </p:cNvSpPr>
          <p:nvPr>
            <p:ph type="subTitle" idx="1"/>
          </p:nvPr>
        </p:nvSpPr>
        <p:spPr>
          <a:xfrm>
            <a:off x="1373154" y="3325984"/>
            <a:ext cx="9445690" cy="3268858"/>
          </a:xfrm>
        </p:spPr>
        <p:txBody>
          <a:bodyPr>
            <a:normAutofit/>
          </a:bodyPr>
          <a:lstStyle/>
          <a:p>
            <a:r>
              <a:rPr lang="en-US" sz="2300" dirty="0"/>
              <a:t>The Historically Designated Building (HRB #565) Ocean Beach Branch Library </a:t>
            </a:r>
            <a:endParaRPr lang="en-US" sz="1600" dirty="0"/>
          </a:p>
          <a:p>
            <a:r>
              <a:rPr lang="en-US" sz="1600" dirty="0"/>
              <a:t>Located within the Ocean Beach Cottage Emerging District, which is a designated historical district.</a:t>
            </a:r>
          </a:p>
          <a:p>
            <a:r>
              <a:rPr lang="en-US" sz="1600" dirty="0"/>
              <a:t>The Ocean Beach branch of the San Diego Library was originally located on Abbott Street in 1916. It was later moved to this current location when this building was constructed on October 25, 1928. In 1962 the branch expanded to its current size and currently boasts a circulation of about 136,000 books a year. </a:t>
            </a:r>
          </a:p>
          <a:p>
            <a:r>
              <a:rPr lang="en-US" sz="1600" dirty="0"/>
              <a:t>The Ocean Beach Library was designated “Historic” in 2002 by the San Diego City Council  for its architecture and contribution to the Ocean Beach cultural landscape. </a:t>
            </a:r>
          </a:p>
          <a:p>
            <a:r>
              <a:rPr lang="en-US" sz="1600" dirty="0"/>
              <a:t>The two large urns, installed in 1993, replaced earlier urns that were damaged. These contain time capsules with assorted local items and are schedule to be opened in 2043. </a:t>
            </a:r>
          </a:p>
          <a:p>
            <a:endParaRPr lang="en-US" dirty="0"/>
          </a:p>
        </p:txBody>
      </p:sp>
      <p:sp>
        <p:nvSpPr>
          <p:cNvPr id="6" name="Slide Number Placeholder 4">
            <a:extLst>
              <a:ext uri="{FF2B5EF4-FFF2-40B4-BE49-F238E27FC236}">
                <a16:creationId xmlns:a16="http://schemas.microsoft.com/office/drawing/2014/main" id="{9F06DFEB-0A7F-44A5-9099-FC79C8D26BA6}"/>
              </a:ext>
            </a:extLst>
          </p:cNvPr>
          <p:cNvSpPr>
            <a:spLocks noGrp="1"/>
          </p:cNvSpPr>
          <p:nvPr>
            <p:ph type="sldNum" sz="quarter" idx="12"/>
          </p:nvPr>
        </p:nvSpPr>
        <p:spPr/>
        <p:txBody>
          <a:bodyPr/>
          <a:lstStyle/>
          <a:p>
            <a:fld id="{49D5089C-D495-44E1-9C81-763875C587A4}" type="slidenum">
              <a:rPr lang="en-US" smtClean="0"/>
              <a:t>8</a:t>
            </a:fld>
            <a:endParaRPr lang="en-US"/>
          </a:p>
        </p:txBody>
      </p:sp>
      <p:sp>
        <p:nvSpPr>
          <p:cNvPr id="7" name="Slide Number Placeholder 4">
            <a:extLst>
              <a:ext uri="{FF2B5EF4-FFF2-40B4-BE49-F238E27FC236}">
                <a16:creationId xmlns:a16="http://schemas.microsoft.com/office/drawing/2014/main" id="{D5CD5C6D-A981-47E3-B980-7A4A9F1C392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8</a:t>
            </a:fld>
            <a:endParaRPr lang="en-US"/>
          </a:p>
        </p:txBody>
      </p:sp>
      <p:sp>
        <p:nvSpPr>
          <p:cNvPr id="8" name="Freeform 41">
            <a:extLst>
              <a:ext uri="{FF2B5EF4-FFF2-40B4-BE49-F238E27FC236}">
                <a16:creationId xmlns:a16="http://schemas.microsoft.com/office/drawing/2014/main" id="{84C82464-0A04-4812-8ACC-EBB0166F4703}"/>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1E957E9-C3A1-4552-9FB7-E37351A23F6C}"/>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18" name="Picture 17">
            <a:extLst>
              <a:ext uri="{FF2B5EF4-FFF2-40B4-BE49-F238E27FC236}">
                <a16:creationId xmlns:a16="http://schemas.microsoft.com/office/drawing/2014/main" id="{31058FFA-D873-4310-B743-E607F6EC1549}"/>
              </a:ext>
            </a:extLst>
          </p:cNvPr>
          <p:cNvPicPr>
            <a:picLocks noChangeAspect="1"/>
          </p:cNvPicPr>
          <p:nvPr/>
        </p:nvPicPr>
        <p:blipFill>
          <a:blip r:embed="rId2"/>
          <a:stretch>
            <a:fillRect/>
          </a:stretch>
        </p:blipFill>
        <p:spPr>
          <a:xfrm>
            <a:off x="3524249" y="890147"/>
            <a:ext cx="5143500" cy="2266950"/>
          </a:xfrm>
          <a:prstGeom prst="rect">
            <a:avLst/>
          </a:prstGeom>
          <a:ln w="57150">
            <a:solidFill>
              <a:srgbClr val="039AD9"/>
            </a:solidFill>
          </a:ln>
        </p:spPr>
      </p:pic>
      <p:sp>
        <p:nvSpPr>
          <p:cNvPr id="17" name="TextBox 16">
            <a:extLst>
              <a:ext uri="{FF2B5EF4-FFF2-40B4-BE49-F238E27FC236}">
                <a16:creationId xmlns:a16="http://schemas.microsoft.com/office/drawing/2014/main" id="{CB50BD08-1B1B-4DA7-AA1F-2E0250A067D1}"/>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DDC0FC6A-F5D8-4713-A7EA-489C9AC34C7F}"/>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Historic Resource</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0" name="Group 19">
            <a:extLst>
              <a:ext uri="{FF2B5EF4-FFF2-40B4-BE49-F238E27FC236}">
                <a16:creationId xmlns:a16="http://schemas.microsoft.com/office/drawing/2014/main" id="{28017EC3-DDC5-47E8-B6EB-17AEE28647ED}"/>
              </a:ext>
            </a:extLst>
          </p:cNvPr>
          <p:cNvGrpSpPr/>
          <p:nvPr/>
        </p:nvGrpSpPr>
        <p:grpSpPr>
          <a:xfrm>
            <a:off x="149018" y="77306"/>
            <a:ext cx="650267" cy="506192"/>
            <a:chOff x="6999948" y="102910"/>
            <a:chExt cx="867023" cy="674923"/>
          </a:xfrm>
        </p:grpSpPr>
        <p:pic>
          <p:nvPicPr>
            <p:cNvPr id="21" name="Picture 6">
              <a:extLst>
                <a:ext uri="{FF2B5EF4-FFF2-40B4-BE49-F238E27FC236}">
                  <a16:creationId xmlns:a16="http://schemas.microsoft.com/office/drawing/2014/main" id="{48353A1C-CFB4-4FBB-84BC-0DB83DC33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42B4E97-FAFC-49A7-8CE8-4EF1291C95CD}"/>
                </a:ext>
              </a:extLst>
            </p:cNvPr>
            <p:cNvGrpSpPr/>
            <p:nvPr/>
          </p:nvGrpSpPr>
          <p:grpSpPr>
            <a:xfrm>
              <a:off x="6999948" y="323058"/>
              <a:ext cx="653391" cy="454775"/>
              <a:chOff x="266729" y="3465296"/>
              <a:chExt cx="1445208" cy="1024570"/>
            </a:xfrm>
          </p:grpSpPr>
          <p:pic>
            <p:nvPicPr>
              <p:cNvPr id="23" name="Picture 2" descr="Design | Communications | City of San Diego Official Website">
                <a:extLst>
                  <a:ext uri="{FF2B5EF4-FFF2-40B4-BE49-F238E27FC236}">
                    <a16:creationId xmlns:a16="http://schemas.microsoft.com/office/drawing/2014/main" id="{F1DB9F91-14B3-4E3B-ABD5-997DFD2993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sign | Communications | City of San Diego Official Website">
                <a:extLst>
                  <a:ext uri="{FF2B5EF4-FFF2-40B4-BE49-F238E27FC236}">
                    <a16:creationId xmlns:a16="http://schemas.microsoft.com/office/drawing/2014/main" id="{D70846E7-942B-4163-A36A-ED9AF78629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595057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4F047A-B14C-483D-94CD-6A12E8E11F5E}"/>
              </a:ext>
            </a:extLst>
          </p:cNvPr>
          <p:cNvSpPr>
            <a:spLocks noGrp="1"/>
          </p:cNvSpPr>
          <p:nvPr>
            <p:ph type="sldNum" sz="quarter" idx="12"/>
          </p:nvPr>
        </p:nvSpPr>
        <p:spPr/>
        <p:txBody>
          <a:bodyPr/>
          <a:lstStyle/>
          <a:p>
            <a:fld id="{49D5089C-D495-44E1-9C81-763875C587A4}" type="slidenum">
              <a:rPr lang="en-US" smtClean="0"/>
              <a:t>9</a:t>
            </a:fld>
            <a:endParaRPr lang="en-US"/>
          </a:p>
        </p:txBody>
      </p:sp>
      <p:sp>
        <p:nvSpPr>
          <p:cNvPr id="9" name="Slide Number Placeholder 3">
            <a:extLst>
              <a:ext uri="{FF2B5EF4-FFF2-40B4-BE49-F238E27FC236}">
                <a16:creationId xmlns:a16="http://schemas.microsoft.com/office/drawing/2014/main" id="{E411D3D1-5BC4-4E36-9B2D-6028BC4E37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a:p>
        </p:txBody>
      </p:sp>
      <p:sp>
        <p:nvSpPr>
          <p:cNvPr id="10" name="Slide Number Placeholder 4">
            <a:extLst>
              <a:ext uri="{FF2B5EF4-FFF2-40B4-BE49-F238E27FC236}">
                <a16:creationId xmlns:a16="http://schemas.microsoft.com/office/drawing/2014/main" id="{D65F157C-AF4C-4EBA-88DD-5FA56AA4C1D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a:p>
        </p:txBody>
      </p:sp>
      <p:sp>
        <p:nvSpPr>
          <p:cNvPr id="11" name="Slide Number Placeholder 5">
            <a:extLst>
              <a:ext uri="{FF2B5EF4-FFF2-40B4-BE49-F238E27FC236}">
                <a16:creationId xmlns:a16="http://schemas.microsoft.com/office/drawing/2014/main" id="{D2CC2D47-7E30-4222-8C57-50C029AD376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a:p>
        </p:txBody>
      </p:sp>
      <p:sp>
        <p:nvSpPr>
          <p:cNvPr id="12" name="Slide Number Placeholder 4">
            <a:extLst>
              <a:ext uri="{FF2B5EF4-FFF2-40B4-BE49-F238E27FC236}">
                <a16:creationId xmlns:a16="http://schemas.microsoft.com/office/drawing/2014/main" id="{812E773E-FB70-4B0B-AA84-DB38BBE8375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a:p>
        </p:txBody>
      </p:sp>
      <p:sp>
        <p:nvSpPr>
          <p:cNvPr id="13" name="Slide Number Placeholder 4">
            <a:extLst>
              <a:ext uri="{FF2B5EF4-FFF2-40B4-BE49-F238E27FC236}">
                <a16:creationId xmlns:a16="http://schemas.microsoft.com/office/drawing/2014/main" id="{933618F1-AAB6-45DA-BC81-D90CB1A0A74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D5089C-D495-44E1-9C81-763875C587A4}" type="slidenum">
              <a:rPr lang="en-US" smtClean="0"/>
              <a:pPr/>
              <a:t>9</a:t>
            </a:fld>
            <a:endParaRPr lang="en-US"/>
          </a:p>
        </p:txBody>
      </p:sp>
      <p:sp>
        <p:nvSpPr>
          <p:cNvPr id="14" name="Freeform 41">
            <a:extLst>
              <a:ext uri="{FF2B5EF4-FFF2-40B4-BE49-F238E27FC236}">
                <a16:creationId xmlns:a16="http://schemas.microsoft.com/office/drawing/2014/main" id="{6C088F55-D922-4BFE-A4EA-2E138CA15ADE}"/>
              </a:ext>
            </a:extLst>
          </p:cNvPr>
          <p:cNvSpPr/>
          <p:nvPr/>
        </p:nvSpPr>
        <p:spPr>
          <a:xfrm>
            <a:off x="-1" y="5433664"/>
            <a:ext cx="12192001" cy="1407400"/>
          </a:xfrm>
          <a:custGeom>
            <a:avLst/>
            <a:gdLst>
              <a:gd name="connsiteX0" fmla="*/ 10069285 w 10069285"/>
              <a:gd name="connsiteY0" fmla="*/ 0 h 1678382"/>
              <a:gd name="connsiteX1" fmla="*/ 10069285 w 10069285"/>
              <a:gd name="connsiteY1" fmla="*/ 1678382 h 1678382"/>
              <a:gd name="connsiteX2" fmla="*/ 0 w 10069285"/>
              <a:gd name="connsiteY2" fmla="*/ 1678382 h 1678382"/>
              <a:gd name="connsiteX3" fmla="*/ 0 w 10069285"/>
              <a:gd name="connsiteY3" fmla="*/ 1139007 h 1678382"/>
              <a:gd name="connsiteX4" fmla="*/ 6089404 w 10069285"/>
              <a:gd name="connsiteY4" fmla="*/ 1139007 h 1678382"/>
              <a:gd name="connsiteX5" fmla="*/ 6635337 w 10069285"/>
              <a:gd name="connsiteY5" fmla="*/ 1145506 h 1678382"/>
              <a:gd name="connsiteX6" fmla="*/ 6961939 w 10069285"/>
              <a:gd name="connsiteY6" fmla="*/ 1140760 h 1678382"/>
              <a:gd name="connsiteX7" fmla="*/ 7042231 w 10069285"/>
              <a:gd name="connsiteY7" fmla="*/ 1139007 h 1678382"/>
              <a:gd name="connsiteX8" fmla="*/ 8372321 w 10069285"/>
              <a:gd name="connsiteY8" fmla="*/ 1139007 h 1678382"/>
              <a:gd name="connsiteX9" fmla="*/ 8478820 w 10069285"/>
              <a:gd name="connsiteY9" fmla="*/ 1150120 h 1678382"/>
              <a:gd name="connsiteX10" fmla="*/ 8594145 w 10069285"/>
              <a:gd name="connsiteY10" fmla="*/ 1154113 h 1678382"/>
              <a:gd name="connsiteX11" fmla="*/ 10062585 w 10069285"/>
              <a:gd name="connsiteY11" fmla="*/ 60721 h 167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9285" h="1678382">
                <a:moveTo>
                  <a:pt x="10069285" y="0"/>
                </a:moveTo>
                <a:lnTo>
                  <a:pt x="10069285" y="1678382"/>
                </a:lnTo>
                <a:lnTo>
                  <a:pt x="0" y="1678382"/>
                </a:lnTo>
                <a:lnTo>
                  <a:pt x="0" y="1139007"/>
                </a:lnTo>
                <a:lnTo>
                  <a:pt x="6089404" y="1139007"/>
                </a:lnTo>
                <a:lnTo>
                  <a:pt x="6635337" y="1145506"/>
                </a:lnTo>
                <a:cubicBezTo>
                  <a:pt x="6744194" y="1143527"/>
                  <a:pt x="6853072" y="1142342"/>
                  <a:pt x="6961939" y="1140760"/>
                </a:cubicBezTo>
                <a:lnTo>
                  <a:pt x="7042231" y="1139007"/>
                </a:lnTo>
                <a:lnTo>
                  <a:pt x="8372321" y="1139007"/>
                </a:lnTo>
                <a:lnTo>
                  <a:pt x="8478820" y="1150120"/>
                </a:lnTo>
                <a:cubicBezTo>
                  <a:pt x="8516882" y="1152766"/>
                  <a:pt x="8555341" y="1154113"/>
                  <a:pt x="8594145" y="1154113"/>
                </a:cubicBezTo>
                <a:cubicBezTo>
                  <a:pt x="9318483" y="1154113"/>
                  <a:pt x="9922819" y="684719"/>
                  <a:pt x="10062585" y="60721"/>
                </a:cubicBezTo>
                <a:close/>
              </a:path>
            </a:pathLst>
          </a:custGeom>
          <a:solidFill>
            <a:srgbClr val="039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1FC02AF-C85F-4E0E-99D8-BAFFF4E7DF51}"/>
              </a:ext>
            </a:extLst>
          </p:cNvPr>
          <p:cNvSpPr txBox="1"/>
          <p:nvPr/>
        </p:nvSpPr>
        <p:spPr>
          <a:xfrm>
            <a:off x="10668000" y="6440954"/>
            <a:ext cx="1172547" cy="307777"/>
          </a:xfrm>
          <a:prstGeom prst="rect">
            <a:avLst/>
          </a:prstGeom>
          <a:noFill/>
        </p:spPr>
        <p:txBody>
          <a:bodyPr wrap="square" rtlCol="0">
            <a:spAutoFit/>
          </a:bodyPr>
          <a:lstStyle/>
          <a:p>
            <a:r>
              <a:rPr lang="en-US" sz="1400" dirty="0">
                <a:solidFill>
                  <a:schemeClr val="bg1"/>
                </a:solidFill>
              </a:rPr>
              <a:t>sandiego.gov</a:t>
            </a:r>
          </a:p>
        </p:txBody>
      </p:sp>
      <p:pic>
        <p:nvPicPr>
          <p:cNvPr id="3" name="Picture 2">
            <a:extLst>
              <a:ext uri="{FF2B5EF4-FFF2-40B4-BE49-F238E27FC236}">
                <a16:creationId xmlns:a16="http://schemas.microsoft.com/office/drawing/2014/main" id="{A4FE7F27-2E91-4F60-990C-04CAE356A078}"/>
              </a:ext>
            </a:extLst>
          </p:cNvPr>
          <p:cNvPicPr>
            <a:picLocks noChangeAspect="1"/>
          </p:cNvPicPr>
          <p:nvPr/>
        </p:nvPicPr>
        <p:blipFill>
          <a:blip r:embed="rId2"/>
          <a:stretch>
            <a:fillRect/>
          </a:stretch>
        </p:blipFill>
        <p:spPr>
          <a:xfrm>
            <a:off x="3227194" y="1110228"/>
            <a:ext cx="4742817" cy="4637544"/>
          </a:xfrm>
          <a:prstGeom prst="rect">
            <a:avLst/>
          </a:prstGeom>
        </p:spPr>
      </p:pic>
      <p:sp>
        <p:nvSpPr>
          <p:cNvPr id="5" name="Rectangle: Rounded Corners 4">
            <a:extLst>
              <a:ext uri="{FF2B5EF4-FFF2-40B4-BE49-F238E27FC236}">
                <a16:creationId xmlns:a16="http://schemas.microsoft.com/office/drawing/2014/main" id="{6360D359-0E2E-4404-BEA2-D2E4819B373B}"/>
              </a:ext>
            </a:extLst>
          </p:cNvPr>
          <p:cNvSpPr/>
          <p:nvPr/>
        </p:nvSpPr>
        <p:spPr>
          <a:xfrm>
            <a:off x="9177214" y="1277265"/>
            <a:ext cx="1490786" cy="822121"/>
          </a:xfrm>
          <a:prstGeom prst="roundRect">
            <a:avLst/>
          </a:prstGeom>
          <a:solidFill>
            <a:srgbClr val="FF80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Historic Library</a:t>
            </a:r>
          </a:p>
        </p:txBody>
      </p:sp>
      <p:sp>
        <p:nvSpPr>
          <p:cNvPr id="23" name="Rectangle: Rounded Corners 22">
            <a:extLst>
              <a:ext uri="{FF2B5EF4-FFF2-40B4-BE49-F238E27FC236}">
                <a16:creationId xmlns:a16="http://schemas.microsoft.com/office/drawing/2014/main" id="{83E9426E-15EB-4F23-8535-C5FD32BF1C1E}"/>
              </a:ext>
            </a:extLst>
          </p:cNvPr>
          <p:cNvSpPr/>
          <p:nvPr/>
        </p:nvSpPr>
        <p:spPr>
          <a:xfrm>
            <a:off x="9177214" y="2653540"/>
            <a:ext cx="1490786" cy="822121"/>
          </a:xfrm>
          <a:prstGeom prst="roundRect">
            <a:avLst/>
          </a:prstGeom>
          <a:solidFill>
            <a:srgbClr val="FFF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1962 Addition</a:t>
            </a:r>
          </a:p>
        </p:txBody>
      </p:sp>
      <p:sp>
        <p:nvSpPr>
          <p:cNvPr id="24" name="Rectangle: Rounded Corners 23">
            <a:extLst>
              <a:ext uri="{FF2B5EF4-FFF2-40B4-BE49-F238E27FC236}">
                <a16:creationId xmlns:a16="http://schemas.microsoft.com/office/drawing/2014/main" id="{7A26461C-1935-409A-894E-B33A07D9AF85}"/>
              </a:ext>
            </a:extLst>
          </p:cNvPr>
          <p:cNvSpPr/>
          <p:nvPr/>
        </p:nvSpPr>
        <p:spPr>
          <a:xfrm>
            <a:off x="9177214" y="3940424"/>
            <a:ext cx="1490786" cy="822121"/>
          </a:xfrm>
          <a:prstGeom prst="roundRect">
            <a:avLst/>
          </a:prstGeom>
          <a:solidFill>
            <a:srgbClr val="808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Proposed Addition</a:t>
            </a:r>
          </a:p>
        </p:txBody>
      </p:sp>
      <p:sp>
        <p:nvSpPr>
          <p:cNvPr id="25" name="TextBox 24">
            <a:extLst>
              <a:ext uri="{FF2B5EF4-FFF2-40B4-BE49-F238E27FC236}">
                <a16:creationId xmlns:a16="http://schemas.microsoft.com/office/drawing/2014/main" id="{46371C63-7ED5-49CB-8DAB-829EDBAD6B96}"/>
              </a:ext>
            </a:extLst>
          </p:cNvPr>
          <p:cNvSpPr txBox="1"/>
          <p:nvPr/>
        </p:nvSpPr>
        <p:spPr>
          <a:xfrm>
            <a:off x="-1" y="-10116"/>
            <a:ext cx="12192001" cy="681037"/>
          </a:xfrm>
          <a:prstGeom prst="rect">
            <a:avLst/>
          </a:prstGeom>
          <a:solidFill>
            <a:schemeClr val="tx1"/>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61ADA7F-D88B-4012-BF8C-A3BFB2CBB0E2}"/>
              </a:ext>
            </a:extLst>
          </p:cNvPr>
          <p:cNvSpPr txBox="1"/>
          <p:nvPr/>
        </p:nvSpPr>
        <p:spPr>
          <a:xfrm>
            <a:off x="2618785" y="47621"/>
            <a:ext cx="69544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US" sz="3200" b="1" dirty="0">
                <a:solidFill>
                  <a:prstClr val="white"/>
                </a:solidFill>
                <a:ea typeface="Open Sans" panose="020B0606030504020204" pitchFamily="34" charset="0"/>
                <a:cs typeface="Cavolini" panose="020B0502040204020203" pitchFamily="66" charset="0"/>
              </a:rPr>
              <a:t>Building Phases</a:t>
            </a:r>
            <a:endParaRPr kumimoji="0" lang="en-US" sz="3200" b="1" i="0" u="none" strike="noStrike" kern="1200" cap="none" spc="0" normalizeH="0" baseline="0" noProof="0" dirty="0">
              <a:ln>
                <a:noFill/>
              </a:ln>
              <a:solidFill>
                <a:prstClr val="white"/>
              </a:solidFill>
              <a:effectLst/>
              <a:uLnTx/>
              <a:uFillTx/>
              <a:ea typeface="Open Sans" panose="020B0606030504020204" pitchFamily="34" charset="0"/>
              <a:cs typeface="Cavolini" panose="020B0502040204020203" pitchFamily="66" charset="0"/>
            </a:endParaRPr>
          </a:p>
        </p:txBody>
      </p:sp>
      <p:grpSp>
        <p:nvGrpSpPr>
          <p:cNvPr id="27" name="Group 26">
            <a:extLst>
              <a:ext uri="{FF2B5EF4-FFF2-40B4-BE49-F238E27FC236}">
                <a16:creationId xmlns:a16="http://schemas.microsoft.com/office/drawing/2014/main" id="{BDF12119-7253-4EC7-8E4F-F5F79D163C51}"/>
              </a:ext>
            </a:extLst>
          </p:cNvPr>
          <p:cNvGrpSpPr/>
          <p:nvPr/>
        </p:nvGrpSpPr>
        <p:grpSpPr>
          <a:xfrm>
            <a:off x="149018" y="77306"/>
            <a:ext cx="650267" cy="506192"/>
            <a:chOff x="6999948" y="102910"/>
            <a:chExt cx="867023" cy="674923"/>
          </a:xfrm>
        </p:grpSpPr>
        <p:pic>
          <p:nvPicPr>
            <p:cNvPr id="28" name="Picture 6">
              <a:extLst>
                <a:ext uri="{FF2B5EF4-FFF2-40B4-BE49-F238E27FC236}">
                  <a16:creationId xmlns:a16="http://schemas.microsoft.com/office/drawing/2014/main" id="{D18DEEDD-4146-43FC-89D9-00521A085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3460" y="102910"/>
              <a:ext cx="843511" cy="66642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20C0E120-7095-4B88-A3F0-DC11FD4B9C79}"/>
                </a:ext>
              </a:extLst>
            </p:cNvPr>
            <p:cNvGrpSpPr/>
            <p:nvPr/>
          </p:nvGrpSpPr>
          <p:grpSpPr>
            <a:xfrm>
              <a:off x="6999948" y="323058"/>
              <a:ext cx="653391" cy="454775"/>
              <a:chOff x="266729" y="3465296"/>
              <a:chExt cx="1445208" cy="1024570"/>
            </a:xfrm>
          </p:grpSpPr>
          <p:pic>
            <p:nvPicPr>
              <p:cNvPr id="30" name="Picture 2" descr="Design | Communications | City of San Diego Official Website">
                <a:extLst>
                  <a:ext uri="{FF2B5EF4-FFF2-40B4-BE49-F238E27FC236}">
                    <a16:creationId xmlns:a16="http://schemas.microsoft.com/office/drawing/2014/main" id="{180FF9AB-A4E7-44EC-9B5E-181597E033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88" r="86112" b="41869"/>
              <a:stretch/>
            </p:blipFill>
            <p:spPr bwMode="auto">
              <a:xfrm>
                <a:off x="266729" y="3465296"/>
                <a:ext cx="571471" cy="9329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Design | Communications | City of San Diego Official Website">
                <a:extLst>
                  <a:ext uri="{FF2B5EF4-FFF2-40B4-BE49-F238E27FC236}">
                    <a16:creationId xmlns:a16="http://schemas.microsoft.com/office/drawing/2014/main" id="{498113BD-ABFA-423E-8D3A-1329A792BD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9814" r="79375"/>
              <a:stretch/>
            </p:blipFill>
            <p:spPr bwMode="auto">
              <a:xfrm>
                <a:off x="887834" y="3483177"/>
                <a:ext cx="824103" cy="100668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868342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375949F96E8C4486B705D9DD6A4C96" ma:contentTypeVersion="12" ma:contentTypeDescription="Create a new document." ma:contentTypeScope="" ma:versionID="7791f4122337dc876797f2441a5bb0fb">
  <xsd:schema xmlns:xsd="http://www.w3.org/2001/XMLSchema" xmlns:xs="http://www.w3.org/2001/XMLSchema" xmlns:p="http://schemas.microsoft.com/office/2006/metadata/properties" xmlns:ns3="4afea966-dfe2-4e9e-a81f-236e8afc97c4" xmlns:ns4="79bc7661-2305-4ab2-9d34-80e3733c7668" targetNamespace="http://schemas.microsoft.com/office/2006/metadata/properties" ma:root="true" ma:fieldsID="d4e271f639a3940360dc138a77675380" ns3:_="" ns4:_="">
    <xsd:import namespace="4afea966-dfe2-4e9e-a81f-236e8afc97c4"/>
    <xsd:import namespace="79bc7661-2305-4ab2-9d34-80e3733c766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fea966-dfe2-4e9e-a81f-236e8afc9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bc7661-2305-4ab2-9d34-80e3733c76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54AC51-62C7-46EC-B4D0-A8974E871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fea966-dfe2-4e9e-a81f-236e8afc97c4"/>
    <ds:schemaRef ds:uri="79bc7661-2305-4ab2-9d34-80e3733c76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BBC207-DDC9-4392-B98C-D17F25C217C0}">
  <ds:schemaRefs>
    <ds:schemaRef ds:uri="http://schemas.microsoft.com/sharepoint/v3/contenttype/forms"/>
  </ds:schemaRefs>
</ds:datastoreItem>
</file>

<file path=customXml/itemProps3.xml><?xml version="1.0" encoding="utf-8"?>
<ds:datastoreItem xmlns:ds="http://schemas.openxmlformats.org/officeDocument/2006/customXml" ds:itemID="{4B8AF69D-D2D9-4BB1-9A2C-B08A3559CA3A}">
  <ds:schemaRefs>
    <ds:schemaRef ds:uri="79bc7661-2305-4ab2-9d34-80e3733c7668"/>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4afea966-dfe2-4e9e-a81f-236e8afc97c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Retrospect</Template>
  <TotalTime>35277</TotalTime>
  <Words>1032</Words>
  <Application>Microsoft Office PowerPoint</Application>
  <PresentationFormat>Widescreen</PresentationFormat>
  <Paragraphs>248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Wingdings</vt:lpstr>
      <vt:lpstr>Office Theme</vt:lpstr>
      <vt:lpstr>  OCEAN BEACH BRANCH LIBRARY 4801 Santa Monica Ave. San Diego 92107</vt:lpstr>
      <vt:lpstr>PowerPoint Presentation</vt:lpstr>
      <vt:lpstr>What is Design Development???</vt:lpstr>
      <vt:lpstr>Before we get started…</vt:lpstr>
      <vt:lpstr>Ocean Beach is a unique and vibrant Community with a diverse population and a variety of  exceptional features not found anywhere else in San Diego.    We value your input and would like to hear your thoughts so that we can create  a Library with a community room that can host a variety of events for all OBceans.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Annex Building to be Demolished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BEACH BRANCH LIBRARY 4801 Santa Monica Ave. San Diego 92107</dc:title>
  <dc:creator>Ruvalcaba, Christian</dc:creator>
  <cp:lastModifiedBy>Stoks, Shannon</cp:lastModifiedBy>
  <cp:revision>103</cp:revision>
  <dcterms:created xsi:type="dcterms:W3CDTF">2021-09-20T19:39:27Z</dcterms:created>
  <dcterms:modified xsi:type="dcterms:W3CDTF">2021-11-04T21:35:42Z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0x010100A1375949F96E8C4486B705D9DD6A4C96</vt:lpwstr>
  </property>
</Properties>
</file>