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7"/>
  </p:notesMasterIdLst>
  <p:sldIdLst>
    <p:sldId id="256" r:id="rId5"/>
    <p:sldId id="314" r:id="rId6"/>
    <p:sldId id="362" r:id="rId7"/>
    <p:sldId id="280" r:id="rId8"/>
    <p:sldId id="285" r:id="rId9"/>
    <p:sldId id="296" r:id="rId10"/>
    <p:sldId id="409" r:id="rId11"/>
    <p:sldId id="415" r:id="rId12"/>
    <p:sldId id="414" r:id="rId13"/>
    <p:sldId id="333" r:id="rId14"/>
    <p:sldId id="348" r:id="rId15"/>
    <p:sldId id="349" r:id="rId16"/>
    <p:sldId id="350" r:id="rId17"/>
    <p:sldId id="351" r:id="rId18"/>
    <p:sldId id="302" r:id="rId19"/>
    <p:sldId id="352" r:id="rId20"/>
    <p:sldId id="353" r:id="rId21"/>
    <p:sldId id="378" r:id="rId22"/>
    <p:sldId id="259" r:id="rId23"/>
    <p:sldId id="354" r:id="rId24"/>
    <p:sldId id="355" r:id="rId25"/>
    <p:sldId id="363" r:id="rId26"/>
    <p:sldId id="364" r:id="rId27"/>
    <p:sldId id="365" r:id="rId28"/>
    <p:sldId id="366" r:id="rId29"/>
    <p:sldId id="265" r:id="rId30"/>
    <p:sldId id="356" r:id="rId31"/>
    <p:sldId id="367" r:id="rId32"/>
    <p:sldId id="368" r:id="rId33"/>
    <p:sldId id="369" r:id="rId34"/>
    <p:sldId id="357" r:id="rId35"/>
    <p:sldId id="383" r:id="rId36"/>
    <p:sldId id="379" r:id="rId37"/>
    <p:sldId id="264" r:id="rId38"/>
    <p:sldId id="358" r:id="rId39"/>
    <p:sldId id="370" r:id="rId40"/>
    <p:sldId id="371" r:id="rId41"/>
    <p:sldId id="411" r:id="rId42"/>
    <p:sldId id="372" r:id="rId43"/>
    <p:sldId id="373" r:id="rId44"/>
    <p:sldId id="380" r:id="rId45"/>
    <p:sldId id="381" r:id="rId46"/>
    <p:sldId id="361" r:id="rId47"/>
    <p:sldId id="374" r:id="rId48"/>
    <p:sldId id="375" r:id="rId49"/>
    <p:sldId id="359" r:id="rId50"/>
    <p:sldId id="416" r:id="rId51"/>
    <p:sldId id="407" r:id="rId52"/>
    <p:sldId id="310" r:id="rId53"/>
    <p:sldId id="413" r:id="rId54"/>
    <p:sldId id="412" r:id="rId55"/>
    <p:sldId id="377" r:id="rId5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58DF2B-76FA-3B10-7EEB-3077518E484D}" name="Jeffrey Ryan" initials="JR" userId="Jeffrey Ryan" providerId="None"/>
  <p188:author id="{59DF6F56-5C4D-6F78-B309-14AF28598011}" name="Ryan, Jeffrey" initials="RJ" userId="S::JTRyan@sandiego.gov::e7101d2c-1861-41b2-b94c-3c17e49be4fa" providerId="AD"/>
  <p188:author id="{63FD0060-055B-A19F-6B90-7138240204FC}" name="Ortiz, Victoria" initials="OV" userId="S::OrtizV@sandiego.gov::9f76a298-e6af-4f0a-9cc3-8a080720c6da" providerId="AD"/>
  <p188:author id="{EFFB32AF-34DE-532F-ED3C-E55E36BF5510}" name="Litchney, Seth" initials="LS" userId="S::SALitchney@sandiego.gov::38f27e89-1d47-4853-8801-0ef48cbde23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yan, Jeffrey" initials="RJ" lastIdx="8" clrIdx="0">
    <p:extLst>
      <p:ext uri="{19B8F6BF-5375-455C-9EA6-DF929625EA0E}">
        <p15:presenceInfo xmlns:p15="http://schemas.microsoft.com/office/powerpoint/2012/main" userId="S::JTRyan@sandiego.gov::e7101d2c-1861-41b2-b94c-3c17e49be4fa" providerId="AD"/>
      </p:ext>
    </p:extLst>
  </p:cmAuthor>
  <p:cmAuthor id="2" name="McGee, Sean" initials="MS" lastIdx="9" clrIdx="1">
    <p:extLst>
      <p:ext uri="{19B8F6BF-5375-455C-9EA6-DF929625EA0E}">
        <p15:presenceInfo xmlns:p15="http://schemas.microsoft.com/office/powerpoint/2012/main" userId="S::SMcGee@sandiego.gov::7a381238-be85-4d6f-ab3e-a9c32e454b2a" providerId="AD"/>
      </p:ext>
    </p:extLst>
  </p:cmAuthor>
  <p:cmAuthor id="3" name="Litchney, Seth" initials="LS" lastIdx="17" clrIdx="2">
    <p:extLst>
      <p:ext uri="{19B8F6BF-5375-455C-9EA6-DF929625EA0E}">
        <p15:presenceInfo xmlns:p15="http://schemas.microsoft.com/office/powerpoint/2012/main" userId="S::SALitchney@sandiego.gov::38f27e89-1d47-4853-8801-0ef48cbde231" providerId="AD"/>
      </p:ext>
    </p:extLst>
  </p:cmAuthor>
  <p:cmAuthor id="4" name="Vonblum, Heidi" initials="VH" lastIdx="2" clrIdx="3">
    <p:extLst>
      <p:ext uri="{19B8F6BF-5375-455C-9EA6-DF929625EA0E}">
        <p15:presenceInfo xmlns:p15="http://schemas.microsoft.com/office/powerpoint/2012/main" userId="S::VonblumH@sandiego.gov::236e1c34-4049-4336-a9dd-32d7869eb1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FF0000"/>
    <a:srgbClr val="006F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454CFB-8700-4B6B-9A7E-6F8D6909616F}" vWet="2" dt="2023-05-31T23:51:34.399"/>
    <p1510:client id="{58068279-260E-42F5-97ED-3A104A4477E3}" v="741" dt="2023-05-31T23:23:01.299"/>
    <p1510:client id="{C2045B76-B794-46E4-8690-C9BE718E4CDB}" v="2340" dt="2023-06-01T00:22:49.1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4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Jeffrey" userId="e7101d2c-1861-41b2-b94c-3c17e49be4fa" providerId="ADAL" clId="{16C74201-B156-4A00-AE70-EF69F1D9DE25}"/>
    <pc:docChg chg="undo redo custSel addSld delSld modSld sldOrd modMainMaster">
      <pc:chgData name="Ryan, Jeffrey" userId="e7101d2c-1861-41b2-b94c-3c17e49be4fa" providerId="ADAL" clId="{16C74201-B156-4A00-AE70-EF69F1D9DE25}" dt="2023-04-05T15:05:04.525" v="18921" actId="20578"/>
      <pc:docMkLst>
        <pc:docMk/>
      </pc:docMkLst>
      <pc:sldChg chg="addSp delSp modSp new mod">
        <pc:chgData name="Ryan, Jeffrey" userId="e7101d2c-1861-41b2-b94c-3c17e49be4fa" providerId="ADAL" clId="{16C74201-B156-4A00-AE70-EF69F1D9DE25}" dt="2023-03-22T21:06:34.506" v="16773"/>
        <pc:sldMkLst>
          <pc:docMk/>
          <pc:sldMk cId="600046010" sldId="256"/>
        </pc:sldMkLst>
        <pc:spChg chg="mod">
          <ac:chgData name="Ryan, Jeffrey" userId="e7101d2c-1861-41b2-b94c-3c17e49be4fa" providerId="ADAL" clId="{16C74201-B156-4A00-AE70-EF69F1D9DE25}" dt="2023-03-22T21:06:34.506" v="16773"/>
          <ac:spMkLst>
            <pc:docMk/>
            <pc:sldMk cId="600046010" sldId="256"/>
            <ac:spMk id="2" creationId="{89E78030-6C5B-4209-8B5E-30C6A0167209}"/>
          </ac:spMkLst>
        </pc:spChg>
        <pc:spChg chg="del mod">
          <ac:chgData name="Ryan, Jeffrey" userId="e7101d2c-1861-41b2-b94c-3c17e49be4fa" providerId="ADAL" clId="{16C74201-B156-4A00-AE70-EF69F1D9DE25}" dt="2023-03-07T20:21:39.829" v="818"/>
          <ac:spMkLst>
            <pc:docMk/>
            <pc:sldMk cId="600046010" sldId="256"/>
            <ac:spMk id="3" creationId="{6BE5BABA-89E7-4E2B-82D7-75D17FAB0465}"/>
          </ac:spMkLst>
        </pc:spChg>
        <pc:spChg chg="add mod">
          <ac:chgData name="Ryan, Jeffrey" userId="e7101d2c-1861-41b2-b94c-3c17e49be4fa" providerId="ADAL" clId="{16C74201-B156-4A00-AE70-EF69F1D9DE25}" dt="2023-03-22T21:06:34.506" v="16773"/>
          <ac:spMkLst>
            <pc:docMk/>
            <pc:sldMk cId="600046010" sldId="256"/>
            <ac:spMk id="4" creationId="{A29B298B-34CF-43F1-AA00-8BB629C0C62C}"/>
          </ac:spMkLst>
        </pc:spChg>
      </pc:sldChg>
      <pc:sldChg chg="add del ord">
        <pc:chgData name="Ryan, Jeffrey" userId="e7101d2c-1861-41b2-b94c-3c17e49be4fa" providerId="ADAL" clId="{16C74201-B156-4A00-AE70-EF69F1D9DE25}" dt="2023-04-04T20:15:50.140" v="18650" actId="47"/>
        <pc:sldMkLst>
          <pc:docMk/>
          <pc:sldMk cId="1576905911" sldId="257"/>
        </pc:sldMkLst>
      </pc:sldChg>
      <pc:sldChg chg="addSp delSp modSp new del mod ord">
        <pc:chgData name="Ryan, Jeffrey" userId="e7101d2c-1861-41b2-b94c-3c17e49be4fa" providerId="ADAL" clId="{16C74201-B156-4A00-AE70-EF69F1D9DE25}" dt="2023-03-22T18:26:26.853" v="4838" actId="2696"/>
        <pc:sldMkLst>
          <pc:docMk/>
          <pc:sldMk cId="2553389200" sldId="257"/>
        </pc:sldMkLst>
        <pc:spChg chg="mod">
          <ac:chgData name="Ryan, Jeffrey" userId="e7101d2c-1861-41b2-b94c-3c17e49be4fa" providerId="ADAL" clId="{16C74201-B156-4A00-AE70-EF69F1D9DE25}" dt="2023-03-22T18:20:47.876" v="4482" actId="20577"/>
          <ac:spMkLst>
            <pc:docMk/>
            <pc:sldMk cId="2553389200" sldId="257"/>
            <ac:spMk id="2" creationId="{5A0BC891-A580-4698-8F2C-44DBF9981745}"/>
          </ac:spMkLst>
        </pc:spChg>
        <pc:spChg chg="mod">
          <ac:chgData name="Ryan, Jeffrey" userId="e7101d2c-1861-41b2-b94c-3c17e49be4fa" providerId="ADAL" clId="{16C74201-B156-4A00-AE70-EF69F1D9DE25}" dt="2023-03-22T18:17:39.589" v="4334" actId="20577"/>
          <ac:spMkLst>
            <pc:docMk/>
            <pc:sldMk cId="2553389200" sldId="257"/>
            <ac:spMk id="3" creationId="{B7CDFF78-9C59-4DD5-A6D6-83861C682FFE}"/>
          </ac:spMkLst>
        </pc:spChg>
        <pc:spChg chg="add del mod">
          <ac:chgData name="Ryan, Jeffrey" userId="e7101d2c-1861-41b2-b94c-3c17e49be4fa" providerId="ADAL" clId="{16C74201-B156-4A00-AE70-EF69F1D9DE25}" dt="2023-03-07T21:46:18.687" v="1870"/>
          <ac:spMkLst>
            <pc:docMk/>
            <pc:sldMk cId="2553389200" sldId="257"/>
            <ac:spMk id="4" creationId="{B8F95E35-A436-429E-B42C-1CC2509944D5}"/>
          </ac:spMkLst>
        </pc:spChg>
        <pc:spChg chg="add del mod">
          <ac:chgData name="Ryan, Jeffrey" userId="e7101d2c-1861-41b2-b94c-3c17e49be4fa" providerId="ADAL" clId="{16C74201-B156-4A00-AE70-EF69F1D9DE25}" dt="2023-03-07T21:46:18.687" v="1870"/>
          <ac:spMkLst>
            <pc:docMk/>
            <pc:sldMk cId="2553389200" sldId="257"/>
            <ac:spMk id="5" creationId="{048E475A-DFAE-48CD-B8AB-9EB228919FB5}"/>
          </ac:spMkLst>
        </pc:spChg>
        <pc:spChg chg="add del mod">
          <ac:chgData name="Ryan, Jeffrey" userId="e7101d2c-1861-41b2-b94c-3c17e49be4fa" providerId="ADAL" clId="{16C74201-B156-4A00-AE70-EF69F1D9DE25}" dt="2023-03-22T18:16:21.067" v="4229" actId="478"/>
          <ac:spMkLst>
            <pc:docMk/>
            <pc:sldMk cId="2553389200" sldId="257"/>
            <ac:spMk id="5" creationId="{91D4CCC6-3EBC-4C2E-95D0-1953F7E965C3}"/>
          </ac:spMkLst>
        </pc:spChg>
        <pc:spChg chg="add del mod">
          <ac:chgData name="Ryan, Jeffrey" userId="e7101d2c-1861-41b2-b94c-3c17e49be4fa" providerId="ADAL" clId="{16C74201-B156-4A00-AE70-EF69F1D9DE25}" dt="2023-03-07T21:46:18.687" v="1870"/>
          <ac:spMkLst>
            <pc:docMk/>
            <pc:sldMk cId="2553389200" sldId="257"/>
            <ac:spMk id="6" creationId="{6DD40234-0936-46B6-81F7-F466AD9BADAC}"/>
          </ac:spMkLst>
        </pc:spChg>
        <pc:spChg chg="add del mod">
          <ac:chgData name="Ryan, Jeffrey" userId="e7101d2c-1861-41b2-b94c-3c17e49be4fa" providerId="ADAL" clId="{16C74201-B156-4A00-AE70-EF69F1D9DE25}" dt="2023-03-22T18:16:12.714" v="4228" actId="478"/>
          <ac:spMkLst>
            <pc:docMk/>
            <pc:sldMk cId="2553389200" sldId="257"/>
            <ac:spMk id="7" creationId="{6FBD313C-DC7C-4D6F-BDD3-E6C4840B9179}"/>
          </ac:spMkLst>
        </pc:spChg>
        <pc:spChg chg="add del mod">
          <ac:chgData name="Ryan, Jeffrey" userId="e7101d2c-1861-41b2-b94c-3c17e49be4fa" providerId="ADAL" clId="{16C74201-B156-4A00-AE70-EF69F1D9DE25}" dt="2023-03-22T18:16:08.373" v="4226"/>
          <ac:spMkLst>
            <pc:docMk/>
            <pc:sldMk cId="2553389200" sldId="257"/>
            <ac:spMk id="8" creationId="{362DB27D-35A9-4FD8-B23F-015C9270FB12}"/>
          </ac:spMkLst>
        </pc:spChg>
        <pc:spChg chg="add del mod">
          <ac:chgData name="Ryan, Jeffrey" userId="e7101d2c-1861-41b2-b94c-3c17e49be4fa" providerId="ADAL" clId="{16C74201-B156-4A00-AE70-EF69F1D9DE25}" dt="2023-03-22T18:16:08.373" v="4226"/>
          <ac:spMkLst>
            <pc:docMk/>
            <pc:sldMk cId="2553389200" sldId="257"/>
            <ac:spMk id="9" creationId="{2310773F-0E63-4F82-8983-1515F798E102}"/>
          </ac:spMkLst>
        </pc:spChg>
      </pc:sldChg>
      <pc:sldChg chg="modSp new del mod">
        <pc:chgData name="Ryan, Jeffrey" userId="e7101d2c-1861-41b2-b94c-3c17e49be4fa" providerId="ADAL" clId="{16C74201-B156-4A00-AE70-EF69F1D9DE25}" dt="2023-03-07T21:49:13.126" v="2084" actId="2696"/>
        <pc:sldMkLst>
          <pc:docMk/>
          <pc:sldMk cId="1843982817" sldId="258"/>
        </pc:sldMkLst>
        <pc:spChg chg="mod">
          <ac:chgData name="Ryan, Jeffrey" userId="e7101d2c-1861-41b2-b94c-3c17e49be4fa" providerId="ADAL" clId="{16C74201-B156-4A00-AE70-EF69F1D9DE25}" dt="2023-03-07T20:21:35.770" v="817"/>
          <ac:spMkLst>
            <pc:docMk/>
            <pc:sldMk cId="1843982817" sldId="258"/>
            <ac:spMk id="2" creationId="{430DA681-4A31-48E6-8F68-2A3B51D218E2}"/>
          </ac:spMkLst>
        </pc:spChg>
        <pc:spChg chg="mod">
          <ac:chgData name="Ryan, Jeffrey" userId="e7101d2c-1861-41b2-b94c-3c17e49be4fa" providerId="ADAL" clId="{16C74201-B156-4A00-AE70-EF69F1D9DE25}" dt="2023-03-07T20:21:35.770" v="817"/>
          <ac:spMkLst>
            <pc:docMk/>
            <pc:sldMk cId="1843982817" sldId="258"/>
            <ac:spMk id="3" creationId="{B7B2DC31-B787-4219-8CBD-1C8A035773EE}"/>
          </ac:spMkLst>
        </pc:spChg>
      </pc:sldChg>
      <pc:sldChg chg="addSp delSp modSp add mod ord addCm">
        <pc:chgData name="Ryan, Jeffrey" userId="e7101d2c-1861-41b2-b94c-3c17e49be4fa" providerId="ADAL" clId="{16C74201-B156-4A00-AE70-EF69F1D9DE25}" dt="2023-04-05T15:05:04.525" v="18921" actId="20578"/>
        <pc:sldMkLst>
          <pc:docMk/>
          <pc:sldMk cId="1308747151" sldId="259"/>
        </pc:sldMkLst>
        <pc:spChg chg="del">
          <ac:chgData name="Ryan, Jeffrey" userId="e7101d2c-1861-41b2-b94c-3c17e49be4fa" providerId="ADAL" clId="{16C74201-B156-4A00-AE70-EF69F1D9DE25}" dt="2023-04-04T20:15:04.360" v="18647" actId="478"/>
          <ac:spMkLst>
            <pc:docMk/>
            <pc:sldMk cId="1308747151" sldId="259"/>
            <ac:spMk id="7" creationId="{F51D4B79-F4CB-47A5-AF8D-69CAFA0F013E}"/>
          </ac:spMkLst>
        </pc:spChg>
        <pc:spChg chg="add mod">
          <ac:chgData name="Ryan, Jeffrey" userId="e7101d2c-1861-41b2-b94c-3c17e49be4fa" providerId="ADAL" clId="{16C74201-B156-4A00-AE70-EF69F1D9DE25}" dt="2023-04-04T20:26:53.784" v="18907"/>
          <ac:spMkLst>
            <pc:docMk/>
            <pc:sldMk cId="1308747151" sldId="259"/>
            <ac:spMk id="8" creationId="{B29CAB5A-CF5F-43B8-90B9-1F76A6237F9D}"/>
          </ac:spMkLst>
        </pc:spChg>
      </pc:sldChg>
      <pc:sldChg chg="addSp delSp modSp new del mod ord">
        <pc:chgData name="Ryan, Jeffrey" userId="e7101d2c-1861-41b2-b94c-3c17e49be4fa" providerId="ADAL" clId="{16C74201-B156-4A00-AE70-EF69F1D9DE25}" dt="2023-04-03T21:51:26.486" v="18333" actId="2696"/>
        <pc:sldMkLst>
          <pc:docMk/>
          <pc:sldMk cId="2424986247" sldId="259"/>
        </pc:sldMkLst>
        <pc:spChg chg="mod">
          <ac:chgData name="Ryan, Jeffrey" userId="e7101d2c-1861-41b2-b94c-3c17e49be4fa" providerId="ADAL" clId="{16C74201-B156-4A00-AE70-EF69F1D9DE25}" dt="2023-03-22T21:19:45.520" v="17021" actId="20577"/>
          <ac:spMkLst>
            <pc:docMk/>
            <pc:sldMk cId="2424986247" sldId="259"/>
            <ac:spMk id="2" creationId="{2E23993C-B141-4E09-9F63-2DEAC66B4741}"/>
          </ac:spMkLst>
        </pc:spChg>
        <pc:spChg chg="mod">
          <ac:chgData name="Ryan, Jeffrey" userId="e7101d2c-1861-41b2-b94c-3c17e49be4fa" providerId="ADAL" clId="{16C74201-B156-4A00-AE70-EF69F1D9DE25}" dt="2023-04-03T21:51:18.501" v="18332" actId="5793"/>
          <ac:spMkLst>
            <pc:docMk/>
            <pc:sldMk cId="2424986247" sldId="259"/>
            <ac:spMk id="3" creationId="{070D61D0-0DF6-4FF3-BD2F-43900395548B}"/>
          </ac:spMkLst>
        </pc:spChg>
        <pc:spChg chg="add del mod">
          <ac:chgData name="Ryan, Jeffrey" userId="e7101d2c-1861-41b2-b94c-3c17e49be4fa" providerId="ADAL" clId="{16C74201-B156-4A00-AE70-EF69F1D9DE25}" dt="2023-03-07T21:50:04.617" v="2156"/>
          <ac:spMkLst>
            <pc:docMk/>
            <pc:sldMk cId="2424986247" sldId="259"/>
            <ac:spMk id="4" creationId="{1F5E4A78-CE58-4508-835F-C15AEFEF62E9}"/>
          </ac:spMkLst>
        </pc:spChg>
        <pc:spChg chg="add del mod">
          <ac:chgData name="Ryan, Jeffrey" userId="e7101d2c-1861-41b2-b94c-3c17e49be4fa" providerId="ADAL" clId="{16C74201-B156-4A00-AE70-EF69F1D9DE25}" dt="2023-03-22T20:45:11.792" v="15637" actId="478"/>
          <ac:spMkLst>
            <pc:docMk/>
            <pc:sldMk cId="2424986247" sldId="259"/>
            <ac:spMk id="4" creationId="{6ACDDFFB-85C1-4A3F-A898-DACA159E1F8B}"/>
          </ac:spMkLst>
        </pc:spChg>
        <pc:spChg chg="add del mod">
          <ac:chgData name="Ryan, Jeffrey" userId="e7101d2c-1861-41b2-b94c-3c17e49be4fa" providerId="ADAL" clId="{16C74201-B156-4A00-AE70-EF69F1D9DE25}" dt="2023-03-07T21:50:04.617" v="2156"/>
          <ac:spMkLst>
            <pc:docMk/>
            <pc:sldMk cId="2424986247" sldId="259"/>
            <ac:spMk id="5" creationId="{EE78F222-0F94-44D2-81E7-4AEA8A5BE7D3}"/>
          </ac:spMkLst>
        </pc:spChg>
        <pc:spChg chg="add del mod">
          <ac:chgData name="Ryan, Jeffrey" userId="e7101d2c-1861-41b2-b94c-3c17e49be4fa" providerId="ADAL" clId="{16C74201-B156-4A00-AE70-EF69F1D9DE25}" dt="2023-03-07T21:50:04.617" v="2156"/>
          <ac:spMkLst>
            <pc:docMk/>
            <pc:sldMk cId="2424986247" sldId="259"/>
            <ac:spMk id="6" creationId="{4B5A74A4-1E46-496B-A470-11BDF186FA98}"/>
          </ac:spMkLst>
        </pc:spChg>
        <pc:spChg chg="add del mod">
          <ac:chgData name="Ryan, Jeffrey" userId="e7101d2c-1861-41b2-b94c-3c17e49be4fa" providerId="ADAL" clId="{16C74201-B156-4A00-AE70-EF69F1D9DE25}" dt="2023-03-22T18:30:52.266" v="4906"/>
          <ac:spMkLst>
            <pc:docMk/>
            <pc:sldMk cId="2424986247" sldId="259"/>
            <ac:spMk id="7" creationId="{D1F37F66-9CA1-4446-969B-03E6608B8F7A}"/>
          </ac:spMkLst>
        </pc:spChg>
        <pc:spChg chg="add del mod">
          <ac:chgData name="Ryan, Jeffrey" userId="e7101d2c-1861-41b2-b94c-3c17e49be4fa" providerId="ADAL" clId="{16C74201-B156-4A00-AE70-EF69F1D9DE25}" dt="2023-03-22T18:30:49.255" v="4904" actId="478"/>
          <ac:spMkLst>
            <pc:docMk/>
            <pc:sldMk cId="2424986247" sldId="259"/>
            <ac:spMk id="8" creationId="{84514E86-34C1-4CD9-9924-29C539B134BF}"/>
          </ac:spMkLst>
        </pc:spChg>
        <pc:spChg chg="add del mod">
          <ac:chgData name="Ryan, Jeffrey" userId="e7101d2c-1861-41b2-b94c-3c17e49be4fa" providerId="ADAL" clId="{16C74201-B156-4A00-AE70-EF69F1D9DE25}" dt="2023-03-22T20:21:25.697" v="13263" actId="478"/>
          <ac:spMkLst>
            <pc:docMk/>
            <pc:sldMk cId="2424986247" sldId="259"/>
            <ac:spMk id="9" creationId="{E295DD95-9D1C-4B4A-853C-CD83CF0AE2CB}"/>
          </ac:spMkLst>
        </pc:spChg>
        <pc:picChg chg="add del mod">
          <ac:chgData name="Ryan, Jeffrey" userId="e7101d2c-1861-41b2-b94c-3c17e49be4fa" providerId="ADAL" clId="{16C74201-B156-4A00-AE70-EF69F1D9DE25}" dt="2023-03-22T21:15:25.143" v="16891"/>
          <ac:picMkLst>
            <pc:docMk/>
            <pc:sldMk cId="2424986247" sldId="259"/>
            <ac:picMk id="6" creationId="{F1B14F68-785A-4B9B-88B3-FC4144081E85}"/>
          </ac:picMkLst>
        </pc:picChg>
        <pc:picChg chg="add del mod modCrop">
          <ac:chgData name="Ryan, Jeffrey" userId="e7101d2c-1861-41b2-b94c-3c17e49be4fa" providerId="ADAL" clId="{16C74201-B156-4A00-AE70-EF69F1D9DE25}" dt="2023-03-22T20:21:24.585" v="13262"/>
          <ac:picMkLst>
            <pc:docMk/>
            <pc:sldMk cId="2424986247" sldId="259"/>
            <ac:picMk id="10" creationId="{FF1AD614-44B6-408A-82F8-AEFBC85B11B3}"/>
          </ac:picMkLst>
        </pc:picChg>
      </pc:sldChg>
      <pc:sldChg chg="modSp new del mod">
        <pc:chgData name="Ryan, Jeffrey" userId="e7101d2c-1861-41b2-b94c-3c17e49be4fa" providerId="ADAL" clId="{16C74201-B156-4A00-AE70-EF69F1D9DE25}" dt="2023-03-22T18:44:43.360" v="5083" actId="2696"/>
        <pc:sldMkLst>
          <pc:docMk/>
          <pc:sldMk cId="2144287027" sldId="260"/>
        </pc:sldMkLst>
        <pc:spChg chg="mod">
          <ac:chgData name="Ryan, Jeffrey" userId="e7101d2c-1861-41b2-b94c-3c17e49be4fa" providerId="ADAL" clId="{16C74201-B156-4A00-AE70-EF69F1D9DE25}" dt="2023-03-07T21:49:19.600" v="2094" actId="20577"/>
          <ac:spMkLst>
            <pc:docMk/>
            <pc:sldMk cId="2144287027" sldId="260"/>
            <ac:spMk id="2" creationId="{B817AA80-F8D6-4046-A231-8B56CE76B338}"/>
          </ac:spMkLst>
        </pc:spChg>
        <pc:spChg chg="mod">
          <ac:chgData name="Ryan, Jeffrey" userId="e7101d2c-1861-41b2-b94c-3c17e49be4fa" providerId="ADAL" clId="{16C74201-B156-4A00-AE70-EF69F1D9DE25}" dt="2023-03-07T20:21:35.770" v="817"/>
          <ac:spMkLst>
            <pc:docMk/>
            <pc:sldMk cId="2144287027" sldId="260"/>
            <ac:spMk id="3" creationId="{8BCF1F8A-F64C-480B-8ECC-88CF0976F84C}"/>
          </ac:spMkLst>
        </pc:spChg>
      </pc:sldChg>
      <pc:sldChg chg="modSp new del mod">
        <pc:chgData name="Ryan, Jeffrey" userId="e7101d2c-1861-41b2-b94c-3c17e49be4fa" providerId="ADAL" clId="{16C74201-B156-4A00-AE70-EF69F1D9DE25}" dt="2023-03-07T21:48:26.488" v="2059" actId="2696"/>
        <pc:sldMkLst>
          <pc:docMk/>
          <pc:sldMk cId="949182740" sldId="261"/>
        </pc:sldMkLst>
        <pc:spChg chg="mod">
          <ac:chgData name="Ryan, Jeffrey" userId="e7101d2c-1861-41b2-b94c-3c17e49be4fa" providerId="ADAL" clId="{16C74201-B156-4A00-AE70-EF69F1D9DE25}" dt="2023-03-07T20:54:15.432" v="1328" actId="20577"/>
          <ac:spMkLst>
            <pc:docMk/>
            <pc:sldMk cId="949182740" sldId="261"/>
            <ac:spMk id="2" creationId="{E6EF4440-45B4-4EFF-BB91-A0139DFB133F}"/>
          </ac:spMkLst>
        </pc:spChg>
        <pc:spChg chg="mod">
          <ac:chgData name="Ryan, Jeffrey" userId="e7101d2c-1861-41b2-b94c-3c17e49be4fa" providerId="ADAL" clId="{16C74201-B156-4A00-AE70-EF69F1D9DE25}" dt="2023-03-07T20:59:05.817" v="1782" actId="5793"/>
          <ac:spMkLst>
            <pc:docMk/>
            <pc:sldMk cId="949182740" sldId="261"/>
            <ac:spMk id="3" creationId="{BBDAB8D1-9FF2-4A42-B59E-CFE9E6F33B30}"/>
          </ac:spMkLst>
        </pc:spChg>
      </pc:sldChg>
      <pc:sldChg chg="modSp new del mod">
        <pc:chgData name="Ryan, Jeffrey" userId="e7101d2c-1861-41b2-b94c-3c17e49be4fa" providerId="ADAL" clId="{16C74201-B156-4A00-AE70-EF69F1D9DE25}" dt="2023-03-07T21:46:58.846" v="1988" actId="2696"/>
        <pc:sldMkLst>
          <pc:docMk/>
          <pc:sldMk cId="3523133424" sldId="262"/>
        </pc:sldMkLst>
        <pc:spChg chg="mod">
          <ac:chgData name="Ryan, Jeffrey" userId="e7101d2c-1861-41b2-b94c-3c17e49be4fa" providerId="ADAL" clId="{16C74201-B156-4A00-AE70-EF69F1D9DE25}" dt="2023-03-07T20:59:38.751" v="1826" actId="20577"/>
          <ac:spMkLst>
            <pc:docMk/>
            <pc:sldMk cId="3523133424" sldId="262"/>
            <ac:spMk id="2" creationId="{BE645D07-CD04-4D87-B4D2-178284DF4CB9}"/>
          </ac:spMkLst>
        </pc:spChg>
        <pc:spChg chg="mod">
          <ac:chgData name="Ryan, Jeffrey" userId="e7101d2c-1861-41b2-b94c-3c17e49be4fa" providerId="ADAL" clId="{16C74201-B156-4A00-AE70-EF69F1D9DE25}" dt="2023-03-07T20:59:29.372" v="1800" actId="20577"/>
          <ac:spMkLst>
            <pc:docMk/>
            <pc:sldMk cId="3523133424" sldId="262"/>
            <ac:spMk id="3" creationId="{D27F3D30-549B-4FD4-A5D7-915EACDA80E7}"/>
          </ac:spMkLst>
        </pc:spChg>
      </pc:sldChg>
      <pc:sldChg chg="addSp delSp modSp new del mod">
        <pc:chgData name="Ryan, Jeffrey" userId="e7101d2c-1861-41b2-b94c-3c17e49be4fa" providerId="ADAL" clId="{16C74201-B156-4A00-AE70-EF69F1D9DE25}" dt="2023-03-22T21:14:55.662" v="16888" actId="2696"/>
        <pc:sldMkLst>
          <pc:docMk/>
          <pc:sldMk cId="3735429618" sldId="263"/>
        </pc:sldMkLst>
        <pc:spChg chg="mod">
          <ac:chgData name="Ryan, Jeffrey" userId="e7101d2c-1861-41b2-b94c-3c17e49be4fa" providerId="ADAL" clId="{16C74201-B156-4A00-AE70-EF69F1D9DE25}" dt="2023-03-22T21:12:09.172" v="16854" actId="113"/>
          <ac:spMkLst>
            <pc:docMk/>
            <pc:sldMk cId="3735429618" sldId="263"/>
            <ac:spMk id="2" creationId="{B4EDE8C2-B3BB-4610-9BBB-4E08E8787923}"/>
          </ac:spMkLst>
        </pc:spChg>
        <pc:spChg chg="mod ord">
          <ac:chgData name="Ryan, Jeffrey" userId="e7101d2c-1861-41b2-b94c-3c17e49be4fa" providerId="ADAL" clId="{16C74201-B156-4A00-AE70-EF69F1D9DE25}" dt="2023-03-22T21:14:20.038" v="16879" actId="1076"/>
          <ac:spMkLst>
            <pc:docMk/>
            <pc:sldMk cId="3735429618" sldId="263"/>
            <ac:spMk id="3" creationId="{46C50AFF-EC4F-4273-AE8C-3336BB4AAE2C}"/>
          </ac:spMkLst>
        </pc:spChg>
        <pc:spChg chg="add del mod">
          <ac:chgData name="Ryan, Jeffrey" userId="e7101d2c-1861-41b2-b94c-3c17e49be4fa" providerId="ADAL" clId="{16C74201-B156-4A00-AE70-EF69F1D9DE25}" dt="2023-03-22T18:27:09.535" v="4841" actId="478"/>
          <ac:spMkLst>
            <pc:docMk/>
            <pc:sldMk cId="3735429618" sldId="263"/>
            <ac:spMk id="4" creationId="{1FA2A758-D811-437A-925D-76DA7C51424B}"/>
          </ac:spMkLst>
        </pc:spChg>
        <pc:spChg chg="add del mod">
          <ac:chgData name="Ryan, Jeffrey" userId="e7101d2c-1861-41b2-b94c-3c17e49be4fa" providerId="ADAL" clId="{16C74201-B156-4A00-AE70-EF69F1D9DE25}" dt="2023-03-22T18:27:07.592" v="4840" actId="478"/>
          <ac:spMkLst>
            <pc:docMk/>
            <pc:sldMk cId="3735429618" sldId="263"/>
            <ac:spMk id="5" creationId="{8907D40D-5217-4483-A79D-5173D58ECC70}"/>
          </ac:spMkLst>
        </pc:spChg>
        <pc:spChg chg="add del mod">
          <ac:chgData name="Ryan, Jeffrey" userId="e7101d2c-1861-41b2-b94c-3c17e49be4fa" providerId="ADAL" clId="{16C74201-B156-4A00-AE70-EF69F1D9DE25}" dt="2023-03-22T18:28:05.112" v="4853" actId="478"/>
          <ac:spMkLst>
            <pc:docMk/>
            <pc:sldMk cId="3735429618" sldId="263"/>
            <ac:spMk id="7" creationId="{618B3683-B3A2-4D94-AC85-1E8C92B073A6}"/>
          </ac:spMkLst>
        </pc:spChg>
        <pc:spChg chg="add del mod">
          <ac:chgData name="Ryan, Jeffrey" userId="e7101d2c-1861-41b2-b94c-3c17e49be4fa" providerId="ADAL" clId="{16C74201-B156-4A00-AE70-EF69F1D9DE25}" dt="2023-03-22T19:10:34.654" v="6357" actId="21"/>
          <ac:spMkLst>
            <pc:docMk/>
            <pc:sldMk cId="3735429618" sldId="263"/>
            <ac:spMk id="11" creationId="{A478ADF3-7B8F-48B8-B230-EA1B9760FCFE}"/>
          </ac:spMkLst>
        </pc:spChg>
        <pc:picChg chg="add del mod">
          <ac:chgData name="Ryan, Jeffrey" userId="e7101d2c-1861-41b2-b94c-3c17e49be4fa" providerId="ADAL" clId="{16C74201-B156-4A00-AE70-EF69F1D9DE25}" dt="2023-03-22T18:27:29.732" v="4843"/>
          <ac:picMkLst>
            <pc:docMk/>
            <pc:sldMk cId="3735429618" sldId="263"/>
            <ac:picMk id="8" creationId="{394926F2-875F-4D79-AF61-3E189B7AF567}"/>
          </ac:picMkLst>
        </pc:picChg>
        <pc:picChg chg="add del mod">
          <ac:chgData name="Ryan, Jeffrey" userId="e7101d2c-1861-41b2-b94c-3c17e49be4fa" providerId="ADAL" clId="{16C74201-B156-4A00-AE70-EF69F1D9DE25}" dt="2023-03-22T18:27:31.547" v="4845"/>
          <ac:picMkLst>
            <pc:docMk/>
            <pc:sldMk cId="3735429618" sldId="263"/>
            <ac:picMk id="9" creationId="{479C6BAC-624F-459E-904B-C9BC8A7ECB3B}"/>
          </ac:picMkLst>
        </pc:picChg>
        <pc:picChg chg="add del mod modCrop">
          <ac:chgData name="Ryan, Jeffrey" userId="e7101d2c-1861-41b2-b94c-3c17e49be4fa" providerId="ADAL" clId="{16C74201-B156-4A00-AE70-EF69F1D9DE25}" dt="2023-03-22T20:02:15.491" v="10654" actId="478"/>
          <ac:picMkLst>
            <pc:docMk/>
            <pc:sldMk cId="3735429618" sldId="263"/>
            <ac:picMk id="10" creationId="{66F3E8FC-8563-4963-BF35-0FECE9FEE302}"/>
          </ac:picMkLst>
        </pc:picChg>
        <pc:picChg chg="add del mod modCrop">
          <ac:chgData name="Ryan, Jeffrey" userId="e7101d2c-1861-41b2-b94c-3c17e49be4fa" providerId="ADAL" clId="{16C74201-B156-4A00-AE70-EF69F1D9DE25}" dt="2023-03-22T20:58:52.489" v="16676" actId="478"/>
          <ac:picMkLst>
            <pc:docMk/>
            <pc:sldMk cId="3735429618" sldId="263"/>
            <ac:picMk id="12" creationId="{C806E40C-F343-4162-8F19-10AD432C6C67}"/>
          </ac:picMkLst>
        </pc:picChg>
        <pc:picChg chg="add mod modCrop">
          <ac:chgData name="Ryan, Jeffrey" userId="e7101d2c-1861-41b2-b94c-3c17e49be4fa" providerId="ADAL" clId="{16C74201-B156-4A00-AE70-EF69F1D9DE25}" dt="2023-03-22T21:07:16.827" v="16785" actId="1076"/>
          <ac:picMkLst>
            <pc:docMk/>
            <pc:sldMk cId="3735429618" sldId="263"/>
            <ac:picMk id="14" creationId="{26F39D84-ABF3-453A-A5FC-A2E1D3B4B54D}"/>
          </ac:picMkLst>
        </pc:picChg>
        <pc:picChg chg="add del mod">
          <ac:chgData name="Ryan, Jeffrey" userId="e7101d2c-1861-41b2-b94c-3c17e49be4fa" providerId="ADAL" clId="{16C74201-B156-4A00-AE70-EF69F1D9DE25}" dt="2023-03-22T21:00:09.035" v="16685" actId="21"/>
          <ac:picMkLst>
            <pc:docMk/>
            <pc:sldMk cId="3735429618" sldId="263"/>
            <ac:picMk id="16" creationId="{6C75A079-573A-4808-AAF1-5459C5A8D7B5}"/>
          </ac:picMkLst>
        </pc:picChg>
      </pc:sldChg>
      <pc:sldChg chg="addSp delSp modSp add mod ord addCm">
        <pc:chgData name="Ryan, Jeffrey" userId="e7101d2c-1861-41b2-b94c-3c17e49be4fa" providerId="ADAL" clId="{16C74201-B156-4A00-AE70-EF69F1D9DE25}" dt="2023-04-04T20:27:29.860" v="18916"/>
        <pc:sldMkLst>
          <pc:docMk/>
          <pc:sldMk cId="3467595245" sldId="264"/>
        </pc:sldMkLst>
        <pc:spChg chg="mod">
          <ac:chgData name="Ryan, Jeffrey" userId="e7101d2c-1861-41b2-b94c-3c17e49be4fa" providerId="ADAL" clId="{16C74201-B156-4A00-AE70-EF69F1D9DE25}" dt="2023-03-22T21:15:07.242" v="16889"/>
          <ac:spMkLst>
            <pc:docMk/>
            <pc:sldMk cId="3467595245" sldId="264"/>
            <ac:spMk id="2" creationId="{2E23993C-B141-4E09-9F63-2DEAC66B4741}"/>
          </ac:spMkLst>
        </pc:spChg>
        <pc:spChg chg="mod">
          <ac:chgData name="Ryan, Jeffrey" userId="e7101d2c-1861-41b2-b94c-3c17e49be4fa" providerId="ADAL" clId="{16C74201-B156-4A00-AE70-EF69F1D9DE25}" dt="2023-03-22T21:15:07.242" v="16889"/>
          <ac:spMkLst>
            <pc:docMk/>
            <pc:sldMk cId="3467595245" sldId="264"/>
            <ac:spMk id="3" creationId="{070D61D0-0DF6-4FF3-BD2F-43900395548B}"/>
          </ac:spMkLst>
        </pc:spChg>
        <pc:spChg chg="add del mod">
          <ac:chgData name="Ryan, Jeffrey" userId="e7101d2c-1861-41b2-b94c-3c17e49be4fa" providerId="ADAL" clId="{16C74201-B156-4A00-AE70-EF69F1D9DE25}" dt="2023-03-22T18:29:59.480" v="4870" actId="478"/>
          <ac:spMkLst>
            <pc:docMk/>
            <pc:sldMk cId="3467595245" sldId="264"/>
            <ac:spMk id="4" creationId="{D7F2D865-2359-40CF-90BE-3723EDB000CB}"/>
          </ac:spMkLst>
        </pc:spChg>
        <pc:spChg chg="add del mod">
          <ac:chgData name="Ryan, Jeffrey" userId="e7101d2c-1861-41b2-b94c-3c17e49be4fa" providerId="ADAL" clId="{16C74201-B156-4A00-AE70-EF69F1D9DE25}" dt="2023-03-22T18:29:55.872" v="4869" actId="478"/>
          <ac:spMkLst>
            <pc:docMk/>
            <pc:sldMk cId="3467595245" sldId="264"/>
            <ac:spMk id="5" creationId="{8DFE6A76-F959-4E6E-8F9A-2F5FC319E2C4}"/>
          </ac:spMkLst>
        </pc:spChg>
        <pc:spChg chg="del">
          <ac:chgData name="Ryan, Jeffrey" userId="e7101d2c-1861-41b2-b94c-3c17e49be4fa" providerId="ADAL" clId="{16C74201-B156-4A00-AE70-EF69F1D9DE25}" dt="2023-04-04T20:15:22.039" v="18649" actId="478"/>
          <ac:spMkLst>
            <pc:docMk/>
            <pc:sldMk cId="3467595245" sldId="264"/>
            <ac:spMk id="6" creationId="{2024D00F-1615-4EC0-85B5-498623792287}"/>
          </ac:spMkLst>
        </pc:spChg>
        <pc:spChg chg="add mod">
          <ac:chgData name="Ryan, Jeffrey" userId="e7101d2c-1861-41b2-b94c-3c17e49be4fa" providerId="ADAL" clId="{16C74201-B156-4A00-AE70-EF69F1D9DE25}" dt="2023-04-04T20:27:29.860" v="18916"/>
          <ac:spMkLst>
            <pc:docMk/>
            <pc:sldMk cId="3467595245" sldId="264"/>
            <ac:spMk id="7" creationId="{C77B9461-87A8-4EC6-999D-2A77975BE6DF}"/>
          </ac:spMkLst>
        </pc:spChg>
        <pc:spChg chg="add del mod">
          <ac:chgData name="Ryan, Jeffrey" userId="e7101d2c-1861-41b2-b94c-3c17e49be4fa" providerId="ADAL" clId="{16C74201-B156-4A00-AE70-EF69F1D9DE25}" dt="2023-03-22T18:30:00.772" v="4871"/>
          <ac:spMkLst>
            <pc:docMk/>
            <pc:sldMk cId="3467595245" sldId="264"/>
            <ac:spMk id="7" creationId="{E563EBFA-C463-43C6-B2B4-CFEFEF265195}"/>
          </ac:spMkLst>
        </pc:spChg>
        <pc:spChg chg="add del mod">
          <ac:chgData name="Ryan, Jeffrey" userId="e7101d2c-1861-41b2-b94c-3c17e49be4fa" providerId="ADAL" clId="{16C74201-B156-4A00-AE70-EF69F1D9DE25}" dt="2023-03-22T19:11:59.420" v="6386" actId="21"/>
          <ac:spMkLst>
            <pc:docMk/>
            <pc:sldMk cId="3467595245" sldId="264"/>
            <ac:spMk id="9" creationId="{E3777D2D-55B7-43C8-8E3C-1752BBE0AFE3}"/>
          </ac:spMkLst>
        </pc:spChg>
        <pc:spChg chg="add del mod">
          <ac:chgData name="Ryan, Jeffrey" userId="e7101d2c-1861-41b2-b94c-3c17e49be4fa" providerId="ADAL" clId="{16C74201-B156-4A00-AE70-EF69F1D9DE25}" dt="2023-03-22T20:03:24.449" v="10669" actId="478"/>
          <ac:spMkLst>
            <pc:docMk/>
            <pc:sldMk cId="3467595245" sldId="264"/>
            <ac:spMk id="11" creationId="{6E0F2F23-70E0-4F6B-877F-5F294D7A5C95}"/>
          </ac:spMkLst>
        </pc:spChg>
        <pc:spChg chg="add mod">
          <ac:chgData name="Ryan, Jeffrey" userId="e7101d2c-1861-41b2-b94c-3c17e49be4fa" providerId="ADAL" clId="{16C74201-B156-4A00-AE70-EF69F1D9DE25}" dt="2023-03-22T21:15:07.242" v="16889"/>
          <ac:spMkLst>
            <pc:docMk/>
            <pc:sldMk cId="3467595245" sldId="264"/>
            <ac:spMk id="14" creationId="{75108493-D3C9-4B4F-867C-F0DB3CFF630E}"/>
          </ac:spMkLst>
        </pc:spChg>
        <pc:picChg chg="add del mod">
          <ac:chgData name="Ryan, Jeffrey" userId="e7101d2c-1861-41b2-b94c-3c17e49be4fa" providerId="ADAL" clId="{16C74201-B156-4A00-AE70-EF69F1D9DE25}" dt="2023-03-22T20:03:16.780" v="10665" actId="478"/>
          <ac:picMkLst>
            <pc:docMk/>
            <pc:sldMk cId="3467595245" sldId="264"/>
            <ac:picMk id="8" creationId="{55375311-A324-4AE7-B192-4FCAFA87950F}"/>
          </ac:picMkLst>
        </pc:picChg>
        <pc:picChg chg="add del mod modCrop">
          <ac:chgData name="Ryan, Jeffrey" userId="e7101d2c-1861-41b2-b94c-3c17e49be4fa" providerId="ADAL" clId="{16C74201-B156-4A00-AE70-EF69F1D9DE25}" dt="2023-03-22T21:00:13.784" v="16686" actId="478"/>
          <ac:picMkLst>
            <pc:docMk/>
            <pc:sldMk cId="3467595245" sldId="264"/>
            <ac:picMk id="12" creationId="{C8A58497-8C86-4C67-B6AA-A3117124969C}"/>
          </ac:picMkLst>
        </pc:picChg>
        <pc:picChg chg="add mod modCrop">
          <ac:chgData name="Ryan, Jeffrey" userId="e7101d2c-1861-41b2-b94c-3c17e49be4fa" providerId="ADAL" clId="{16C74201-B156-4A00-AE70-EF69F1D9DE25}" dt="2023-03-22T21:00:54.005" v="16694" actId="18131"/>
          <ac:picMkLst>
            <pc:docMk/>
            <pc:sldMk cId="3467595245" sldId="264"/>
            <ac:picMk id="13" creationId="{8F9B3B10-D074-481C-9B6F-6476704144C1}"/>
          </ac:picMkLst>
        </pc:picChg>
      </pc:sldChg>
      <pc:sldChg chg="addSp delSp modSp new del mod ord">
        <pc:chgData name="Ryan, Jeffrey" userId="e7101d2c-1861-41b2-b94c-3c17e49be4fa" providerId="ADAL" clId="{16C74201-B156-4A00-AE70-EF69F1D9DE25}" dt="2023-04-03T21:52:09.897" v="18335" actId="2696"/>
        <pc:sldMkLst>
          <pc:docMk/>
          <pc:sldMk cId="2740962440" sldId="265"/>
        </pc:sldMkLst>
        <pc:spChg chg="mod">
          <ac:chgData name="Ryan, Jeffrey" userId="e7101d2c-1861-41b2-b94c-3c17e49be4fa" providerId="ADAL" clId="{16C74201-B156-4A00-AE70-EF69F1D9DE25}" dt="2023-03-22T21:15:12.090" v="16890"/>
          <ac:spMkLst>
            <pc:docMk/>
            <pc:sldMk cId="2740962440" sldId="265"/>
            <ac:spMk id="2" creationId="{57AEB5D5-6317-4D4F-84EA-26AEDAE584BC}"/>
          </ac:spMkLst>
        </pc:spChg>
        <pc:spChg chg="mod">
          <ac:chgData name="Ryan, Jeffrey" userId="e7101d2c-1861-41b2-b94c-3c17e49be4fa" providerId="ADAL" clId="{16C74201-B156-4A00-AE70-EF69F1D9DE25}" dt="2023-03-22T21:19:10.852" v="16988" actId="27636"/>
          <ac:spMkLst>
            <pc:docMk/>
            <pc:sldMk cId="2740962440" sldId="265"/>
            <ac:spMk id="3" creationId="{21543530-7790-4C85-BA63-7659A0AB98D6}"/>
          </ac:spMkLst>
        </pc:spChg>
        <pc:spChg chg="add del mod">
          <ac:chgData name="Ryan, Jeffrey" userId="e7101d2c-1861-41b2-b94c-3c17e49be4fa" providerId="ADAL" clId="{16C74201-B156-4A00-AE70-EF69F1D9DE25}" dt="2023-03-22T18:30:33.900" v="4903"/>
          <ac:spMkLst>
            <pc:docMk/>
            <pc:sldMk cId="2740962440" sldId="265"/>
            <ac:spMk id="4" creationId="{9DE72C32-5C9A-410D-A135-071A06FC3B60}"/>
          </ac:spMkLst>
        </pc:spChg>
        <pc:spChg chg="add del mod">
          <ac:chgData name="Ryan, Jeffrey" userId="e7101d2c-1861-41b2-b94c-3c17e49be4fa" providerId="ADAL" clId="{16C74201-B156-4A00-AE70-EF69F1D9DE25}" dt="2023-03-22T18:30:27.436" v="4873" actId="478"/>
          <ac:spMkLst>
            <pc:docMk/>
            <pc:sldMk cId="2740962440" sldId="265"/>
            <ac:spMk id="5" creationId="{09886D88-FC0E-45E0-9ABF-49DB8A2A2A2A}"/>
          </ac:spMkLst>
        </pc:spChg>
        <pc:spChg chg="add del mod">
          <ac:chgData name="Ryan, Jeffrey" userId="e7101d2c-1861-41b2-b94c-3c17e49be4fa" providerId="ADAL" clId="{16C74201-B156-4A00-AE70-EF69F1D9DE25}" dt="2023-03-22T19:13:13.187" v="6449" actId="478"/>
          <ac:spMkLst>
            <pc:docMk/>
            <pc:sldMk cId="2740962440" sldId="265"/>
            <ac:spMk id="7" creationId="{9849B115-E2F1-4E91-807C-1891E128B075}"/>
          </ac:spMkLst>
        </pc:spChg>
        <pc:spChg chg="add del mod">
          <ac:chgData name="Ryan, Jeffrey" userId="e7101d2c-1861-41b2-b94c-3c17e49be4fa" providerId="ADAL" clId="{16C74201-B156-4A00-AE70-EF69F1D9DE25}" dt="2023-03-22T20:21:37.291" v="13269" actId="478"/>
          <ac:spMkLst>
            <pc:docMk/>
            <pc:sldMk cId="2740962440" sldId="265"/>
            <ac:spMk id="9" creationId="{0BF759D7-E47A-4BFE-97B4-D5BA6CB2436D}"/>
          </ac:spMkLst>
        </pc:spChg>
        <pc:picChg chg="add del mod modCrop">
          <ac:chgData name="Ryan, Jeffrey" userId="e7101d2c-1861-41b2-b94c-3c17e49be4fa" providerId="ADAL" clId="{16C74201-B156-4A00-AE70-EF69F1D9DE25}" dt="2023-03-22T21:15:12.090" v="16890"/>
          <ac:picMkLst>
            <pc:docMk/>
            <pc:sldMk cId="2740962440" sldId="265"/>
            <ac:picMk id="6" creationId="{07FCC6DB-BABA-4874-BB9A-76C7C9D9A6BD}"/>
          </ac:picMkLst>
        </pc:picChg>
        <pc:picChg chg="add del mod">
          <ac:chgData name="Ryan, Jeffrey" userId="e7101d2c-1861-41b2-b94c-3c17e49be4fa" providerId="ADAL" clId="{16C74201-B156-4A00-AE70-EF69F1D9DE25}" dt="2023-03-22T20:19:31.455" v="13242"/>
          <ac:picMkLst>
            <pc:docMk/>
            <pc:sldMk cId="2740962440" sldId="265"/>
            <ac:picMk id="10" creationId="{E08A43B9-BFE5-425F-A76B-27E7F59AA9F6}"/>
          </ac:picMkLst>
        </pc:picChg>
        <pc:picChg chg="add del mod">
          <ac:chgData name="Ryan, Jeffrey" userId="e7101d2c-1861-41b2-b94c-3c17e49be4fa" providerId="ADAL" clId="{16C74201-B156-4A00-AE70-EF69F1D9DE25}" dt="2023-03-22T20:19:33.607" v="13244"/>
          <ac:picMkLst>
            <pc:docMk/>
            <pc:sldMk cId="2740962440" sldId="265"/>
            <ac:picMk id="11" creationId="{72637F71-3030-44E3-8FAC-D56E9B94026D}"/>
          </ac:picMkLst>
        </pc:picChg>
        <pc:picChg chg="add del mod modCrop">
          <ac:chgData name="Ryan, Jeffrey" userId="e7101d2c-1861-41b2-b94c-3c17e49be4fa" providerId="ADAL" clId="{16C74201-B156-4A00-AE70-EF69F1D9DE25}" dt="2023-03-22T20:21:32.402" v="13267"/>
          <ac:picMkLst>
            <pc:docMk/>
            <pc:sldMk cId="2740962440" sldId="265"/>
            <ac:picMk id="12" creationId="{E49FFB0F-BCAF-4140-A6A9-1B3E85C7273E}"/>
          </ac:picMkLst>
        </pc:picChg>
      </pc:sldChg>
      <pc:sldChg chg="addSp delSp modSp add mod addCm delCm modCm">
        <pc:chgData name="Ryan, Jeffrey" userId="e7101d2c-1861-41b2-b94c-3c17e49be4fa" providerId="ADAL" clId="{16C74201-B156-4A00-AE70-EF69F1D9DE25}" dt="2023-04-04T20:27:23.551" v="18913"/>
        <pc:sldMkLst>
          <pc:docMk/>
          <pc:sldMk cId="4144711033" sldId="265"/>
        </pc:sldMkLst>
        <pc:spChg chg="mod">
          <ac:chgData name="Ryan, Jeffrey" userId="e7101d2c-1861-41b2-b94c-3c17e49be4fa" providerId="ADAL" clId="{16C74201-B156-4A00-AE70-EF69F1D9DE25}" dt="2023-04-03T21:52:52.140" v="18338" actId="27636"/>
          <ac:spMkLst>
            <pc:docMk/>
            <pc:sldMk cId="4144711033" sldId="265"/>
            <ac:spMk id="3" creationId="{21543530-7790-4C85-BA63-7659A0AB98D6}"/>
          </ac:spMkLst>
        </pc:spChg>
        <pc:spChg chg="del">
          <ac:chgData name="Ryan, Jeffrey" userId="e7101d2c-1861-41b2-b94c-3c17e49be4fa" providerId="ADAL" clId="{16C74201-B156-4A00-AE70-EF69F1D9DE25}" dt="2023-04-04T20:15:15.796" v="18648" actId="478"/>
          <ac:spMkLst>
            <pc:docMk/>
            <pc:sldMk cId="4144711033" sldId="265"/>
            <ac:spMk id="7" creationId="{5DFDEC60-BEE1-4E27-8E7C-048682DDF2C0}"/>
          </ac:spMkLst>
        </pc:spChg>
        <pc:spChg chg="add mod">
          <ac:chgData name="Ryan, Jeffrey" userId="e7101d2c-1861-41b2-b94c-3c17e49be4fa" providerId="ADAL" clId="{16C74201-B156-4A00-AE70-EF69F1D9DE25}" dt="2023-04-04T20:27:23.551" v="18913"/>
          <ac:spMkLst>
            <pc:docMk/>
            <pc:sldMk cId="4144711033" sldId="265"/>
            <ac:spMk id="8" creationId="{BB42F420-49F9-4168-922B-789C2ED16211}"/>
          </ac:spMkLst>
        </pc:spChg>
      </pc:sldChg>
      <pc:sldChg chg="modSp new del mod">
        <pc:chgData name="Ryan, Jeffrey" userId="e7101d2c-1861-41b2-b94c-3c17e49be4fa" providerId="ADAL" clId="{16C74201-B156-4A00-AE70-EF69F1D9DE25}" dt="2023-03-07T21:49:07.293" v="2083" actId="47"/>
        <pc:sldMkLst>
          <pc:docMk/>
          <pc:sldMk cId="1928041163" sldId="266"/>
        </pc:sldMkLst>
        <pc:spChg chg="mod">
          <ac:chgData name="Ryan, Jeffrey" userId="e7101d2c-1861-41b2-b94c-3c17e49be4fa" providerId="ADAL" clId="{16C74201-B156-4A00-AE70-EF69F1D9DE25}" dt="2023-03-07T21:48:45.213" v="2082" actId="20577"/>
          <ac:spMkLst>
            <pc:docMk/>
            <pc:sldMk cId="1928041163" sldId="266"/>
            <ac:spMk id="2" creationId="{57A5248E-D9FC-44CC-A948-08DA37D295E3}"/>
          </ac:spMkLst>
        </pc:spChg>
      </pc:sldChg>
      <pc:sldChg chg="addSp delSp modSp new mod">
        <pc:chgData name="Ryan, Jeffrey" userId="e7101d2c-1861-41b2-b94c-3c17e49be4fa" providerId="ADAL" clId="{16C74201-B156-4A00-AE70-EF69F1D9DE25}" dt="2023-03-22T18:25:40.051" v="4833" actId="14100"/>
        <pc:sldMkLst>
          <pc:docMk/>
          <pc:sldMk cId="2640630442" sldId="266"/>
        </pc:sldMkLst>
        <pc:spChg chg="del">
          <ac:chgData name="Ryan, Jeffrey" userId="e7101d2c-1861-41b2-b94c-3c17e49be4fa" providerId="ADAL" clId="{16C74201-B156-4A00-AE70-EF69F1D9DE25}" dt="2023-03-07T21:52:04.066" v="2410"/>
          <ac:spMkLst>
            <pc:docMk/>
            <pc:sldMk cId="2640630442" sldId="266"/>
            <ac:spMk id="2" creationId="{800C4D50-2F7B-4116-B73A-0D28DEC3EF01}"/>
          </ac:spMkLst>
        </pc:spChg>
        <pc:spChg chg="del">
          <ac:chgData name="Ryan, Jeffrey" userId="e7101d2c-1861-41b2-b94c-3c17e49be4fa" providerId="ADAL" clId="{16C74201-B156-4A00-AE70-EF69F1D9DE25}" dt="2023-03-07T21:52:04.066" v="2410"/>
          <ac:spMkLst>
            <pc:docMk/>
            <pc:sldMk cId="2640630442" sldId="266"/>
            <ac:spMk id="3" creationId="{1BFF70DF-1B36-4D75-A5AD-232C5E44D999}"/>
          </ac:spMkLst>
        </pc:spChg>
        <pc:spChg chg="add del mod">
          <ac:chgData name="Ryan, Jeffrey" userId="e7101d2c-1861-41b2-b94c-3c17e49be4fa" providerId="ADAL" clId="{16C74201-B156-4A00-AE70-EF69F1D9DE25}" dt="2023-03-22T18:25:29.503" v="4828" actId="478"/>
          <ac:spMkLst>
            <pc:docMk/>
            <pc:sldMk cId="2640630442" sldId="266"/>
            <ac:spMk id="3" creationId="{2006530E-FA55-4B4A-B580-F9670E70D228}"/>
          </ac:spMkLst>
        </pc:spChg>
        <pc:spChg chg="del">
          <ac:chgData name="Ryan, Jeffrey" userId="e7101d2c-1861-41b2-b94c-3c17e49be4fa" providerId="ADAL" clId="{16C74201-B156-4A00-AE70-EF69F1D9DE25}" dt="2023-03-07T21:52:04.066" v="2410"/>
          <ac:spMkLst>
            <pc:docMk/>
            <pc:sldMk cId="2640630442" sldId="266"/>
            <ac:spMk id="4" creationId="{9E90D345-76DC-4CEA-8016-6F8FC5D6F7E1}"/>
          </ac:spMkLst>
        </pc:spChg>
        <pc:spChg chg="del">
          <ac:chgData name="Ryan, Jeffrey" userId="e7101d2c-1861-41b2-b94c-3c17e49be4fa" providerId="ADAL" clId="{16C74201-B156-4A00-AE70-EF69F1D9DE25}" dt="2023-03-07T21:52:04.066" v="2410"/>
          <ac:spMkLst>
            <pc:docMk/>
            <pc:sldMk cId="2640630442" sldId="266"/>
            <ac:spMk id="5" creationId="{57F63138-0F81-4DE5-B961-15E56B7C4895}"/>
          </ac:spMkLst>
        </pc:spChg>
        <pc:spChg chg="del">
          <ac:chgData name="Ryan, Jeffrey" userId="e7101d2c-1861-41b2-b94c-3c17e49be4fa" providerId="ADAL" clId="{16C74201-B156-4A00-AE70-EF69F1D9DE25}" dt="2023-03-07T21:52:04.066" v="2410"/>
          <ac:spMkLst>
            <pc:docMk/>
            <pc:sldMk cId="2640630442" sldId="266"/>
            <ac:spMk id="6" creationId="{5C13D298-F2F0-40AC-BD40-7BD32A8CA9C0}"/>
          </ac:spMkLst>
        </pc:spChg>
        <pc:spChg chg="add mod">
          <ac:chgData name="Ryan, Jeffrey" userId="e7101d2c-1861-41b2-b94c-3c17e49be4fa" providerId="ADAL" clId="{16C74201-B156-4A00-AE70-EF69F1D9DE25}" dt="2023-03-07T21:52:16.394" v="2448" actId="20577"/>
          <ac:spMkLst>
            <pc:docMk/>
            <pc:sldMk cId="2640630442" sldId="266"/>
            <ac:spMk id="7" creationId="{49010EA8-747B-425F-A563-BCBF0ACAE1B6}"/>
          </ac:spMkLst>
        </pc:spChg>
        <pc:spChg chg="add del mod">
          <ac:chgData name="Ryan, Jeffrey" userId="e7101d2c-1861-41b2-b94c-3c17e49be4fa" providerId="ADAL" clId="{16C74201-B156-4A00-AE70-EF69F1D9DE25}" dt="2023-03-22T18:25:26.881" v="4827" actId="478"/>
          <ac:spMkLst>
            <pc:docMk/>
            <pc:sldMk cId="2640630442" sldId="266"/>
            <ac:spMk id="8" creationId="{F7CC995C-164E-4EEF-A675-65641707B051}"/>
          </ac:spMkLst>
        </pc:spChg>
        <pc:spChg chg="add del mod">
          <ac:chgData name="Ryan, Jeffrey" userId="e7101d2c-1861-41b2-b94c-3c17e49be4fa" providerId="ADAL" clId="{16C74201-B156-4A00-AE70-EF69F1D9DE25}" dt="2023-03-22T18:25:23.955" v="4826" actId="478"/>
          <ac:spMkLst>
            <pc:docMk/>
            <pc:sldMk cId="2640630442" sldId="266"/>
            <ac:spMk id="9" creationId="{C12C913A-028A-4AA9-A7D8-C4C5A88188DE}"/>
          </ac:spMkLst>
        </pc:spChg>
        <pc:picChg chg="add mod">
          <ac:chgData name="Ryan, Jeffrey" userId="e7101d2c-1861-41b2-b94c-3c17e49be4fa" providerId="ADAL" clId="{16C74201-B156-4A00-AE70-EF69F1D9DE25}" dt="2023-03-22T18:25:40.051" v="4833" actId="14100"/>
          <ac:picMkLst>
            <pc:docMk/>
            <pc:sldMk cId="2640630442" sldId="266"/>
            <ac:picMk id="10" creationId="{D4123DA9-95FD-4E60-8DBD-83BC147C43DE}"/>
          </ac:picMkLst>
        </pc:picChg>
      </pc:sldChg>
      <pc:sldChg chg="new del">
        <pc:chgData name="Ryan, Jeffrey" userId="e7101d2c-1861-41b2-b94c-3c17e49be4fa" providerId="ADAL" clId="{16C74201-B156-4A00-AE70-EF69F1D9DE25}" dt="2023-03-07T21:54:06.694" v="2697" actId="2696"/>
        <pc:sldMkLst>
          <pc:docMk/>
          <pc:sldMk cId="2248627260" sldId="267"/>
        </pc:sldMkLst>
      </pc:sldChg>
      <pc:sldChg chg="modSp new del mod ord">
        <pc:chgData name="Ryan, Jeffrey" userId="e7101d2c-1861-41b2-b94c-3c17e49be4fa" providerId="ADAL" clId="{16C74201-B156-4A00-AE70-EF69F1D9DE25}" dt="2023-03-22T18:42:17.264" v="5065" actId="47"/>
        <pc:sldMkLst>
          <pc:docMk/>
          <pc:sldMk cId="1915889141" sldId="268"/>
        </pc:sldMkLst>
        <pc:spChg chg="mod">
          <ac:chgData name="Ryan, Jeffrey" userId="e7101d2c-1861-41b2-b94c-3c17e49be4fa" providerId="ADAL" clId="{16C74201-B156-4A00-AE70-EF69F1D9DE25}" dt="2023-03-07T21:53:52.795" v="2668" actId="20577"/>
          <ac:spMkLst>
            <pc:docMk/>
            <pc:sldMk cId="1915889141" sldId="268"/>
            <ac:spMk id="2" creationId="{9D86C804-66AE-40C7-BD63-3E954DC57F62}"/>
          </ac:spMkLst>
        </pc:spChg>
      </pc:sldChg>
      <pc:sldChg chg="modSp new del mod ord">
        <pc:chgData name="Ryan, Jeffrey" userId="e7101d2c-1861-41b2-b94c-3c17e49be4fa" providerId="ADAL" clId="{16C74201-B156-4A00-AE70-EF69F1D9DE25}" dt="2023-03-22T18:42:19.769" v="5066" actId="47"/>
        <pc:sldMkLst>
          <pc:docMk/>
          <pc:sldMk cId="2310144129" sldId="269"/>
        </pc:sldMkLst>
        <pc:spChg chg="mod">
          <ac:chgData name="Ryan, Jeffrey" userId="e7101d2c-1861-41b2-b94c-3c17e49be4fa" providerId="ADAL" clId="{16C74201-B156-4A00-AE70-EF69F1D9DE25}" dt="2023-03-07T21:56:36.749" v="2906" actId="20577"/>
          <ac:spMkLst>
            <pc:docMk/>
            <pc:sldMk cId="2310144129" sldId="269"/>
            <ac:spMk id="2" creationId="{A02801DE-AF30-4165-8AB1-A8EAB92E53A5}"/>
          </ac:spMkLst>
        </pc:spChg>
      </pc:sldChg>
      <pc:sldChg chg="addSp delSp modSp new mod ord">
        <pc:chgData name="Ryan, Jeffrey" userId="e7101d2c-1861-41b2-b94c-3c17e49be4fa" providerId="ADAL" clId="{16C74201-B156-4A00-AE70-EF69F1D9DE25}" dt="2023-03-22T21:07:25.482" v="16786"/>
        <pc:sldMkLst>
          <pc:docMk/>
          <pc:sldMk cId="3045446187" sldId="270"/>
        </pc:sldMkLst>
        <pc:spChg chg="mod">
          <ac:chgData name="Ryan, Jeffrey" userId="e7101d2c-1861-41b2-b94c-3c17e49be4fa" providerId="ADAL" clId="{16C74201-B156-4A00-AE70-EF69F1D9DE25}" dt="2023-03-22T21:07:25.482" v="16786"/>
          <ac:spMkLst>
            <pc:docMk/>
            <pc:sldMk cId="3045446187" sldId="270"/>
            <ac:spMk id="2" creationId="{6D9AA21C-FD0C-4CE0-BA8B-09C7DA021951}"/>
          </ac:spMkLst>
        </pc:spChg>
        <pc:spChg chg="mod">
          <ac:chgData name="Ryan, Jeffrey" userId="e7101d2c-1861-41b2-b94c-3c17e49be4fa" providerId="ADAL" clId="{16C74201-B156-4A00-AE70-EF69F1D9DE25}" dt="2023-03-22T21:07:25.482" v="16786"/>
          <ac:spMkLst>
            <pc:docMk/>
            <pc:sldMk cId="3045446187" sldId="270"/>
            <ac:spMk id="3" creationId="{D103F4D6-E0B7-4A67-A20A-51C30B7BFB74}"/>
          </ac:spMkLst>
        </pc:spChg>
        <pc:spChg chg="del mod">
          <ac:chgData name="Ryan, Jeffrey" userId="e7101d2c-1861-41b2-b94c-3c17e49be4fa" providerId="ADAL" clId="{16C74201-B156-4A00-AE70-EF69F1D9DE25}" dt="2023-03-22T18:29:39.575" v="4866" actId="478"/>
          <ac:spMkLst>
            <pc:docMk/>
            <pc:sldMk cId="3045446187" sldId="270"/>
            <ac:spMk id="4" creationId="{5AA87BE8-5BCD-49BF-97D3-0EBD05777C42}"/>
          </ac:spMkLst>
        </pc:spChg>
        <pc:spChg chg="add del mod">
          <ac:chgData name="Ryan, Jeffrey" userId="e7101d2c-1861-41b2-b94c-3c17e49be4fa" providerId="ADAL" clId="{16C74201-B156-4A00-AE70-EF69F1D9DE25}" dt="2023-03-22T18:29:37.568" v="4865" actId="478"/>
          <ac:spMkLst>
            <pc:docMk/>
            <pc:sldMk cId="3045446187" sldId="270"/>
            <ac:spMk id="5" creationId="{FE9D1596-401D-4712-943B-40FA5C7FC718}"/>
          </ac:spMkLst>
        </pc:spChg>
        <pc:spChg chg="add del mod">
          <ac:chgData name="Ryan, Jeffrey" userId="e7101d2c-1861-41b2-b94c-3c17e49be4fa" providerId="ADAL" clId="{16C74201-B156-4A00-AE70-EF69F1D9DE25}" dt="2023-03-22T18:29:41.330" v="4867"/>
          <ac:spMkLst>
            <pc:docMk/>
            <pc:sldMk cId="3045446187" sldId="270"/>
            <ac:spMk id="7" creationId="{04615CB8-3399-4855-903C-C725F8548609}"/>
          </ac:spMkLst>
        </pc:spChg>
        <pc:spChg chg="add del mod">
          <ac:chgData name="Ryan, Jeffrey" userId="e7101d2c-1861-41b2-b94c-3c17e49be4fa" providerId="ADAL" clId="{16C74201-B156-4A00-AE70-EF69F1D9DE25}" dt="2023-03-22T18:30:06.656" v="4872"/>
          <ac:spMkLst>
            <pc:docMk/>
            <pc:sldMk cId="3045446187" sldId="270"/>
            <ac:spMk id="10" creationId="{A6E95F88-5593-4935-B62C-824A52553489}"/>
          </ac:spMkLst>
        </pc:spChg>
        <pc:spChg chg="add del mod">
          <ac:chgData name="Ryan, Jeffrey" userId="e7101d2c-1861-41b2-b94c-3c17e49be4fa" providerId="ADAL" clId="{16C74201-B156-4A00-AE70-EF69F1D9DE25}" dt="2023-03-22T20:01:24.262" v="10649"/>
          <ac:spMkLst>
            <pc:docMk/>
            <pc:sldMk cId="3045446187" sldId="270"/>
            <ac:spMk id="13" creationId="{C1BABBD9-0CB9-4FE1-8B51-E340C5C8579D}"/>
          </ac:spMkLst>
        </pc:spChg>
        <pc:picChg chg="add del mod">
          <ac:chgData name="Ryan, Jeffrey" userId="e7101d2c-1861-41b2-b94c-3c17e49be4fa" providerId="ADAL" clId="{16C74201-B156-4A00-AE70-EF69F1D9DE25}" dt="2023-03-22T18:29:52.754" v="4868" actId="21"/>
          <ac:picMkLst>
            <pc:docMk/>
            <pc:sldMk cId="3045446187" sldId="270"/>
            <ac:picMk id="8" creationId="{80ABFFF7-B9A7-4509-8810-189A8A6A77CA}"/>
          </ac:picMkLst>
        </pc:picChg>
        <pc:picChg chg="add del mod">
          <ac:chgData name="Ryan, Jeffrey" userId="e7101d2c-1861-41b2-b94c-3c17e49be4fa" providerId="ADAL" clId="{16C74201-B156-4A00-AE70-EF69F1D9DE25}" dt="2023-03-22T20:01:20.614" v="10648" actId="21"/>
          <ac:picMkLst>
            <pc:docMk/>
            <pc:sldMk cId="3045446187" sldId="270"/>
            <ac:picMk id="11" creationId="{28158A77-D05D-4146-8954-308615487D13}"/>
          </ac:picMkLst>
        </pc:picChg>
        <pc:picChg chg="add mod">
          <ac:chgData name="Ryan, Jeffrey" userId="e7101d2c-1861-41b2-b94c-3c17e49be4fa" providerId="ADAL" clId="{16C74201-B156-4A00-AE70-EF69F1D9DE25}" dt="2023-03-22T21:07:25.482" v="16786"/>
          <ac:picMkLst>
            <pc:docMk/>
            <pc:sldMk cId="3045446187" sldId="270"/>
            <ac:picMk id="14" creationId="{FE91DB89-D5FD-499C-8AAF-AE2A5FB847E9}"/>
          </ac:picMkLst>
        </pc:picChg>
        <pc:picChg chg="add mod modCrop">
          <ac:chgData name="Ryan, Jeffrey" userId="e7101d2c-1861-41b2-b94c-3c17e49be4fa" providerId="ADAL" clId="{16C74201-B156-4A00-AE70-EF69F1D9DE25}" dt="2023-03-22T20:01:43.604" v="10653" actId="732"/>
          <ac:picMkLst>
            <pc:docMk/>
            <pc:sldMk cId="3045446187" sldId="270"/>
            <ac:picMk id="15" creationId="{BBFA361F-4737-40DB-A3AF-626BC29BFF62}"/>
          </ac:picMkLst>
        </pc:picChg>
      </pc:sldChg>
      <pc:sldChg chg="addSp delSp modSp new del mod">
        <pc:chgData name="Ryan, Jeffrey" userId="e7101d2c-1861-41b2-b94c-3c17e49be4fa" providerId="ADAL" clId="{16C74201-B156-4A00-AE70-EF69F1D9DE25}" dt="2023-03-22T18:42:50.833" v="5069" actId="47"/>
        <pc:sldMkLst>
          <pc:docMk/>
          <pc:sldMk cId="1331407628" sldId="271"/>
        </pc:sldMkLst>
        <pc:spChg chg="mod">
          <ac:chgData name="Ryan, Jeffrey" userId="e7101d2c-1861-41b2-b94c-3c17e49be4fa" providerId="ADAL" clId="{16C74201-B156-4A00-AE70-EF69F1D9DE25}" dt="2023-03-07T21:54:41.200" v="2743"/>
          <ac:spMkLst>
            <pc:docMk/>
            <pc:sldMk cId="1331407628" sldId="271"/>
            <ac:spMk id="2" creationId="{0BE261FC-0EC7-4603-BD2A-7B6E3E19A6F3}"/>
          </ac:spMkLst>
        </pc:spChg>
        <pc:spChg chg="del">
          <ac:chgData name="Ryan, Jeffrey" userId="e7101d2c-1861-41b2-b94c-3c17e49be4fa" providerId="ADAL" clId="{16C74201-B156-4A00-AE70-EF69F1D9DE25}" dt="2023-03-07T21:54:41.200" v="2743"/>
          <ac:spMkLst>
            <pc:docMk/>
            <pc:sldMk cId="1331407628" sldId="271"/>
            <ac:spMk id="3" creationId="{8B35FD28-47BC-41FA-B327-8D2A6CD08EDF}"/>
          </ac:spMkLst>
        </pc:spChg>
        <pc:spChg chg="del">
          <ac:chgData name="Ryan, Jeffrey" userId="e7101d2c-1861-41b2-b94c-3c17e49be4fa" providerId="ADAL" clId="{16C74201-B156-4A00-AE70-EF69F1D9DE25}" dt="2023-03-07T21:54:41.200" v="2743"/>
          <ac:spMkLst>
            <pc:docMk/>
            <pc:sldMk cId="1331407628" sldId="271"/>
            <ac:spMk id="4" creationId="{F7D761F1-61C5-4362-A26F-694504AD6999}"/>
          </ac:spMkLst>
        </pc:spChg>
        <pc:spChg chg="add mod">
          <ac:chgData name="Ryan, Jeffrey" userId="e7101d2c-1861-41b2-b94c-3c17e49be4fa" providerId="ADAL" clId="{16C74201-B156-4A00-AE70-EF69F1D9DE25}" dt="2023-03-07T21:54:41.200" v="2743"/>
          <ac:spMkLst>
            <pc:docMk/>
            <pc:sldMk cId="1331407628" sldId="271"/>
            <ac:spMk id="5" creationId="{686E105B-D9EA-4805-AB30-AE9E0845FF7D}"/>
          </ac:spMkLst>
        </pc:spChg>
      </pc:sldChg>
      <pc:sldChg chg="new del">
        <pc:chgData name="Ryan, Jeffrey" userId="e7101d2c-1861-41b2-b94c-3c17e49be4fa" providerId="ADAL" clId="{16C74201-B156-4A00-AE70-EF69F1D9DE25}" dt="2023-03-07T21:54:28.227" v="2721" actId="47"/>
        <pc:sldMkLst>
          <pc:docMk/>
          <pc:sldMk cId="3768229756" sldId="271"/>
        </pc:sldMkLst>
      </pc:sldChg>
      <pc:sldChg chg="new del">
        <pc:chgData name="Ryan, Jeffrey" userId="e7101d2c-1861-41b2-b94c-3c17e49be4fa" providerId="ADAL" clId="{16C74201-B156-4A00-AE70-EF69F1D9DE25}" dt="2023-03-07T21:54:27.432" v="2720" actId="47"/>
        <pc:sldMkLst>
          <pc:docMk/>
          <pc:sldMk cId="247506573" sldId="272"/>
        </pc:sldMkLst>
      </pc:sldChg>
      <pc:sldChg chg="modSp new del mod">
        <pc:chgData name="Ryan, Jeffrey" userId="e7101d2c-1861-41b2-b94c-3c17e49be4fa" providerId="ADAL" clId="{16C74201-B156-4A00-AE70-EF69F1D9DE25}" dt="2023-03-22T18:42:52.064" v="5070" actId="47"/>
        <pc:sldMkLst>
          <pc:docMk/>
          <pc:sldMk cId="342917921" sldId="272"/>
        </pc:sldMkLst>
        <pc:spChg chg="mod">
          <ac:chgData name="Ryan, Jeffrey" userId="e7101d2c-1861-41b2-b94c-3c17e49be4fa" providerId="ADAL" clId="{16C74201-B156-4A00-AE70-EF69F1D9DE25}" dt="2023-03-07T21:54:47.934" v="2768" actId="20577"/>
          <ac:spMkLst>
            <pc:docMk/>
            <pc:sldMk cId="342917921" sldId="272"/>
            <ac:spMk id="2" creationId="{8EB8DB40-706B-4C59-974C-8765EFF0D5A0}"/>
          </ac:spMkLst>
        </pc:spChg>
      </pc:sldChg>
      <pc:sldChg chg="modSp new del mod">
        <pc:chgData name="Ryan, Jeffrey" userId="e7101d2c-1861-41b2-b94c-3c17e49be4fa" providerId="ADAL" clId="{16C74201-B156-4A00-AE70-EF69F1D9DE25}" dt="2023-03-22T18:43:05.919" v="5072" actId="47"/>
        <pc:sldMkLst>
          <pc:docMk/>
          <pc:sldMk cId="2946777263" sldId="273"/>
        </pc:sldMkLst>
        <pc:spChg chg="mod">
          <ac:chgData name="Ryan, Jeffrey" userId="e7101d2c-1861-41b2-b94c-3c17e49be4fa" providerId="ADAL" clId="{16C74201-B156-4A00-AE70-EF69F1D9DE25}" dt="2023-03-07T21:54:53.784" v="2790" actId="20577"/>
          <ac:spMkLst>
            <pc:docMk/>
            <pc:sldMk cId="2946777263" sldId="273"/>
            <ac:spMk id="2" creationId="{B4691596-4681-4598-86AB-C1470307C1B7}"/>
          </ac:spMkLst>
        </pc:spChg>
      </pc:sldChg>
      <pc:sldChg chg="addSp delSp modSp new del mod">
        <pc:chgData name="Ryan, Jeffrey" userId="e7101d2c-1861-41b2-b94c-3c17e49be4fa" providerId="ADAL" clId="{16C74201-B156-4A00-AE70-EF69F1D9DE25}" dt="2023-03-22T18:41:08.056" v="5056" actId="47"/>
        <pc:sldMkLst>
          <pc:docMk/>
          <pc:sldMk cId="2931314764" sldId="274"/>
        </pc:sldMkLst>
        <pc:spChg chg="del">
          <ac:chgData name="Ryan, Jeffrey" userId="e7101d2c-1861-41b2-b94c-3c17e49be4fa" providerId="ADAL" clId="{16C74201-B156-4A00-AE70-EF69F1D9DE25}" dt="2023-03-07T21:55:04.671" v="2792"/>
          <ac:spMkLst>
            <pc:docMk/>
            <pc:sldMk cId="2931314764" sldId="274"/>
            <ac:spMk id="2" creationId="{82943344-339D-4D8E-B132-3659E3C2DF12}"/>
          </ac:spMkLst>
        </pc:spChg>
        <pc:spChg chg="del">
          <ac:chgData name="Ryan, Jeffrey" userId="e7101d2c-1861-41b2-b94c-3c17e49be4fa" providerId="ADAL" clId="{16C74201-B156-4A00-AE70-EF69F1D9DE25}" dt="2023-03-07T21:55:04.671" v="2792"/>
          <ac:spMkLst>
            <pc:docMk/>
            <pc:sldMk cId="2931314764" sldId="274"/>
            <ac:spMk id="3" creationId="{DAA2DB6E-A45A-4AE6-AB4A-52D7F0B6A86A}"/>
          </ac:spMkLst>
        </pc:spChg>
        <pc:spChg chg="del">
          <ac:chgData name="Ryan, Jeffrey" userId="e7101d2c-1861-41b2-b94c-3c17e49be4fa" providerId="ADAL" clId="{16C74201-B156-4A00-AE70-EF69F1D9DE25}" dt="2023-03-07T21:55:04.671" v="2792"/>
          <ac:spMkLst>
            <pc:docMk/>
            <pc:sldMk cId="2931314764" sldId="274"/>
            <ac:spMk id="4" creationId="{954E50F6-C559-46A8-B41F-A1E83C6525C8}"/>
          </ac:spMkLst>
        </pc:spChg>
        <pc:spChg chg="add mod">
          <ac:chgData name="Ryan, Jeffrey" userId="e7101d2c-1861-41b2-b94c-3c17e49be4fa" providerId="ADAL" clId="{16C74201-B156-4A00-AE70-EF69F1D9DE25}" dt="2023-03-07T21:55:06.828" v="2799" actId="20577"/>
          <ac:spMkLst>
            <pc:docMk/>
            <pc:sldMk cId="2931314764" sldId="274"/>
            <ac:spMk id="5" creationId="{C1C880BC-0C22-4935-9019-1913FF19E925}"/>
          </ac:spMkLst>
        </pc:spChg>
        <pc:spChg chg="add mod">
          <ac:chgData name="Ryan, Jeffrey" userId="e7101d2c-1861-41b2-b94c-3c17e49be4fa" providerId="ADAL" clId="{16C74201-B156-4A00-AE70-EF69F1D9DE25}" dt="2023-03-07T21:55:04.671" v="2792"/>
          <ac:spMkLst>
            <pc:docMk/>
            <pc:sldMk cId="2931314764" sldId="274"/>
            <ac:spMk id="6" creationId="{3D346DCD-0595-4338-BCD6-9285E72B9541}"/>
          </ac:spMkLst>
        </pc:spChg>
      </pc:sldChg>
      <pc:sldChg chg="modSp new del mod">
        <pc:chgData name="Ryan, Jeffrey" userId="e7101d2c-1861-41b2-b94c-3c17e49be4fa" providerId="ADAL" clId="{16C74201-B156-4A00-AE70-EF69F1D9DE25}" dt="2023-03-22T18:41:08.056" v="5056" actId="47"/>
        <pc:sldMkLst>
          <pc:docMk/>
          <pc:sldMk cId="2933830666" sldId="275"/>
        </pc:sldMkLst>
        <pc:spChg chg="mod">
          <ac:chgData name="Ryan, Jeffrey" userId="e7101d2c-1861-41b2-b94c-3c17e49be4fa" providerId="ADAL" clId="{16C74201-B156-4A00-AE70-EF69F1D9DE25}" dt="2023-03-07T21:55:14.408" v="2815" actId="20577"/>
          <ac:spMkLst>
            <pc:docMk/>
            <pc:sldMk cId="2933830666" sldId="275"/>
            <ac:spMk id="2" creationId="{65DA952B-BBD1-492D-A5D8-CB4E03DB887C}"/>
          </ac:spMkLst>
        </pc:spChg>
      </pc:sldChg>
      <pc:sldChg chg="modSp new del mod">
        <pc:chgData name="Ryan, Jeffrey" userId="e7101d2c-1861-41b2-b94c-3c17e49be4fa" providerId="ADAL" clId="{16C74201-B156-4A00-AE70-EF69F1D9DE25}" dt="2023-03-22T18:41:08.056" v="5056" actId="47"/>
        <pc:sldMkLst>
          <pc:docMk/>
          <pc:sldMk cId="1991964296" sldId="276"/>
        </pc:sldMkLst>
        <pc:spChg chg="mod">
          <ac:chgData name="Ryan, Jeffrey" userId="e7101d2c-1861-41b2-b94c-3c17e49be4fa" providerId="ADAL" clId="{16C74201-B156-4A00-AE70-EF69F1D9DE25}" dt="2023-03-07T21:55:21.008" v="2832" actId="20577"/>
          <ac:spMkLst>
            <pc:docMk/>
            <pc:sldMk cId="1991964296" sldId="276"/>
            <ac:spMk id="2" creationId="{D8C0FAEB-2E88-41BF-8650-9F472EF13D81}"/>
          </ac:spMkLst>
        </pc:spChg>
      </pc:sldChg>
      <pc:sldChg chg="delSp modSp add del mod">
        <pc:chgData name="Ryan, Jeffrey" userId="e7101d2c-1861-41b2-b94c-3c17e49be4fa" providerId="ADAL" clId="{16C74201-B156-4A00-AE70-EF69F1D9DE25}" dt="2023-04-03T21:52:09.897" v="18335" actId="2696"/>
        <pc:sldMkLst>
          <pc:docMk/>
          <pc:sldMk cId="2130776134" sldId="277"/>
        </pc:sldMkLst>
        <pc:spChg chg="mod">
          <ac:chgData name="Ryan, Jeffrey" userId="e7101d2c-1861-41b2-b94c-3c17e49be4fa" providerId="ADAL" clId="{16C74201-B156-4A00-AE70-EF69F1D9DE25}" dt="2023-03-22T20:23:42.585" v="13295"/>
          <ac:spMkLst>
            <pc:docMk/>
            <pc:sldMk cId="2130776134" sldId="277"/>
            <ac:spMk id="2" creationId="{738C6DF8-4E1D-4306-B818-78135A31E8C9}"/>
          </ac:spMkLst>
        </pc:spChg>
        <pc:spChg chg="mod">
          <ac:chgData name="Ryan, Jeffrey" userId="e7101d2c-1861-41b2-b94c-3c17e49be4fa" providerId="ADAL" clId="{16C74201-B156-4A00-AE70-EF69F1D9DE25}" dt="2023-04-03T20:34:07.479" v="17944" actId="20577"/>
          <ac:spMkLst>
            <pc:docMk/>
            <pc:sldMk cId="2130776134" sldId="277"/>
            <ac:spMk id="3" creationId="{02374A3B-77F4-405C-B2B4-EFA4989DE0DE}"/>
          </ac:spMkLst>
        </pc:spChg>
        <pc:spChg chg="del mod">
          <ac:chgData name="Ryan, Jeffrey" userId="e7101d2c-1861-41b2-b94c-3c17e49be4fa" providerId="ADAL" clId="{16C74201-B156-4A00-AE70-EF69F1D9DE25}" dt="2023-03-22T20:23:42.585" v="13295"/>
          <ac:spMkLst>
            <pc:docMk/>
            <pc:sldMk cId="2130776134" sldId="277"/>
            <ac:spMk id="10" creationId="{FCAA0053-3B50-42DF-8254-B6B7DBF34677}"/>
          </ac:spMkLst>
        </pc:spChg>
      </pc:sldChg>
      <pc:sldChg chg="add">
        <pc:chgData name="Ryan, Jeffrey" userId="e7101d2c-1861-41b2-b94c-3c17e49be4fa" providerId="ADAL" clId="{16C74201-B156-4A00-AE70-EF69F1D9DE25}" dt="2023-04-03T21:52:17.295" v="18336"/>
        <pc:sldMkLst>
          <pc:docMk/>
          <pc:sldMk cId="2665619492" sldId="277"/>
        </pc:sldMkLst>
      </pc:sldChg>
      <pc:sldChg chg="modSp new del mod">
        <pc:chgData name="Ryan, Jeffrey" userId="e7101d2c-1861-41b2-b94c-3c17e49be4fa" providerId="ADAL" clId="{16C74201-B156-4A00-AE70-EF69F1D9DE25}" dt="2023-03-22T18:41:16.914" v="5058" actId="47"/>
        <pc:sldMkLst>
          <pc:docMk/>
          <pc:sldMk cId="3041043573" sldId="277"/>
        </pc:sldMkLst>
        <pc:spChg chg="mod">
          <ac:chgData name="Ryan, Jeffrey" userId="e7101d2c-1861-41b2-b94c-3c17e49be4fa" providerId="ADAL" clId="{16C74201-B156-4A00-AE70-EF69F1D9DE25}" dt="2023-03-07T21:55:26.254" v="2848" actId="20577"/>
          <ac:spMkLst>
            <pc:docMk/>
            <pc:sldMk cId="3041043573" sldId="277"/>
            <ac:spMk id="2" creationId="{7DD7ECE1-A92A-43D9-BB16-D53E2A6B7999}"/>
          </ac:spMkLst>
        </pc:spChg>
      </pc:sldChg>
      <pc:sldChg chg="modSp add del mod">
        <pc:chgData name="Ryan, Jeffrey" userId="e7101d2c-1861-41b2-b94c-3c17e49be4fa" providerId="ADAL" clId="{16C74201-B156-4A00-AE70-EF69F1D9DE25}" dt="2023-04-03T21:52:09.897" v="18335" actId="2696"/>
        <pc:sldMkLst>
          <pc:docMk/>
          <pc:sldMk cId="907249120" sldId="278"/>
        </pc:sldMkLst>
        <pc:spChg chg="mod">
          <ac:chgData name="Ryan, Jeffrey" userId="e7101d2c-1861-41b2-b94c-3c17e49be4fa" providerId="ADAL" clId="{16C74201-B156-4A00-AE70-EF69F1D9DE25}" dt="2023-04-03T20:34:01.467" v="17940" actId="20577"/>
          <ac:spMkLst>
            <pc:docMk/>
            <pc:sldMk cId="907249120" sldId="278"/>
            <ac:spMk id="9" creationId="{21A00B06-1910-4853-9B5E-8A2D70238E8A}"/>
          </ac:spMkLst>
        </pc:spChg>
      </pc:sldChg>
      <pc:sldChg chg="add">
        <pc:chgData name="Ryan, Jeffrey" userId="e7101d2c-1861-41b2-b94c-3c17e49be4fa" providerId="ADAL" clId="{16C74201-B156-4A00-AE70-EF69F1D9DE25}" dt="2023-04-03T21:52:17.295" v="18336"/>
        <pc:sldMkLst>
          <pc:docMk/>
          <pc:sldMk cId="1108987786" sldId="278"/>
        </pc:sldMkLst>
      </pc:sldChg>
      <pc:sldChg chg="modSp new del mod">
        <pc:chgData name="Ryan, Jeffrey" userId="e7101d2c-1861-41b2-b94c-3c17e49be4fa" providerId="ADAL" clId="{16C74201-B156-4A00-AE70-EF69F1D9DE25}" dt="2023-03-22T18:41:46.725" v="5063" actId="47"/>
        <pc:sldMkLst>
          <pc:docMk/>
          <pc:sldMk cId="3886709920" sldId="278"/>
        </pc:sldMkLst>
        <pc:spChg chg="mod">
          <ac:chgData name="Ryan, Jeffrey" userId="e7101d2c-1861-41b2-b94c-3c17e49be4fa" providerId="ADAL" clId="{16C74201-B156-4A00-AE70-EF69F1D9DE25}" dt="2023-03-07T21:55:34.099" v="2879" actId="20577"/>
          <ac:spMkLst>
            <pc:docMk/>
            <pc:sldMk cId="3886709920" sldId="278"/>
            <ac:spMk id="2" creationId="{F9BF6E19-58C7-4493-8ABD-798CBDBDEC3E}"/>
          </ac:spMkLst>
        </pc:spChg>
      </pc:sldChg>
      <pc:sldChg chg="addSp delSp modSp new mod">
        <pc:chgData name="Ryan, Jeffrey" userId="e7101d2c-1861-41b2-b94c-3c17e49be4fa" providerId="ADAL" clId="{16C74201-B156-4A00-AE70-EF69F1D9DE25}" dt="2023-03-22T21:08:23.414" v="16799" actId="1076"/>
        <pc:sldMkLst>
          <pc:docMk/>
          <pc:sldMk cId="960115320" sldId="279"/>
        </pc:sldMkLst>
        <pc:spChg chg="del">
          <ac:chgData name="Ryan, Jeffrey" userId="e7101d2c-1861-41b2-b94c-3c17e49be4fa" providerId="ADAL" clId="{16C74201-B156-4A00-AE70-EF69F1D9DE25}" dt="2023-03-07T21:56:02.270" v="2887"/>
          <ac:spMkLst>
            <pc:docMk/>
            <pc:sldMk cId="960115320" sldId="279"/>
            <ac:spMk id="2" creationId="{5FEC7FD7-CBD2-4516-A0CC-D6304E249448}"/>
          </ac:spMkLst>
        </pc:spChg>
        <pc:spChg chg="del">
          <ac:chgData name="Ryan, Jeffrey" userId="e7101d2c-1861-41b2-b94c-3c17e49be4fa" providerId="ADAL" clId="{16C74201-B156-4A00-AE70-EF69F1D9DE25}" dt="2023-03-07T21:56:02.270" v="2887"/>
          <ac:spMkLst>
            <pc:docMk/>
            <pc:sldMk cId="960115320" sldId="279"/>
            <ac:spMk id="3" creationId="{081C3BD6-06F7-4D77-BBA5-012211D15F96}"/>
          </ac:spMkLst>
        </pc:spChg>
        <pc:spChg chg="add del mod">
          <ac:chgData name="Ryan, Jeffrey" userId="e7101d2c-1861-41b2-b94c-3c17e49be4fa" providerId="ADAL" clId="{16C74201-B156-4A00-AE70-EF69F1D9DE25}" dt="2023-03-22T18:31:13.277" v="4909" actId="478"/>
          <ac:spMkLst>
            <pc:docMk/>
            <pc:sldMk cId="960115320" sldId="279"/>
            <ac:spMk id="3" creationId="{96B82DED-7589-4E22-85C9-1F1E201647C0}"/>
          </ac:spMkLst>
        </pc:spChg>
        <pc:spChg chg="del">
          <ac:chgData name="Ryan, Jeffrey" userId="e7101d2c-1861-41b2-b94c-3c17e49be4fa" providerId="ADAL" clId="{16C74201-B156-4A00-AE70-EF69F1D9DE25}" dt="2023-03-07T21:56:02.270" v="2887"/>
          <ac:spMkLst>
            <pc:docMk/>
            <pc:sldMk cId="960115320" sldId="279"/>
            <ac:spMk id="4" creationId="{2BA7A5AA-A40F-4FFE-8085-F62500EE84A2}"/>
          </ac:spMkLst>
        </pc:spChg>
        <pc:spChg chg="add del mod">
          <ac:chgData name="Ryan, Jeffrey" userId="e7101d2c-1861-41b2-b94c-3c17e49be4fa" providerId="ADAL" clId="{16C74201-B156-4A00-AE70-EF69F1D9DE25}" dt="2023-03-22T18:33:42.724" v="4976" actId="478"/>
          <ac:spMkLst>
            <pc:docMk/>
            <pc:sldMk cId="960115320" sldId="279"/>
            <ac:spMk id="4" creationId="{A12A518A-DAC4-43FB-8B37-5F108E9954C3}"/>
          </ac:spMkLst>
        </pc:spChg>
        <pc:spChg chg="add mod">
          <ac:chgData name="Ryan, Jeffrey" userId="e7101d2c-1861-41b2-b94c-3c17e49be4fa" providerId="ADAL" clId="{16C74201-B156-4A00-AE70-EF69F1D9DE25}" dt="2023-03-22T21:08:01.399" v="16794"/>
          <ac:spMkLst>
            <pc:docMk/>
            <pc:sldMk cId="960115320" sldId="279"/>
            <ac:spMk id="5" creationId="{AC22CB3C-AB1A-4184-8F10-5816452E7B71}"/>
          </ac:spMkLst>
        </pc:spChg>
        <pc:spChg chg="add del mod">
          <ac:chgData name="Ryan, Jeffrey" userId="e7101d2c-1861-41b2-b94c-3c17e49be4fa" providerId="ADAL" clId="{16C74201-B156-4A00-AE70-EF69F1D9DE25}" dt="2023-03-22T21:08:18.674" v="16798" actId="1076"/>
          <ac:spMkLst>
            <pc:docMk/>
            <pc:sldMk cId="960115320" sldId="279"/>
            <ac:spMk id="6" creationId="{A6F73765-EE65-4021-884E-FFE73608275F}"/>
          </ac:spMkLst>
        </pc:spChg>
        <pc:spChg chg="add del mod">
          <ac:chgData name="Ryan, Jeffrey" userId="e7101d2c-1861-41b2-b94c-3c17e49be4fa" providerId="ADAL" clId="{16C74201-B156-4A00-AE70-EF69F1D9DE25}" dt="2023-03-07T21:56:04.654" v="2889"/>
          <ac:spMkLst>
            <pc:docMk/>
            <pc:sldMk cId="960115320" sldId="279"/>
            <ac:spMk id="7" creationId="{06503994-B091-4326-BCAA-20BBEBF51390}"/>
          </ac:spMkLst>
        </pc:spChg>
        <pc:spChg chg="add del mod">
          <ac:chgData name="Ryan, Jeffrey" userId="e7101d2c-1861-41b2-b94c-3c17e49be4fa" providerId="ADAL" clId="{16C74201-B156-4A00-AE70-EF69F1D9DE25}" dt="2023-03-22T18:33:37.417" v="4966"/>
          <ac:spMkLst>
            <pc:docMk/>
            <pc:sldMk cId="960115320" sldId="279"/>
            <ac:spMk id="7" creationId="{4C10EC28-72BE-4B56-9711-7890CA118E8B}"/>
          </ac:spMkLst>
        </pc:spChg>
        <pc:spChg chg="add del mod">
          <ac:chgData name="Ryan, Jeffrey" userId="e7101d2c-1861-41b2-b94c-3c17e49be4fa" providerId="ADAL" clId="{16C74201-B156-4A00-AE70-EF69F1D9DE25}" dt="2023-03-07T21:56:52.246" v="2917"/>
          <ac:spMkLst>
            <pc:docMk/>
            <pc:sldMk cId="960115320" sldId="279"/>
            <ac:spMk id="8" creationId="{480A2F63-9B2E-4186-9D2D-B55EDE8F04FF}"/>
          </ac:spMkLst>
        </pc:spChg>
        <pc:spChg chg="add del mod">
          <ac:chgData name="Ryan, Jeffrey" userId="e7101d2c-1861-41b2-b94c-3c17e49be4fa" providerId="ADAL" clId="{16C74201-B156-4A00-AE70-EF69F1D9DE25}" dt="2023-03-22T18:31:10.818" v="4908" actId="478"/>
          <ac:spMkLst>
            <pc:docMk/>
            <pc:sldMk cId="960115320" sldId="279"/>
            <ac:spMk id="9" creationId="{DA938582-E15F-4958-89E1-A67B06A7353B}"/>
          </ac:spMkLst>
        </pc:spChg>
        <pc:spChg chg="add del mod">
          <ac:chgData name="Ryan, Jeffrey" userId="e7101d2c-1861-41b2-b94c-3c17e49be4fa" providerId="ADAL" clId="{16C74201-B156-4A00-AE70-EF69F1D9DE25}" dt="2023-03-22T18:31:08.773" v="4907" actId="478"/>
          <ac:spMkLst>
            <pc:docMk/>
            <pc:sldMk cId="960115320" sldId="279"/>
            <ac:spMk id="10" creationId="{5A9ACF1B-A52E-4AD5-BEAA-54CEB5E93EAE}"/>
          </ac:spMkLst>
        </pc:spChg>
        <pc:spChg chg="add del mod">
          <ac:chgData name="Ryan, Jeffrey" userId="e7101d2c-1861-41b2-b94c-3c17e49be4fa" providerId="ADAL" clId="{16C74201-B156-4A00-AE70-EF69F1D9DE25}" dt="2023-03-22T18:33:41.902" v="4975" actId="478"/>
          <ac:spMkLst>
            <pc:docMk/>
            <pc:sldMk cId="960115320" sldId="279"/>
            <ac:spMk id="11" creationId="{8A82348C-0BEA-40CC-830D-2828E4263C78}"/>
          </ac:spMkLst>
        </pc:spChg>
        <pc:spChg chg="add del mod">
          <ac:chgData name="Ryan, Jeffrey" userId="e7101d2c-1861-41b2-b94c-3c17e49be4fa" providerId="ADAL" clId="{16C74201-B156-4A00-AE70-EF69F1D9DE25}" dt="2023-03-22T18:33:38.605" v="4971"/>
          <ac:spMkLst>
            <pc:docMk/>
            <pc:sldMk cId="960115320" sldId="279"/>
            <ac:spMk id="12" creationId="{81C58C65-1685-4A0B-9A15-496F2925FD70}"/>
          </ac:spMkLst>
        </pc:spChg>
        <pc:spChg chg="add del mod">
          <ac:chgData name="Ryan, Jeffrey" userId="e7101d2c-1861-41b2-b94c-3c17e49be4fa" providerId="ADAL" clId="{16C74201-B156-4A00-AE70-EF69F1D9DE25}" dt="2023-03-22T18:33:38.140" v="4969"/>
          <ac:spMkLst>
            <pc:docMk/>
            <pc:sldMk cId="960115320" sldId="279"/>
            <ac:spMk id="13" creationId="{1CBCD5B9-D49E-49A9-834C-2F7C1CC63934}"/>
          </ac:spMkLst>
        </pc:spChg>
        <pc:spChg chg="add del mod">
          <ac:chgData name="Ryan, Jeffrey" userId="e7101d2c-1861-41b2-b94c-3c17e49be4fa" providerId="ADAL" clId="{16C74201-B156-4A00-AE70-EF69F1D9DE25}" dt="2023-03-22T18:33:36.521" v="4962"/>
          <ac:spMkLst>
            <pc:docMk/>
            <pc:sldMk cId="960115320" sldId="279"/>
            <ac:spMk id="14" creationId="{1D0E9C13-28D0-4F51-A7FD-E1F961859CAF}"/>
          </ac:spMkLst>
        </pc:spChg>
        <pc:spChg chg="add del mod">
          <ac:chgData name="Ryan, Jeffrey" userId="e7101d2c-1861-41b2-b94c-3c17e49be4fa" providerId="ADAL" clId="{16C74201-B156-4A00-AE70-EF69F1D9DE25}" dt="2023-03-22T18:33:35.695" v="4958"/>
          <ac:spMkLst>
            <pc:docMk/>
            <pc:sldMk cId="960115320" sldId="279"/>
            <ac:spMk id="15" creationId="{13EC37EF-AEA4-4851-BBB2-CD4178AE55BD}"/>
          </ac:spMkLst>
        </pc:spChg>
        <pc:spChg chg="add mod">
          <ac:chgData name="Ryan, Jeffrey" userId="e7101d2c-1861-41b2-b94c-3c17e49be4fa" providerId="ADAL" clId="{16C74201-B156-4A00-AE70-EF69F1D9DE25}" dt="2023-03-22T19:02:00.048" v="6227" actId="20577"/>
          <ac:spMkLst>
            <pc:docMk/>
            <pc:sldMk cId="960115320" sldId="279"/>
            <ac:spMk id="16" creationId="{B70EE8CC-63E9-4A8D-A845-0B4BB60AE8B6}"/>
          </ac:spMkLst>
        </pc:spChg>
        <pc:spChg chg="add mod">
          <ac:chgData name="Ryan, Jeffrey" userId="e7101d2c-1861-41b2-b94c-3c17e49be4fa" providerId="ADAL" clId="{16C74201-B156-4A00-AE70-EF69F1D9DE25}" dt="2023-03-22T19:02:10.892" v="6236" actId="20577"/>
          <ac:spMkLst>
            <pc:docMk/>
            <pc:sldMk cId="960115320" sldId="279"/>
            <ac:spMk id="17" creationId="{28071145-21DE-42E4-BF71-C50AFF744163}"/>
          </ac:spMkLst>
        </pc:spChg>
        <pc:spChg chg="add mod">
          <ac:chgData name="Ryan, Jeffrey" userId="e7101d2c-1861-41b2-b94c-3c17e49be4fa" providerId="ADAL" clId="{16C74201-B156-4A00-AE70-EF69F1D9DE25}" dt="2023-03-22T19:02:04.126" v="6230" actId="20577"/>
          <ac:spMkLst>
            <pc:docMk/>
            <pc:sldMk cId="960115320" sldId="279"/>
            <ac:spMk id="18" creationId="{31B5C2CA-F478-4CE5-89CE-4534BE8D41E2}"/>
          </ac:spMkLst>
        </pc:spChg>
        <pc:spChg chg="add mod">
          <ac:chgData name="Ryan, Jeffrey" userId="e7101d2c-1861-41b2-b94c-3c17e49be4fa" providerId="ADAL" clId="{16C74201-B156-4A00-AE70-EF69F1D9DE25}" dt="2023-03-22T19:02:07.605" v="6233" actId="20577"/>
          <ac:spMkLst>
            <pc:docMk/>
            <pc:sldMk cId="960115320" sldId="279"/>
            <ac:spMk id="19" creationId="{C93BDA5E-E489-47C2-8E86-E0C5A6ED0C7D}"/>
          </ac:spMkLst>
        </pc:spChg>
        <pc:spChg chg="add mod">
          <ac:chgData name="Ryan, Jeffrey" userId="e7101d2c-1861-41b2-b94c-3c17e49be4fa" providerId="ADAL" clId="{16C74201-B156-4A00-AE70-EF69F1D9DE25}" dt="2023-03-22T19:01:33.070" v="6212" actId="1076"/>
          <ac:spMkLst>
            <pc:docMk/>
            <pc:sldMk cId="960115320" sldId="279"/>
            <ac:spMk id="20" creationId="{A4E765C9-3B18-4BD8-9153-8C292181F2D0}"/>
          </ac:spMkLst>
        </pc:spChg>
        <pc:spChg chg="add mod">
          <ac:chgData name="Ryan, Jeffrey" userId="e7101d2c-1861-41b2-b94c-3c17e49be4fa" providerId="ADAL" clId="{16C74201-B156-4A00-AE70-EF69F1D9DE25}" dt="2023-03-22T19:01:36.852" v="6214" actId="1076"/>
          <ac:spMkLst>
            <pc:docMk/>
            <pc:sldMk cId="960115320" sldId="279"/>
            <ac:spMk id="21" creationId="{D1E5CFBB-295A-4B1D-B02C-DB4AD29C9F69}"/>
          </ac:spMkLst>
        </pc:spChg>
        <pc:spChg chg="add mod">
          <ac:chgData name="Ryan, Jeffrey" userId="e7101d2c-1861-41b2-b94c-3c17e49be4fa" providerId="ADAL" clId="{16C74201-B156-4A00-AE70-EF69F1D9DE25}" dt="2023-03-22T19:01:57.716" v="6224" actId="1076"/>
          <ac:spMkLst>
            <pc:docMk/>
            <pc:sldMk cId="960115320" sldId="279"/>
            <ac:spMk id="22" creationId="{C77C790D-81C1-4954-BAF4-6A4DE424FC4C}"/>
          </ac:spMkLst>
        </pc:spChg>
        <pc:spChg chg="add mod">
          <ac:chgData name="Ryan, Jeffrey" userId="e7101d2c-1861-41b2-b94c-3c17e49be4fa" providerId="ADAL" clId="{16C74201-B156-4A00-AE70-EF69F1D9DE25}" dt="2023-03-22T19:01:49.256" v="6221" actId="1076"/>
          <ac:spMkLst>
            <pc:docMk/>
            <pc:sldMk cId="960115320" sldId="279"/>
            <ac:spMk id="23" creationId="{5B18C22A-515D-4394-AC05-6E10CFBA7DFD}"/>
          </ac:spMkLst>
        </pc:spChg>
        <pc:picChg chg="add mod">
          <ac:chgData name="Ryan, Jeffrey" userId="e7101d2c-1861-41b2-b94c-3c17e49be4fa" providerId="ADAL" clId="{16C74201-B156-4A00-AE70-EF69F1D9DE25}" dt="2023-03-22T21:08:23.414" v="16799" actId="1076"/>
          <ac:picMkLst>
            <pc:docMk/>
            <pc:sldMk cId="960115320" sldId="279"/>
            <ac:picMk id="8" creationId="{09B3E4EC-2EAA-4D17-B6C0-90B13CE187DB}"/>
          </ac:picMkLst>
        </pc:picChg>
      </pc:sldChg>
      <pc:sldChg chg="addSp delSp modSp new add del mod ord delCm">
        <pc:chgData name="Ryan, Jeffrey" userId="e7101d2c-1861-41b2-b94c-3c17e49be4fa" providerId="ADAL" clId="{16C74201-B156-4A00-AE70-EF69F1D9DE25}" dt="2023-04-04T20:26:29.701" v="18897"/>
        <pc:sldMkLst>
          <pc:docMk/>
          <pc:sldMk cId="1901293555" sldId="280"/>
        </pc:sldMkLst>
        <pc:spChg chg="del">
          <ac:chgData name="Ryan, Jeffrey" userId="e7101d2c-1861-41b2-b94c-3c17e49be4fa" providerId="ADAL" clId="{16C74201-B156-4A00-AE70-EF69F1D9DE25}" dt="2023-03-22T17:35:20.799" v="3305"/>
          <ac:spMkLst>
            <pc:docMk/>
            <pc:sldMk cId="1901293555" sldId="280"/>
            <ac:spMk id="2" creationId="{1BF98960-29F9-41D2-BCC7-BF662AD47E41}"/>
          </ac:spMkLst>
        </pc:spChg>
        <pc:spChg chg="del">
          <ac:chgData name="Ryan, Jeffrey" userId="e7101d2c-1861-41b2-b94c-3c17e49be4fa" providerId="ADAL" clId="{16C74201-B156-4A00-AE70-EF69F1D9DE25}" dt="2023-03-22T17:35:20.799" v="3305"/>
          <ac:spMkLst>
            <pc:docMk/>
            <pc:sldMk cId="1901293555" sldId="280"/>
            <ac:spMk id="3" creationId="{B06E23BC-9AEB-49BF-A574-51BF071AF936}"/>
          </ac:spMkLst>
        </pc:spChg>
        <pc:spChg chg="add mod">
          <ac:chgData name="Ryan, Jeffrey" userId="e7101d2c-1861-41b2-b94c-3c17e49be4fa" providerId="ADAL" clId="{16C74201-B156-4A00-AE70-EF69F1D9DE25}" dt="2023-04-04T20:23:50.301" v="18883" actId="313"/>
          <ac:spMkLst>
            <pc:docMk/>
            <pc:sldMk cId="1901293555" sldId="280"/>
            <ac:spMk id="4" creationId="{8584B0A8-EA3B-4C56-B429-6C6FB277BE7A}"/>
          </ac:spMkLst>
        </pc:spChg>
        <pc:spChg chg="add mod">
          <ac:chgData name="Ryan, Jeffrey" userId="e7101d2c-1861-41b2-b94c-3c17e49be4fa" providerId="ADAL" clId="{16C74201-B156-4A00-AE70-EF69F1D9DE25}" dt="2023-04-04T20:23:16.430" v="18847" actId="27636"/>
          <ac:spMkLst>
            <pc:docMk/>
            <pc:sldMk cId="1901293555" sldId="280"/>
            <ac:spMk id="5" creationId="{234326DF-2B41-45A1-B490-CD2966F39CF2}"/>
          </ac:spMkLst>
        </pc:spChg>
        <pc:spChg chg="add mod">
          <ac:chgData name="Ryan, Jeffrey" userId="e7101d2c-1861-41b2-b94c-3c17e49be4fa" providerId="ADAL" clId="{16C74201-B156-4A00-AE70-EF69F1D9DE25}" dt="2023-04-04T20:26:29.701" v="18897"/>
          <ac:spMkLst>
            <pc:docMk/>
            <pc:sldMk cId="1901293555" sldId="280"/>
            <ac:spMk id="6" creationId="{B0AE2CFE-F999-4B3B-B537-2A93BC6EF6C7}"/>
          </ac:spMkLst>
        </pc:spChg>
        <pc:spChg chg="add del mod">
          <ac:chgData name="Ryan, Jeffrey" userId="e7101d2c-1861-41b2-b94c-3c17e49be4fa" providerId="ADAL" clId="{16C74201-B156-4A00-AE70-EF69F1D9DE25}" dt="2023-03-22T18:19:10.686" v="4428"/>
          <ac:spMkLst>
            <pc:docMk/>
            <pc:sldMk cId="1901293555" sldId="280"/>
            <ac:spMk id="6" creationId="{FC3822E5-C5B8-46FD-85FA-329C13BDE1A7}"/>
          </ac:spMkLst>
        </pc:spChg>
        <pc:picChg chg="add mod">
          <ac:chgData name="Ryan, Jeffrey" userId="e7101d2c-1861-41b2-b94c-3c17e49be4fa" providerId="ADAL" clId="{16C74201-B156-4A00-AE70-EF69F1D9DE25}" dt="2023-03-22T21:09:57.457" v="16816"/>
          <ac:picMkLst>
            <pc:docMk/>
            <pc:sldMk cId="1901293555" sldId="280"/>
            <ac:picMk id="7" creationId="{B52BFE7B-52C7-4346-9B7E-F37C515ABC3A}"/>
          </ac:picMkLst>
        </pc:picChg>
      </pc:sldChg>
      <pc:sldChg chg="modSp add">
        <pc:chgData name="Ryan, Jeffrey" userId="e7101d2c-1861-41b2-b94c-3c17e49be4fa" providerId="ADAL" clId="{16C74201-B156-4A00-AE70-EF69F1D9DE25}" dt="2023-03-22T21:06:48.411" v="16777"/>
        <pc:sldMkLst>
          <pc:docMk/>
          <pc:sldMk cId="573470645" sldId="284"/>
        </pc:sldMkLst>
        <pc:spChg chg="mod">
          <ac:chgData name="Ryan, Jeffrey" userId="e7101d2c-1861-41b2-b94c-3c17e49be4fa" providerId="ADAL" clId="{16C74201-B156-4A00-AE70-EF69F1D9DE25}" dt="2023-03-22T21:06:48.411" v="16777"/>
          <ac:spMkLst>
            <pc:docMk/>
            <pc:sldMk cId="573470645" sldId="284"/>
            <ac:spMk id="2" creationId="{327A3B48-8272-4DF4-B659-7D5DCAC21B74}"/>
          </ac:spMkLst>
        </pc:spChg>
        <pc:spChg chg="mod">
          <ac:chgData name="Ryan, Jeffrey" userId="e7101d2c-1861-41b2-b94c-3c17e49be4fa" providerId="ADAL" clId="{16C74201-B156-4A00-AE70-EF69F1D9DE25}" dt="2023-03-22T21:06:48.411" v="16777"/>
          <ac:spMkLst>
            <pc:docMk/>
            <pc:sldMk cId="573470645" sldId="284"/>
            <ac:spMk id="5" creationId="{671E4949-8A50-4D4A-8E33-94EC78C0701E}"/>
          </ac:spMkLst>
        </pc:spChg>
        <pc:graphicFrameChg chg="mod">
          <ac:chgData name="Ryan, Jeffrey" userId="e7101d2c-1861-41b2-b94c-3c17e49be4fa" providerId="ADAL" clId="{16C74201-B156-4A00-AE70-EF69F1D9DE25}" dt="2023-03-22T21:06:48.411" v="16777"/>
          <ac:graphicFrameMkLst>
            <pc:docMk/>
            <pc:sldMk cId="573470645" sldId="284"/>
            <ac:graphicFrameMk id="4" creationId="{E2B10742-9C1A-48FA-B448-5B31151C5A8A}"/>
          </ac:graphicFrameMkLst>
        </pc:graphicFrameChg>
      </pc:sldChg>
      <pc:sldChg chg="addSp modSp add">
        <pc:chgData name="Ryan, Jeffrey" userId="e7101d2c-1861-41b2-b94c-3c17e49be4fa" providerId="ADAL" clId="{16C74201-B156-4A00-AE70-EF69F1D9DE25}" dt="2023-04-04T20:26:28.557" v="18896"/>
        <pc:sldMkLst>
          <pc:docMk/>
          <pc:sldMk cId="3756079632" sldId="285"/>
        </pc:sldMkLst>
        <pc:spChg chg="add mod">
          <ac:chgData name="Ryan, Jeffrey" userId="e7101d2c-1861-41b2-b94c-3c17e49be4fa" providerId="ADAL" clId="{16C74201-B156-4A00-AE70-EF69F1D9DE25}" dt="2023-04-04T20:26:28.557" v="18896"/>
          <ac:spMkLst>
            <pc:docMk/>
            <pc:sldMk cId="3756079632" sldId="285"/>
            <ac:spMk id="6" creationId="{3DF9946C-6310-4669-B6BC-3EE7C85AF16F}"/>
          </ac:spMkLst>
        </pc:spChg>
      </pc:sldChg>
      <pc:sldChg chg="addSp delSp modSp add mod">
        <pc:chgData name="Ryan, Jeffrey" userId="e7101d2c-1861-41b2-b94c-3c17e49be4fa" providerId="ADAL" clId="{16C74201-B156-4A00-AE70-EF69F1D9DE25}" dt="2023-03-22T19:24:51.670" v="7393" actId="207"/>
        <pc:sldMkLst>
          <pc:docMk/>
          <pc:sldMk cId="738044651" sldId="286"/>
        </pc:sldMkLst>
        <pc:spChg chg="del">
          <ac:chgData name="Ryan, Jeffrey" userId="e7101d2c-1861-41b2-b94c-3c17e49be4fa" providerId="ADAL" clId="{16C74201-B156-4A00-AE70-EF69F1D9DE25}" dt="2023-03-22T19:19:34.622" v="6978" actId="478"/>
          <ac:spMkLst>
            <pc:docMk/>
            <pc:sldMk cId="738044651" sldId="286"/>
            <ac:spMk id="2" creationId="{8AEEC775-D691-4D16-8EB2-8ED2D09E0F8E}"/>
          </ac:spMkLst>
        </pc:spChg>
        <pc:spChg chg="add del mod">
          <ac:chgData name="Ryan, Jeffrey" userId="e7101d2c-1861-41b2-b94c-3c17e49be4fa" providerId="ADAL" clId="{16C74201-B156-4A00-AE70-EF69F1D9DE25}" dt="2023-03-22T19:21:42.758" v="7029"/>
          <ac:spMkLst>
            <pc:docMk/>
            <pc:sldMk cId="738044651" sldId="286"/>
            <ac:spMk id="4" creationId="{55563D71-4D3D-49AA-BAA6-339A2D401931}"/>
          </ac:spMkLst>
        </pc:spChg>
        <pc:spChg chg="add del mod">
          <ac:chgData name="Ryan, Jeffrey" userId="e7101d2c-1861-41b2-b94c-3c17e49be4fa" providerId="ADAL" clId="{16C74201-B156-4A00-AE70-EF69F1D9DE25}" dt="2023-03-22T19:24:11.406" v="7384"/>
          <ac:spMkLst>
            <pc:docMk/>
            <pc:sldMk cId="738044651" sldId="286"/>
            <ac:spMk id="5" creationId="{F3F3EE0F-1033-43D1-99B1-570C44694CE4}"/>
          </ac:spMkLst>
        </pc:spChg>
        <pc:spChg chg="mod">
          <ac:chgData name="Ryan, Jeffrey" userId="e7101d2c-1861-41b2-b94c-3c17e49be4fa" providerId="ADAL" clId="{16C74201-B156-4A00-AE70-EF69F1D9DE25}" dt="2023-03-22T19:24:11.406" v="7384"/>
          <ac:spMkLst>
            <pc:docMk/>
            <pc:sldMk cId="738044651" sldId="286"/>
            <ac:spMk id="7" creationId="{1D9522F0-5365-419F-AA6B-8DA16EF0CC55}"/>
          </ac:spMkLst>
        </pc:spChg>
        <pc:spChg chg="mod">
          <ac:chgData name="Ryan, Jeffrey" userId="e7101d2c-1861-41b2-b94c-3c17e49be4fa" providerId="ADAL" clId="{16C74201-B156-4A00-AE70-EF69F1D9DE25}" dt="2023-03-22T19:24:51.670" v="7393" actId="207"/>
          <ac:spMkLst>
            <pc:docMk/>
            <pc:sldMk cId="738044651" sldId="286"/>
            <ac:spMk id="8" creationId="{79C829F4-4178-412A-BDE3-58C1562F998A}"/>
          </ac:spMkLst>
        </pc:spChg>
      </pc:sldChg>
      <pc:sldChg chg="modSp add mod ord">
        <pc:chgData name="Ryan, Jeffrey" userId="e7101d2c-1861-41b2-b94c-3c17e49be4fa" providerId="ADAL" clId="{16C74201-B156-4A00-AE70-EF69F1D9DE25}" dt="2023-03-22T20:06:28.352" v="11172" actId="20577"/>
        <pc:sldMkLst>
          <pc:docMk/>
          <pc:sldMk cId="1645186478" sldId="287"/>
        </pc:sldMkLst>
        <pc:spChg chg="mod">
          <ac:chgData name="Ryan, Jeffrey" userId="e7101d2c-1861-41b2-b94c-3c17e49be4fa" providerId="ADAL" clId="{16C74201-B156-4A00-AE70-EF69F1D9DE25}" dt="2023-03-22T20:06:28.352" v="11172" actId="20577"/>
          <ac:spMkLst>
            <pc:docMk/>
            <pc:sldMk cId="1645186478" sldId="287"/>
            <ac:spMk id="8" creationId="{495F5D1E-BDFC-4EC8-9DDB-A19D0DF26146}"/>
          </ac:spMkLst>
        </pc:spChg>
      </pc:sldChg>
      <pc:sldChg chg="modSp add del mod ord">
        <pc:chgData name="Ryan, Jeffrey" userId="e7101d2c-1861-41b2-b94c-3c17e49be4fa" providerId="ADAL" clId="{16C74201-B156-4A00-AE70-EF69F1D9DE25}" dt="2023-04-03T21:58:33.338" v="18510" actId="2696"/>
        <pc:sldMkLst>
          <pc:docMk/>
          <pc:sldMk cId="1087972220" sldId="290"/>
        </pc:sldMkLst>
        <pc:spChg chg="mod">
          <ac:chgData name="Ryan, Jeffrey" userId="e7101d2c-1861-41b2-b94c-3c17e49be4fa" providerId="ADAL" clId="{16C74201-B156-4A00-AE70-EF69F1D9DE25}" dt="2023-03-22T20:58:06.070" v="16675" actId="20577"/>
          <ac:spMkLst>
            <pc:docMk/>
            <pc:sldMk cId="1087972220" sldId="290"/>
            <ac:spMk id="5" creationId="{CB37793A-4AE8-4E1D-928B-29B77DBB2BB9}"/>
          </ac:spMkLst>
        </pc:spChg>
        <pc:spChg chg="mod">
          <ac:chgData name="Ryan, Jeffrey" userId="e7101d2c-1861-41b2-b94c-3c17e49be4fa" providerId="ADAL" clId="{16C74201-B156-4A00-AE70-EF69F1D9DE25}" dt="2023-03-22T20:09:38.364" v="11553" actId="1076"/>
          <ac:spMkLst>
            <pc:docMk/>
            <pc:sldMk cId="1087972220" sldId="290"/>
            <ac:spMk id="18" creationId="{BE89F239-D95A-468A-B023-48E5D64B152C}"/>
          </ac:spMkLst>
        </pc:spChg>
        <pc:spChg chg="mod">
          <ac:chgData name="Ryan, Jeffrey" userId="e7101d2c-1861-41b2-b94c-3c17e49be4fa" providerId="ADAL" clId="{16C74201-B156-4A00-AE70-EF69F1D9DE25}" dt="2023-03-22T20:00:24.266" v="10500" actId="20577"/>
          <ac:spMkLst>
            <pc:docMk/>
            <pc:sldMk cId="1087972220" sldId="290"/>
            <ac:spMk id="22" creationId="{D5CDD54A-F78E-4F3F-8F3D-B003A1863BBA}"/>
          </ac:spMkLst>
        </pc:spChg>
        <pc:spChg chg="mod">
          <ac:chgData name="Ryan, Jeffrey" userId="e7101d2c-1861-41b2-b94c-3c17e49be4fa" providerId="ADAL" clId="{16C74201-B156-4A00-AE70-EF69F1D9DE25}" dt="2023-03-22T18:53:24.271" v="5828" actId="14100"/>
          <ac:spMkLst>
            <pc:docMk/>
            <pc:sldMk cId="1087972220" sldId="290"/>
            <ac:spMk id="23" creationId="{A2CCCB6F-D2D3-48D0-A5A7-5A26CCA83761}"/>
          </ac:spMkLst>
        </pc:spChg>
        <pc:grpChg chg="mod">
          <ac:chgData name="Ryan, Jeffrey" userId="e7101d2c-1861-41b2-b94c-3c17e49be4fa" providerId="ADAL" clId="{16C74201-B156-4A00-AE70-EF69F1D9DE25}" dt="2023-03-22T20:09:46.068" v="11554" actId="1076"/>
          <ac:grpSpMkLst>
            <pc:docMk/>
            <pc:sldMk cId="1087972220" sldId="290"/>
            <ac:grpSpMk id="26" creationId="{171535A8-FBDC-43EE-A226-DF01B7A529F1}"/>
          </ac:grpSpMkLst>
        </pc:grpChg>
        <pc:cxnChg chg="mod">
          <ac:chgData name="Ryan, Jeffrey" userId="e7101d2c-1861-41b2-b94c-3c17e49be4fa" providerId="ADAL" clId="{16C74201-B156-4A00-AE70-EF69F1D9DE25}" dt="2023-03-22T18:52:58.555" v="5826" actId="1582"/>
          <ac:cxnSpMkLst>
            <pc:docMk/>
            <pc:sldMk cId="1087972220" sldId="290"/>
            <ac:cxnSpMk id="7" creationId="{E8E4A20B-3EAC-423A-8888-E6A87A349B75}"/>
          </ac:cxnSpMkLst>
        </pc:cxnChg>
        <pc:cxnChg chg="mod">
          <ac:chgData name="Ryan, Jeffrey" userId="e7101d2c-1861-41b2-b94c-3c17e49be4fa" providerId="ADAL" clId="{16C74201-B156-4A00-AE70-EF69F1D9DE25}" dt="2023-03-22T18:52:58.555" v="5826" actId="1582"/>
          <ac:cxnSpMkLst>
            <pc:docMk/>
            <pc:sldMk cId="1087972220" sldId="290"/>
            <ac:cxnSpMk id="8" creationId="{CBC36521-34E6-4C08-87B9-2F8484803E8F}"/>
          </ac:cxnSpMkLst>
        </pc:cxnChg>
        <pc:cxnChg chg="mod">
          <ac:chgData name="Ryan, Jeffrey" userId="e7101d2c-1861-41b2-b94c-3c17e49be4fa" providerId="ADAL" clId="{16C74201-B156-4A00-AE70-EF69F1D9DE25}" dt="2023-03-22T18:52:58.555" v="5826" actId="1582"/>
          <ac:cxnSpMkLst>
            <pc:docMk/>
            <pc:sldMk cId="1087972220" sldId="290"/>
            <ac:cxnSpMk id="9" creationId="{8C266A9F-9B70-41F6-AC90-9CC8F8AD6F92}"/>
          </ac:cxnSpMkLst>
        </pc:cxnChg>
      </pc:sldChg>
      <pc:sldChg chg="modSp add mod ord">
        <pc:chgData name="Ryan, Jeffrey" userId="e7101d2c-1861-41b2-b94c-3c17e49be4fa" providerId="ADAL" clId="{16C74201-B156-4A00-AE70-EF69F1D9DE25}" dt="2023-04-03T22:07:25.655" v="18633"/>
        <pc:sldMkLst>
          <pc:docMk/>
          <pc:sldMk cId="4013134427" sldId="290"/>
        </pc:sldMkLst>
        <pc:spChg chg="mod">
          <ac:chgData name="Ryan, Jeffrey" userId="e7101d2c-1861-41b2-b94c-3c17e49be4fa" providerId="ADAL" clId="{16C74201-B156-4A00-AE70-EF69F1D9DE25}" dt="2023-04-03T21:58:53.299" v="18535" actId="20577"/>
          <ac:spMkLst>
            <pc:docMk/>
            <pc:sldMk cId="4013134427" sldId="290"/>
            <ac:spMk id="5" creationId="{CB37793A-4AE8-4E1D-928B-29B77DBB2BB9}"/>
          </ac:spMkLst>
        </pc:spChg>
      </pc:sldChg>
      <pc:sldChg chg="add">
        <pc:chgData name="Ryan, Jeffrey" userId="e7101d2c-1861-41b2-b94c-3c17e49be4fa" providerId="ADAL" clId="{16C74201-B156-4A00-AE70-EF69F1D9DE25}" dt="2023-04-03T21:52:17.295" v="18336"/>
        <pc:sldMkLst>
          <pc:docMk/>
          <pc:sldMk cId="3164538729" sldId="291"/>
        </pc:sldMkLst>
      </pc:sldChg>
      <pc:sldChg chg="modSp add del mod">
        <pc:chgData name="Ryan, Jeffrey" userId="e7101d2c-1861-41b2-b94c-3c17e49be4fa" providerId="ADAL" clId="{16C74201-B156-4A00-AE70-EF69F1D9DE25}" dt="2023-04-03T21:52:09.897" v="18335" actId="2696"/>
        <pc:sldMkLst>
          <pc:docMk/>
          <pc:sldMk cId="3487731336" sldId="291"/>
        </pc:sldMkLst>
        <pc:spChg chg="mod">
          <ac:chgData name="Ryan, Jeffrey" userId="e7101d2c-1861-41b2-b94c-3c17e49be4fa" providerId="ADAL" clId="{16C74201-B156-4A00-AE70-EF69F1D9DE25}" dt="2023-03-22T20:44:30.262" v="15636" actId="20577"/>
          <ac:spMkLst>
            <pc:docMk/>
            <pc:sldMk cId="3487731336" sldId="291"/>
            <ac:spMk id="6" creationId="{E899CB7C-462D-4CE8-A9A2-D626B7F63321}"/>
          </ac:spMkLst>
        </pc:spChg>
      </pc:sldChg>
      <pc:sldChg chg="addSp delSp modSp add mod">
        <pc:chgData name="Ryan, Jeffrey" userId="e7101d2c-1861-41b2-b94c-3c17e49be4fa" providerId="ADAL" clId="{16C74201-B156-4A00-AE70-EF69F1D9DE25}" dt="2023-04-03T21:13:20.483" v="18094" actId="20577"/>
        <pc:sldMkLst>
          <pc:docMk/>
          <pc:sldMk cId="2498716898" sldId="292"/>
        </pc:sldMkLst>
        <pc:spChg chg="mod">
          <ac:chgData name="Ryan, Jeffrey" userId="e7101d2c-1861-41b2-b94c-3c17e49be4fa" providerId="ADAL" clId="{16C74201-B156-4A00-AE70-EF69F1D9DE25}" dt="2023-04-03T21:13:20.483" v="18094" actId="20577"/>
          <ac:spMkLst>
            <pc:docMk/>
            <pc:sldMk cId="2498716898" sldId="292"/>
            <ac:spMk id="4" creationId="{8713ACFA-B1B1-4402-B2B3-3EF6D6679595}"/>
          </ac:spMkLst>
        </pc:spChg>
        <pc:spChg chg="add del mod">
          <ac:chgData name="Ryan, Jeffrey" userId="e7101d2c-1861-41b2-b94c-3c17e49be4fa" providerId="ADAL" clId="{16C74201-B156-4A00-AE70-EF69F1D9DE25}" dt="2023-03-22T18:09:38.778" v="3667" actId="478"/>
          <ac:spMkLst>
            <pc:docMk/>
            <pc:sldMk cId="2498716898" sldId="292"/>
            <ac:spMk id="5" creationId="{F01D5596-3A1C-47DE-9CC8-E7E5D4899893}"/>
          </ac:spMkLst>
        </pc:spChg>
        <pc:spChg chg="add del mod">
          <ac:chgData name="Ryan, Jeffrey" userId="e7101d2c-1861-41b2-b94c-3c17e49be4fa" providerId="ADAL" clId="{16C74201-B156-4A00-AE70-EF69F1D9DE25}" dt="2023-04-03T21:13:09.635" v="18085" actId="478"/>
          <ac:spMkLst>
            <pc:docMk/>
            <pc:sldMk cId="2498716898" sldId="292"/>
            <ac:spMk id="6" creationId="{746C16AF-A00A-4C7F-B9FA-A68EB008BA75}"/>
          </ac:spMkLst>
        </pc:spChg>
        <pc:graphicFrameChg chg="mod">
          <ac:chgData name="Ryan, Jeffrey" userId="e7101d2c-1861-41b2-b94c-3c17e49be4fa" providerId="ADAL" clId="{16C74201-B156-4A00-AE70-EF69F1D9DE25}" dt="2023-04-03T21:13:01.875" v="18083" actId="20577"/>
          <ac:graphicFrameMkLst>
            <pc:docMk/>
            <pc:sldMk cId="2498716898" sldId="292"/>
            <ac:graphicFrameMk id="8" creationId="{13DF4625-D2B4-406C-BC86-CDC7CD186390}"/>
          </ac:graphicFrameMkLst>
        </pc:graphicFrameChg>
      </pc:sldChg>
      <pc:sldChg chg="modSp add mod">
        <pc:chgData name="Ryan, Jeffrey" userId="e7101d2c-1861-41b2-b94c-3c17e49be4fa" providerId="ADAL" clId="{16C74201-B156-4A00-AE70-EF69F1D9DE25}" dt="2023-03-24T21:52:11.920" v="17133" actId="20577"/>
        <pc:sldMkLst>
          <pc:docMk/>
          <pc:sldMk cId="498259651" sldId="294"/>
        </pc:sldMkLst>
        <pc:spChg chg="mod">
          <ac:chgData name="Ryan, Jeffrey" userId="e7101d2c-1861-41b2-b94c-3c17e49be4fa" providerId="ADAL" clId="{16C74201-B156-4A00-AE70-EF69F1D9DE25}" dt="2023-03-24T21:52:11.920" v="17133" actId="20577"/>
          <ac:spMkLst>
            <pc:docMk/>
            <pc:sldMk cId="498259651" sldId="294"/>
            <ac:spMk id="3" creationId="{D6E6C538-B74E-4464-919C-B3A0B259CD09}"/>
          </ac:spMkLst>
        </pc:spChg>
      </pc:sldChg>
      <pc:sldChg chg="addSp delSp modSp add mod">
        <pc:chgData name="Ryan, Jeffrey" userId="e7101d2c-1861-41b2-b94c-3c17e49be4fa" providerId="ADAL" clId="{16C74201-B156-4A00-AE70-EF69F1D9DE25}" dt="2023-04-04T20:26:26.539" v="18895"/>
        <pc:sldMkLst>
          <pc:docMk/>
          <pc:sldMk cId="451628969" sldId="295"/>
        </pc:sldMkLst>
        <pc:spChg chg="mod">
          <ac:chgData name="Ryan, Jeffrey" userId="e7101d2c-1861-41b2-b94c-3c17e49be4fa" providerId="ADAL" clId="{16C74201-B156-4A00-AE70-EF69F1D9DE25}" dt="2023-03-22T21:06:48.411" v="16777"/>
          <ac:spMkLst>
            <pc:docMk/>
            <pc:sldMk cId="451628969" sldId="295"/>
            <ac:spMk id="2" creationId="{7816FD6F-77D2-4253-A43F-5F3C30A3C1FB}"/>
          </ac:spMkLst>
        </pc:spChg>
        <pc:spChg chg="mod">
          <ac:chgData name="Ryan, Jeffrey" userId="e7101d2c-1861-41b2-b94c-3c17e49be4fa" providerId="ADAL" clId="{16C74201-B156-4A00-AE70-EF69F1D9DE25}" dt="2023-04-04T20:16:28.735" v="18654" actId="20577"/>
          <ac:spMkLst>
            <pc:docMk/>
            <pc:sldMk cId="451628969" sldId="295"/>
            <ac:spMk id="3" creationId="{CA8BE3F9-9B67-4654-A1CA-E1A889F0D4EE}"/>
          </ac:spMkLst>
        </pc:spChg>
        <pc:spChg chg="add del mod">
          <ac:chgData name="Ryan, Jeffrey" userId="e7101d2c-1861-41b2-b94c-3c17e49be4fa" providerId="ADAL" clId="{16C74201-B156-4A00-AE70-EF69F1D9DE25}" dt="2023-04-03T22:06:24.285" v="18631"/>
          <ac:spMkLst>
            <pc:docMk/>
            <pc:sldMk cId="451628969" sldId="295"/>
            <ac:spMk id="4" creationId="{8462C13F-260D-4710-A8B5-E553AA6EB974}"/>
          </ac:spMkLst>
        </pc:spChg>
        <pc:spChg chg="add mod">
          <ac:chgData name="Ryan, Jeffrey" userId="e7101d2c-1861-41b2-b94c-3c17e49be4fa" providerId="ADAL" clId="{16C74201-B156-4A00-AE70-EF69F1D9DE25}" dt="2023-04-04T20:26:26.539" v="18895"/>
          <ac:spMkLst>
            <pc:docMk/>
            <pc:sldMk cId="451628969" sldId="295"/>
            <ac:spMk id="8" creationId="{D8AB0DCB-D2BA-4AD4-AB8C-FF433C9ED4EB}"/>
          </ac:spMkLst>
        </pc:spChg>
        <pc:picChg chg="add del">
          <ac:chgData name="Ryan, Jeffrey" userId="e7101d2c-1861-41b2-b94c-3c17e49be4fa" providerId="ADAL" clId="{16C74201-B156-4A00-AE70-EF69F1D9DE25}" dt="2023-04-03T22:06:23.622" v="18630" actId="21"/>
          <ac:picMkLst>
            <pc:docMk/>
            <pc:sldMk cId="451628969" sldId="295"/>
            <ac:picMk id="5" creationId="{4B18282E-411D-4360-BACB-41BCE7EE8EEE}"/>
          </ac:picMkLst>
        </pc:picChg>
        <pc:picChg chg="add mod">
          <ac:chgData name="Ryan, Jeffrey" userId="e7101d2c-1861-41b2-b94c-3c17e49be4fa" providerId="ADAL" clId="{16C74201-B156-4A00-AE70-EF69F1D9DE25}" dt="2023-04-03T22:06:24.285" v="18631"/>
          <ac:picMkLst>
            <pc:docMk/>
            <pc:sldMk cId="451628969" sldId="295"/>
            <ac:picMk id="7" creationId="{F93DE3F6-2F49-4A1F-8C39-B24C010328BF}"/>
          </ac:picMkLst>
        </pc:picChg>
        <pc:picChg chg="del mod">
          <ac:chgData name="Ryan, Jeffrey" userId="e7101d2c-1861-41b2-b94c-3c17e49be4fa" providerId="ADAL" clId="{16C74201-B156-4A00-AE70-EF69F1D9DE25}" dt="2023-04-03T22:06:19.733" v="18628" actId="478"/>
          <ac:picMkLst>
            <pc:docMk/>
            <pc:sldMk cId="451628969" sldId="295"/>
            <ac:picMk id="1026" creationId="{DE0754E9-CF69-489E-851E-83B8BF7B72F1}"/>
          </ac:picMkLst>
        </pc:picChg>
      </pc:sldChg>
      <pc:sldChg chg="addSp delSp modSp new mod ord">
        <pc:chgData name="Ryan, Jeffrey" userId="e7101d2c-1861-41b2-b94c-3c17e49be4fa" providerId="ADAL" clId="{16C74201-B156-4A00-AE70-EF69F1D9DE25}" dt="2023-04-04T20:26:32.961" v="18898"/>
        <pc:sldMkLst>
          <pc:docMk/>
          <pc:sldMk cId="3916343857" sldId="296"/>
        </pc:sldMkLst>
        <pc:spChg chg="del">
          <ac:chgData name="Ryan, Jeffrey" userId="e7101d2c-1861-41b2-b94c-3c17e49be4fa" providerId="ADAL" clId="{16C74201-B156-4A00-AE70-EF69F1D9DE25}" dt="2023-04-04T20:14:21.411" v="18643" actId="478"/>
          <ac:spMkLst>
            <pc:docMk/>
            <pc:sldMk cId="3916343857" sldId="296"/>
            <ac:spMk id="2" creationId="{922BFF30-F467-4319-B257-EEFC9AE875CF}"/>
          </ac:spMkLst>
        </pc:spChg>
        <pc:spChg chg="del">
          <ac:chgData name="Ryan, Jeffrey" userId="e7101d2c-1861-41b2-b94c-3c17e49be4fa" providerId="ADAL" clId="{16C74201-B156-4A00-AE70-EF69F1D9DE25}" dt="2023-03-22T18:15:43.379" v="4184"/>
          <ac:spMkLst>
            <pc:docMk/>
            <pc:sldMk cId="3916343857" sldId="296"/>
            <ac:spMk id="2" creationId="{EAA6C297-882A-40B4-98CF-849796DE497F}"/>
          </ac:spMkLst>
        </pc:spChg>
        <pc:spChg chg="del">
          <ac:chgData name="Ryan, Jeffrey" userId="e7101d2c-1861-41b2-b94c-3c17e49be4fa" providerId="ADAL" clId="{16C74201-B156-4A00-AE70-EF69F1D9DE25}" dt="2023-03-22T18:15:43.379" v="4184"/>
          <ac:spMkLst>
            <pc:docMk/>
            <pc:sldMk cId="3916343857" sldId="296"/>
            <ac:spMk id="3" creationId="{E3B0DC88-CC92-407C-92A9-2042AA2FA142}"/>
          </ac:spMkLst>
        </pc:spChg>
        <pc:spChg chg="del">
          <ac:chgData name="Ryan, Jeffrey" userId="e7101d2c-1861-41b2-b94c-3c17e49be4fa" providerId="ADAL" clId="{16C74201-B156-4A00-AE70-EF69F1D9DE25}" dt="2023-03-22T18:15:43.379" v="4184"/>
          <ac:spMkLst>
            <pc:docMk/>
            <pc:sldMk cId="3916343857" sldId="296"/>
            <ac:spMk id="4" creationId="{DC2838C1-4E32-4ADE-B9AF-9C346F3A3789}"/>
          </ac:spMkLst>
        </pc:spChg>
        <pc:spChg chg="del">
          <ac:chgData name="Ryan, Jeffrey" userId="e7101d2c-1861-41b2-b94c-3c17e49be4fa" providerId="ADAL" clId="{16C74201-B156-4A00-AE70-EF69F1D9DE25}" dt="2023-03-22T18:15:43.379" v="4184"/>
          <ac:spMkLst>
            <pc:docMk/>
            <pc:sldMk cId="3916343857" sldId="296"/>
            <ac:spMk id="5" creationId="{FA6422A5-B6AE-40D6-8013-CB02C2095239}"/>
          </ac:spMkLst>
        </pc:spChg>
        <pc:spChg chg="del">
          <ac:chgData name="Ryan, Jeffrey" userId="e7101d2c-1861-41b2-b94c-3c17e49be4fa" providerId="ADAL" clId="{16C74201-B156-4A00-AE70-EF69F1D9DE25}" dt="2023-03-22T18:15:43.379" v="4184"/>
          <ac:spMkLst>
            <pc:docMk/>
            <pc:sldMk cId="3916343857" sldId="296"/>
            <ac:spMk id="6" creationId="{28F9F715-AA2D-427F-9D58-3277EBBCC44D}"/>
          </ac:spMkLst>
        </pc:spChg>
        <pc:spChg chg="add mod">
          <ac:chgData name="Ryan, Jeffrey" userId="e7101d2c-1861-41b2-b94c-3c17e49be4fa" providerId="ADAL" clId="{16C74201-B156-4A00-AE70-EF69F1D9DE25}" dt="2023-04-04T20:26:32.961" v="18898"/>
          <ac:spMkLst>
            <pc:docMk/>
            <pc:sldMk cId="3916343857" sldId="296"/>
            <ac:spMk id="6" creationId="{32E18547-2F6A-462A-A839-2167E54DCAF9}"/>
          </ac:spMkLst>
        </pc:spChg>
        <pc:spChg chg="add mod">
          <ac:chgData name="Ryan, Jeffrey" userId="e7101d2c-1861-41b2-b94c-3c17e49be4fa" providerId="ADAL" clId="{16C74201-B156-4A00-AE70-EF69F1D9DE25}" dt="2023-03-22T21:06:55.128" v="16780"/>
          <ac:spMkLst>
            <pc:docMk/>
            <pc:sldMk cId="3916343857" sldId="296"/>
            <ac:spMk id="7" creationId="{10D39626-DBB6-4D5C-B3C5-A7E5F4C1B93F}"/>
          </ac:spMkLst>
        </pc:spChg>
        <pc:spChg chg="add mod">
          <ac:chgData name="Ryan, Jeffrey" userId="e7101d2c-1861-41b2-b94c-3c17e49be4fa" providerId="ADAL" clId="{16C74201-B156-4A00-AE70-EF69F1D9DE25}" dt="2023-03-22T21:06:55.128" v="16780"/>
          <ac:spMkLst>
            <pc:docMk/>
            <pc:sldMk cId="3916343857" sldId="296"/>
            <ac:spMk id="8" creationId="{C39AD82F-3E03-4B84-BF62-148B58779541}"/>
          </ac:spMkLst>
        </pc:spChg>
        <pc:spChg chg="add del mod">
          <ac:chgData name="Ryan, Jeffrey" userId="e7101d2c-1861-41b2-b94c-3c17e49be4fa" providerId="ADAL" clId="{16C74201-B156-4A00-AE70-EF69F1D9DE25}" dt="2023-03-22T18:38:00.930" v="5047" actId="931"/>
          <ac:spMkLst>
            <pc:docMk/>
            <pc:sldMk cId="3916343857" sldId="296"/>
            <ac:spMk id="10" creationId="{EDCB9214-FFFB-4692-BE3D-C439F255F4A5}"/>
          </ac:spMkLst>
        </pc:spChg>
        <pc:picChg chg="add del mod modCrop">
          <ac:chgData name="Ryan, Jeffrey" userId="e7101d2c-1861-41b2-b94c-3c17e49be4fa" providerId="ADAL" clId="{16C74201-B156-4A00-AE70-EF69F1D9DE25}" dt="2023-03-22T18:25:14.928" v="4825" actId="21"/>
          <ac:picMkLst>
            <pc:docMk/>
            <pc:sldMk cId="3916343857" sldId="296"/>
            <ac:picMk id="9" creationId="{41EA8136-C388-4308-AE1C-21602A1A5712}"/>
          </ac:picMkLst>
        </pc:picChg>
        <pc:picChg chg="add mod">
          <ac:chgData name="Ryan, Jeffrey" userId="e7101d2c-1861-41b2-b94c-3c17e49be4fa" providerId="ADAL" clId="{16C74201-B156-4A00-AE70-EF69F1D9DE25}" dt="2023-03-22T21:07:01.772" v="16782" actId="14100"/>
          <ac:picMkLst>
            <pc:docMk/>
            <pc:sldMk cId="3916343857" sldId="296"/>
            <ac:picMk id="12" creationId="{3C1B93C2-CF82-4BD6-8542-86B5DBD5E397}"/>
          </ac:picMkLst>
        </pc:picChg>
      </pc:sldChg>
      <pc:sldChg chg="addSp delSp modSp new del mod">
        <pc:chgData name="Ryan, Jeffrey" userId="e7101d2c-1861-41b2-b94c-3c17e49be4fa" providerId="ADAL" clId="{16C74201-B156-4A00-AE70-EF69F1D9DE25}" dt="2023-04-04T20:14:27.830" v="18644" actId="47"/>
        <pc:sldMkLst>
          <pc:docMk/>
          <pc:sldMk cId="323197363" sldId="297"/>
        </pc:sldMkLst>
        <pc:spChg chg="del">
          <ac:chgData name="Ryan, Jeffrey" userId="e7101d2c-1861-41b2-b94c-3c17e49be4fa" providerId="ADAL" clId="{16C74201-B156-4A00-AE70-EF69F1D9DE25}" dt="2023-03-22T18:18:05.608" v="4341"/>
          <ac:spMkLst>
            <pc:docMk/>
            <pc:sldMk cId="323197363" sldId="297"/>
            <ac:spMk id="2" creationId="{75F0C93F-1AB3-4CAF-9D8C-59F9409D5877}"/>
          </ac:spMkLst>
        </pc:spChg>
        <pc:spChg chg="del">
          <ac:chgData name="Ryan, Jeffrey" userId="e7101d2c-1861-41b2-b94c-3c17e49be4fa" providerId="ADAL" clId="{16C74201-B156-4A00-AE70-EF69F1D9DE25}" dt="2023-03-22T18:18:05.608" v="4341"/>
          <ac:spMkLst>
            <pc:docMk/>
            <pc:sldMk cId="323197363" sldId="297"/>
            <ac:spMk id="3" creationId="{9FD46C35-242F-4CD5-88A8-5B9DD39DD3AB}"/>
          </ac:spMkLst>
        </pc:spChg>
        <pc:spChg chg="add mod">
          <ac:chgData name="Ryan, Jeffrey" userId="e7101d2c-1861-41b2-b94c-3c17e49be4fa" providerId="ADAL" clId="{16C74201-B156-4A00-AE70-EF69F1D9DE25}" dt="2023-03-22T18:18:16.812" v="4424" actId="20577"/>
          <ac:spMkLst>
            <pc:docMk/>
            <pc:sldMk cId="323197363" sldId="297"/>
            <ac:spMk id="4" creationId="{119C95E3-20BD-4379-9892-2CF84F3A92A7}"/>
          </ac:spMkLst>
        </pc:spChg>
        <pc:spChg chg="add mod">
          <ac:chgData name="Ryan, Jeffrey" userId="e7101d2c-1861-41b2-b94c-3c17e49be4fa" providerId="ADAL" clId="{16C74201-B156-4A00-AE70-EF69F1D9DE25}" dt="2023-03-22T19:00:01.669" v="6186" actId="20577"/>
          <ac:spMkLst>
            <pc:docMk/>
            <pc:sldMk cId="323197363" sldId="297"/>
            <ac:spMk id="5" creationId="{6405B539-3B8E-438F-B283-BEB1F2C6CBA7}"/>
          </ac:spMkLst>
        </pc:spChg>
      </pc:sldChg>
      <pc:sldChg chg="add del">
        <pc:chgData name="Ryan, Jeffrey" userId="e7101d2c-1861-41b2-b94c-3c17e49be4fa" providerId="ADAL" clId="{16C74201-B156-4A00-AE70-EF69F1D9DE25}" dt="2023-03-22T18:34:06.657" v="4985" actId="2696"/>
        <pc:sldMkLst>
          <pc:docMk/>
          <pc:sldMk cId="2180011077" sldId="298"/>
        </pc:sldMkLst>
      </pc:sldChg>
      <pc:sldChg chg="modSp add mod modNotesTx">
        <pc:chgData name="Ryan, Jeffrey" userId="e7101d2c-1861-41b2-b94c-3c17e49be4fa" providerId="ADAL" clId="{16C74201-B156-4A00-AE70-EF69F1D9DE25}" dt="2023-04-03T20:34:37.938" v="17945" actId="20577"/>
        <pc:sldMkLst>
          <pc:docMk/>
          <pc:sldMk cId="2597981017" sldId="298"/>
        </pc:sldMkLst>
        <pc:spChg chg="mod">
          <ac:chgData name="Ryan, Jeffrey" userId="e7101d2c-1861-41b2-b94c-3c17e49be4fa" providerId="ADAL" clId="{16C74201-B156-4A00-AE70-EF69F1D9DE25}" dt="2023-03-24T21:52:00.411" v="17132" actId="20577"/>
          <ac:spMkLst>
            <pc:docMk/>
            <pc:sldMk cId="2597981017" sldId="298"/>
            <ac:spMk id="3" creationId="{AE387F93-F9AB-479E-ACA0-CEB355A2FD4C}"/>
          </ac:spMkLst>
        </pc:spChg>
      </pc:sldChg>
      <pc:sldChg chg="add del">
        <pc:chgData name="Ryan, Jeffrey" userId="e7101d2c-1861-41b2-b94c-3c17e49be4fa" providerId="ADAL" clId="{16C74201-B156-4A00-AE70-EF69F1D9DE25}" dt="2023-03-22T18:31:16.302" v="4911"/>
        <pc:sldMkLst>
          <pc:docMk/>
          <pc:sldMk cId="2960730544" sldId="298"/>
        </pc:sldMkLst>
      </pc:sldChg>
      <pc:sldChg chg="add del">
        <pc:chgData name="Ryan, Jeffrey" userId="e7101d2c-1861-41b2-b94c-3c17e49be4fa" providerId="ADAL" clId="{16C74201-B156-4A00-AE70-EF69F1D9DE25}" dt="2023-03-22T20:45:38.201" v="15638" actId="47"/>
        <pc:sldMkLst>
          <pc:docMk/>
          <pc:sldMk cId="1038378147" sldId="299"/>
        </pc:sldMkLst>
      </pc:sldChg>
      <pc:sldChg chg="add del">
        <pc:chgData name="Ryan, Jeffrey" userId="e7101d2c-1861-41b2-b94c-3c17e49be4fa" providerId="ADAL" clId="{16C74201-B156-4A00-AE70-EF69F1D9DE25}" dt="2023-03-22T18:41:28.415" v="5060" actId="47"/>
        <pc:sldMkLst>
          <pc:docMk/>
          <pc:sldMk cId="4074437754" sldId="299"/>
        </pc:sldMkLst>
      </pc:sldChg>
      <pc:sldChg chg="modSp add mod ord">
        <pc:chgData name="Ryan, Jeffrey" userId="e7101d2c-1861-41b2-b94c-3c17e49be4fa" providerId="ADAL" clId="{16C74201-B156-4A00-AE70-EF69F1D9DE25}" dt="2023-03-22T21:19:24.600" v="16990"/>
        <pc:sldMkLst>
          <pc:docMk/>
          <pc:sldMk cId="2803248464" sldId="300"/>
        </pc:sldMkLst>
        <pc:spChg chg="mod">
          <ac:chgData name="Ryan, Jeffrey" userId="e7101d2c-1861-41b2-b94c-3c17e49be4fa" providerId="ADAL" clId="{16C74201-B156-4A00-AE70-EF69F1D9DE25}" dt="2023-03-22T19:37:30.169" v="9360" actId="27636"/>
          <ac:spMkLst>
            <pc:docMk/>
            <pc:sldMk cId="2803248464" sldId="300"/>
            <ac:spMk id="8" creationId="{EC58FCE3-EF84-49E9-8C9F-C6DBAA910A8D}"/>
          </ac:spMkLst>
        </pc:spChg>
      </pc:sldChg>
      <pc:sldChg chg="add del">
        <pc:chgData name="Ryan, Jeffrey" userId="e7101d2c-1861-41b2-b94c-3c17e49be4fa" providerId="ADAL" clId="{16C74201-B156-4A00-AE70-EF69F1D9DE25}" dt="2023-03-22T19:37:54.042" v="9362" actId="47"/>
        <pc:sldMkLst>
          <pc:docMk/>
          <pc:sldMk cId="2351626949" sldId="301"/>
        </pc:sldMkLst>
      </pc:sldChg>
      <pc:sldChg chg="addSp delSp modSp add del mod">
        <pc:chgData name="Ryan, Jeffrey" userId="e7101d2c-1861-41b2-b94c-3c17e49be4fa" providerId="ADAL" clId="{16C74201-B156-4A00-AE70-EF69F1D9DE25}" dt="2023-03-22T21:18:48.561" v="16961" actId="2696"/>
        <pc:sldMkLst>
          <pc:docMk/>
          <pc:sldMk cId="647547541" sldId="302"/>
        </pc:sldMkLst>
        <pc:spChg chg="mod">
          <ac:chgData name="Ryan, Jeffrey" userId="e7101d2c-1861-41b2-b94c-3c17e49be4fa" providerId="ADAL" clId="{16C74201-B156-4A00-AE70-EF69F1D9DE25}" dt="2023-03-22T19:53:42.022" v="9990" actId="207"/>
          <ac:spMkLst>
            <pc:docMk/>
            <pc:sldMk cId="647547541" sldId="302"/>
            <ac:spMk id="5" creationId="{0747AEEA-3B13-4D3A-B7AA-F225CA8C0263}"/>
          </ac:spMkLst>
        </pc:spChg>
        <pc:spChg chg="add del mod">
          <ac:chgData name="Ryan, Jeffrey" userId="e7101d2c-1861-41b2-b94c-3c17e49be4fa" providerId="ADAL" clId="{16C74201-B156-4A00-AE70-EF69F1D9DE25}" dt="2023-03-22T19:52:31.753" v="9975" actId="478"/>
          <ac:spMkLst>
            <pc:docMk/>
            <pc:sldMk cId="647547541" sldId="302"/>
            <ac:spMk id="6" creationId="{AC5456BE-32B1-4B4A-BFA6-F9C002856B7C}"/>
          </ac:spMkLst>
        </pc:spChg>
        <pc:graphicFrameChg chg="del modGraphic">
          <ac:chgData name="Ryan, Jeffrey" userId="e7101d2c-1861-41b2-b94c-3c17e49be4fa" providerId="ADAL" clId="{16C74201-B156-4A00-AE70-EF69F1D9DE25}" dt="2023-03-22T19:52:28.619" v="9974" actId="478"/>
          <ac:graphicFrameMkLst>
            <pc:docMk/>
            <pc:sldMk cId="647547541" sldId="302"/>
            <ac:graphicFrameMk id="4" creationId="{A8490150-3807-4EDA-B3EF-7D9E5A8E9F99}"/>
          </ac:graphicFrameMkLst>
        </pc:graphicFrameChg>
        <pc:graphicFrameChg chg="add mod modGraphic">
          <ac:chgData name="Ryan, Jeffrey" userId="e7101d2c-1861-41b2-b94c-3c17e49be4fa" providerId="ADAL" clId="{16C74201-B156-4A00-AE70-EF69F1D9DE25}" dt="2023-03-22T19:54:58.041" v="9992" actId="12385"/>
          <ac:graphicFrameMkLst>
            <pc:docMk/>
            <pc:sldMk cId="647547541" sldId="302"/>
            <ac:graphicFrameMk id="7" creationId="{6960DDE6-F1A3-42D0-AB03-1354F41C47C7}"/>
          </ac:graphicFrameMkLst>
        </pc:graphicFrameChg>
      </pc:sldChg>
      <pc:sldChg chg="addSp delSp modSp add mod addCm delCm">
        <pc:chgData name="Ryan, Jeffrey" userId="e7101d2c-1861-41b2-b94c-3c17e49be4fa" providerId="ADAL" clId="{16C74201-B156-4A00-AE70-EF69F1D9DE25}" dt="2023-04-04T20:26:45.843" v="18904"/>
        <pc:sldMkLst>
          <pc:docMk/>
          <pc:sldMk cId="3114412635" sldId="302"/>
        </pc:sldMkLst>
        <pc:spChg chg="del">
          <ac:chgData name="Ryan, Jeffrey" userId="e7101d2c-1861-41b2-b94c-3c17e49be4fa" providerId="ADAL" clId="{16C74201-B156-4A00-AE70-EF69F1D9DE25}" dt="2023-04-04T20:07:40.977" v="18637" actId="478"/>
          <ac:spMkLst>
            <pc:docMk/>
            <pc:sldMk cId="3114412635" sldId="302"/>
            <ac:spMk id="6" creationId="{2712B322-390D-4E39-91BD-6443DF907B77}"/>
          </ac:spMkLst>
        </pc:spChg>
        <pc:spChg chg="add mod">
          <ac:chgData name="Ryan, Jeffrey" userId="e7101d2c-1861-41b2-b94c-3c17e49be4fa" providerId="ADAL" clId="{16C74201-B156-4A00-AE70-EF69F1D9DE25}" dt="2023-04-04T20:26:45.843" v="18904"/>
          <ac:spMkLst>
            <pc:docMk/>
            <pc:sldMk cId="3114412635" sldId="302"/>
            <ac:spMk id="8" creationId="{7632202D-D250-41FF-8C77-B5B72C2F970B}"/>
          </ac:spMkLst>
        </pc:spChg>
        <pc:graphicFrameChg chg="modGraphic">
          <ac:chgData name="Ryan, Jeffrey" userId="e7101d2c-1861-41b2-b94c-3c17e49be4fa" providerId="ADAL" clId="{16C74201-B156-4A00-AE70-EF69F1D9DE25}" dt="2023-04-03T21:14:09.875" v="18095" actId="14734"/>
          <ac:graphicFrameMkLst>
            <pc:docMk/>
            <pc:sldMk cId="3114412635" sldId="302"/>
            <ac:graphicFrameMk id="7" creationId="{6960DDE6-F1A3-42D0-AB03-1354F41C47C7}"/>
          </ac:graphicFrameMkLst>
        </pc:graphicFrameChg>
      </pc:sldChg>
      <pc:sldChg chg="add">
        <pc:chgData name="Ryan, Jeffrey" userId="e7101d2c-1861-41b2-b94c-3c17e49be4fa" providerId="ADAL" clId="{16C74201-B156-4A00-AE70-EF69F1D9DE25}" dt="2023-03-22T21:18:58.408" v="16962"/>
        <pc:sldMkLst>
          <pc:docMk/>
          <pc:sldMk cId="1622555832" sldId="303"/>
        </pc:sldMkLst>
      </pc:sldChg>
      <pc:sldChg chg="modSp add del mod">
        <pc:chgData name="Ryan, Jeffrey" userId="e7101d2c-1861-41b2-b94c-3c17e49be4fa" providerId="ADAL" clId="{16C74201-B156-4A00-AE70-EF69F1D9DE25}" dt="2023-03-22T21:18:48.561" v="16961" actId="2696"/>
        <pc:sldMkLst>
          <pc:docMk/>
          <pc:sldMk cId="3382644218" sldId="303"/>
        </pc:sldMkLst>
        <pc:spChg chg="mod">
          <ac:chgData name="Ryan, Jeffrey" userId="e7101d2c-1861-41b2-b94c-3c17e49be4fa" providerId="ADAL" clId="{16C74201-B156-4A00-AE70-EF69F1D9DE25}" dt="2023-03-22T19:49:32.918" v="9919" actId="20577"/>
          <ac:spMkLst>
            <pc:docMk/>
            <pc:sldMk cId="3382644218" sldId="303"/>
            <ac:spMk id="3" creationId="{B6AD174D-2764-4382-9608-FFC9B38C32CF}"/>
          </ac:spMkLst>
        </pc:spChg>
      </pc:sldChg>
      <pc:sldChg chg="add">
        <pc:chgData name="Ryan, Jeffrey" userId="e7101d2c-1861-41b2-b94c-3c17e49be4fa" providerId="ADAL" clId="{16C74201-B156-4A00-AE70-EF69F1D9DE25}" dt="2023-04-03T21:52:17.295" v="18336"/>
        <pc:sldMkLst>
          <pc:docMk/>
          <pc:sldMk cId="1739877054" sldId="304"/>
        </pc:sldMkLst>
      </pc:sldChg>
      <pc:sldChg chg="modSp add del mod">
        <pc:chgData name="Ryan, Jeffrey" userId="e7101d2c-1861-41b2-b94c-3c17e49be4fa" providerId="ADAL" clId="{16C74201-B156-4A00-AE70-EF69F1D9DE25}" dt="2023-04-03T21:52:09.897" v="18335" actId="2696"/>
        <pc:sldMkLst>
          <pc:docMk/>
          <pc:sldMk cId="3080175158" sldId="304"/>
        </pc:sldMkLst>
        <pc:spChg chg="mod">
          <ac:chgData name="Ryan, Jeffrey" userId="e7101d2c-1861-41b2-b94c-3c17e49be4fa" providerId="ADAL" clId="{16C74201-B156-4A00-AE70-EF69F1D9DE25}" dt="2023-04-03T20:27:56.837" v="17316" actId="113"/>
          <ac:spMkLst>
            <pc:docMk/>
            <pc:sldMk cId="3080175158" sldId="304"/>
            <ac:spMk id="3" creationId="{18065C3D-1BAC-45AF-8324-915AF85C168E}"/>
          </ac:spMkLst>
        </pc:spChg>
      </pc:sldChg>
      <pc:sldChg chg="modSp add del mod ord">
        <pc:chgData name="Ryan, Jeffrey" userId="e7101d2c-1861-41b2-b94c-3c17e49be4fa" providerId="ADAL" clId="{16C74201-B156-4A00-AE70-EF69F1D9DE25}" dt="2023-03-22T20:47:19.807" v="15813" actId="2696"/>
        <pc:sldMkLst>
          <pc:docMk/>
          <pc:sldMk cId="454449979" sldId="305"/>
        </pc:sldMkLst>
        <pc:spChg chg="mod">
          <ac:chgData name="Ryan, Jeffrey" userId="e7101d2c-1861-41b2-b94c-3c17e49be4fa" providerId="ADAL" clId="{16C74201-B156-4A00-AE70-EF69F1D9DE25}" dt="2023-03-22T20:46:05.350" v="15643"/>
          <ac:spMkLst>
            <pc:docMk/>
            <pc:sldMk cId="454449979" sldId="305"/>
            <ac:spMk id="8" creationId="{514864D2-54F8-4DFC-88AE-59E2C45E9B47}"/>
          </ac:spMkLst>
        </pc:spChg>
      </pc:sldChg>
      <pc:sldChg chg="add del">
        <pc:chgData name="Ryan, Jeffrey" userId="e7101d2c-1861-41b2-b94c-3c17e49be4fa" providerId="ADAL" clId="{16C74201-B156-4A00-AE70-EF69F1D9DE25}" dt="2023-03-22T20:45:38.201" v="15638" actId="47"/>
        <pc:sldMkLst>
          <pc:docMk/>
          <pc:sldMk cId="2527899228" sldId="306"/>
        </pc:sldMkLst>
      </pc:sldChg>
      <pc:sldChg chg="add del">
        <pc:chgData name="Ryan, Jeffrey" userId="e7101d2c-1861-41b2-b94c-3c17e49be4fa" providerId="ADAL" clId="{16C74201-B156-4A00-AE70-EF69F1D9DE25}" dt="2023-03-22T20:45:38.201" v="15638" actId="47"/>
        <pc:sldMkLst>
          <pc:docMk/>
          <pc:sldMk cId="2449924652" sldId="307"/>
        </pc:sldMkLst>
      </pc:sldChg>
      <pc:sldChg chg="add del">
        <pc:chgData name="Ryan, Jeffrey" userId="e7101d2c-1861-41b2-b94c-3c17e49be4fa" providerId="ADAL" clId="{16C74201-B156-4A00-AE70-EF69F1D9DE25}" dt="2023-03-22T20:45:38.201" v="15638" actId="47"/>
        <pc:sldMkLst>
          <pc:docMk/>
          <pc:sldMk cId="1785980482" sldId="308"/>
        </pc:sldMkLst>
      </pc:sldChg>
      <pc:sldChg chg="add del ord">
        <pc:chgData name="Ryan, Jeffrey" userId="e7101d2c-1861-41b2-b94c-3c17e49be4fa" providerId="ADAL" clId="{16C74201-B156-4A00-AE70-EF69F1D9DE25}" dt="2023-03-22T20:01:12.983" v="10647" actId="2696"/>
        <pc:sldMkLst>
          <pc:docMk/>
          <pc:sldMk cId="1650233934" sldId="309"/>
        </pc:sldMkLst>
      </pc:sldChg>
      <pc:sldChg chg="add">
        <pc:chgData name="Ryan, Jeffrey" userId="e7101d2c-1861-41b2-b94c-3c17e49be4fa" providerId="ADAL" clId="{16C74201-B156-4A00-AE70-EF69F1D9DE25}" dt="2023-03-22T18:44:21.226" v="5080"/>
        <pc:sldMkLst>
          <pc:docMk/>
          <pc:sldMk cId="2519049950" sldId="310"/>
        </pc:sldMkLst>
      </pc:sldChg>
      <pc:sldChg chg="delSp modSp add del mod">
        <pc:chgData name="Ryan, Jeffrey" userId="e7101d2c-1861-41b2-b94c-3c17e49be4fa" providerId="ADAL" clId="{16C74201-B156-4A00-AE70-EF69F1D9DE25}" dt="2023-04-04T20:15:50.140" v="18650" actId="47"/>
        <pc:sldMkLst>
          <pc:docMk/>
          <pc:sldMk cId="1128813768" sldId="311"/>
        </pc:sldMkLst>
        <pc:spChg chg="mod">
          <ac:chgData name="Ryan, Jeffrey" userId="e7101d2c-1861-41b2-b94c-3c17e49be4fa" providerId="ADAL" clId="{16C74201-B156-4A00-AE70-EF69F1D9DE25}" dt="2023-03-22T21:08:31.562" v="16800"/>
          <ac:spMkLst>
            <pc:docMk/>
            <pc:sldMk cId="1128813768" sldId="311"/>
            <ac:spMk id="5" creationId="{A42B3B7C-75DE-4370-BFD6-96421496907B}"/>
          </ac:spMkLst>
        </pc:spChg>
        <pc:spChg chg="mod">
          <ac:chgData name="Ryan, Jeffrey" userId="e7101d2c-1861-41b2-b94c-3c17e49be4fa" providerId="ADAL" clId="{16C74201-B156-4A00-AE70-EF69F1D9DE25}" dt="2023-03-22T21:08:31.562" v="16800"/>
          <ac:spMkLst>
            <pc:docMk/>
            <pc:sldMk cId="1128813768" sldId="311"/>
            <ac:spMk id="6" creationId="{692BD132-EE09-48EB-89A4-4ACC551EF7E4}"/>
          </ac:spMkLst>
        </pc:spChg>
        <pc:spChg chg="del">
          <ac:chgData name="Ryan, Jeffrey" userId="e7101d2c-1861-41b2-b94c-3c17e49be4fa" providerId="ADAL" clId="{16C74201-B156-4A00-AE70-EF69F1D9DE25}" dt="2023-03-22T21:08:37.103" v="16802" actId="478"/>
          <ac:spMkLst>
            <pc:docMk/>
            <pc:sldMk cId="1128813768" sldId="311"/>
            <ac:spMk id="9" creationId="{D3DA297A-7953-470E-A443-DCCCB239078B}"/>
          </ac:spMkLst>
        </pc:spChg>
        <pc:picChg chg="mod">
          <ac:chgData name="Ryan, Jeffrey" userId="e7101d2c-1861-41b2-b94c-3c17e49be4fa" providerId="ADAL" clId="{16C74201-B156-4A00-AE70-EF69F1D9DE25}" dt="2023-03-22T21:08:45.290" v="16807" actId="1076"/>
          <ac:picMkLst>
            <pc:docMk/>
            <pc:sldMk cId="1128813768" sldId="311"/>
            <ac:picMk id="8" creationId="{A68E3EAD-7147-4745-91EC-934B32599703}"/>
          </ac:picMkLst>
        </pc:picChg>
      </pc:sldChg>
      <pc:sldChg chg="add">
        <pc:chgData name="Ryan, Jeffrey" userId="e7101d2c-1861-41b2-b94c-3c17e49be4fa" providerId="ADAL" clId="{16C74201-B156-4A00-AE70-EF69F1D9DE25}" dt="2023-03-22T18:44:40.719" v="5082"/>
        <pc:sldMkLst>
          <pc:docMk/>
          <pc:sldMk cId="844698212" sldId="312"/>
        </pc:sldMkLst>
      </pc:sldChg>
      <pc:sldChg chg="addSp delSp modSp new del mod ord">
        <pc:chgData name="Ryan, Jeffrey" userId="e7101d2c-1861-41b2-b94c-3c17e49be4fa" providerId="ADAL" clId="{16C74201-B156-4A00-AE70-EF69F1D9DE25}" dt="2023-04-04T20:14:33.125" v="18645" actId="47"/>
        <pc:sldMkLst>
          <pc:docMk/>
          <pc:sldMk cId="3216220540" sldId="313"/>
        </pc:sldMkLst>
        <pc:spChg chg="del">
          <ac:chgData name="Ryan, Jeffrey" userId="e7101d2c-1861-41b2-b94c-3c17e49be4fa" providerId="ADAL" clId="{16C74201-B156-4A00-AE70-EF69F1D9DE25}" dt="2023-03-22T18:45:35.763" v="5085"/>
          <ac:spMkLst>
            <pc:docMk/>
            <pc:sldMk cId="3216220540" sldId="313"/>
            <ac:spMk id="2" creationId="{B784A523-3F15-4083-AB3D-05B38A91FB7C}"/>
          </ac:spMkLst>
        </pc:spChg>
        <pc:spChg chg="del">
          <ac:chgData name="Ryan, Jeffrey" userId="e7101d2c-1861-41b2-b94c-3c17e49be4fa" providerId="ADAL" clId="{16C74201-B156-4A00-AE70-EF69F1D9DE25}" dt="2023-03-22T18:45:35.763" v="5085"/>
          <ac:spMkLst>
            <pc:docMk/>
            <pc:sldMk cId="3216220540" sldId="313"/>
            <ac:spMk id="3" creationId="{3E44E14D-CB44-4CDB-819E-91A1CD836B3F}"/>
          </ac:spMkLst>
        </pc:spChg>
        <pc:spChg chg="del">
          <ac:chgData name="Ryan, Jeffrey" userId="e7101d2c-1861-41b2-b94c-3c17e49be4fa" providerId="ADAL" clId="{16C74201-B156-4A00-AE70-EF69F1D9DE25}" dt="2023-03-22T18:45:35.763" v="5085"/>
          <ac:spMkLst>
            <pc:docMk/>
            <pc:sldMk cId="3216220540" sldId="313"/>
            <ac:spMk id="4" creationId="{6797386E-3A8F-41B8-A4EC-ABBD38F0E8D9}"/>
          </ac:spMkLst>
        </pc:spChg>
        <pc:spChg chg="add del mod">
          <ac:chgData name="Ryan, Jeffrey" userId="e7101d2c-1861-41b2-b94c-3c17e49be4fa" providerId="ADAL" clId="{16C74201-B156-4A00-AE70-EF69F1D9DE25}" dt="2023-03-22T18:45:36.656" v="5086"/>
          <ac:spMkLst>
            <pc:docMk/>
            <pc:sldMk cId="3216220540" sldId="313"/>
            <ac:spMk id="5" creationId="{F4D9B848-5AB5-4D5B-9DB5-3D27B54F66C9}"/>
          </ac:spMkLst>
        </pc:spChg>
        <pc:spChg chg="add del mod">
          <ac:chgData name="Ryan, Jeffrey" userId="e7101d2c-1861-41b2-b94c-3c17e49be4fa" providerId="ADAL" clId="{16C74201-B156-4A00-AE70-EF69F1D9DE25}" dt="2023-03-22T18:45:36.656" v="5086"/>
          <ac:spMkLst>
            <pc:docMk/>
            <pc:sldMk cId="3216220540" sldId="313"/>
            <ac:spMk id="6" creationId="{65DF4B8A-1933-4297-9120-2EA300241AA3}"/>
          </ac:spMkLst>
        </pc:spChg>
        <pc:spChg chg="add del mod">
          <ac:chgData name="Ryan, Jeffrey" userId="e7101d2c-1861-41b2-b94c-3c17e49be4fa" providerId="ADAL" clId="{16C74201-B156-4A00-AE70-EF69F1D9DE25}" dt="2023-03-22T18:45:37.999" v="5087"/>
          <ac:spMkLst>
            <pc:docMk/>
            <pc:sldMk cId="3216220540" sldId="313"/>
            <ac:spMk id="7" creationId="{F28F236B-220A-48E9-A115-FCD01BF988A7}"/>
          </ac:spMkLst>
        </pc:spChg>
        <pc:spChg chg="add del mod">
          <ac:chgData name="Ryan, Jeffrey" userId="e7101d2c-1861-41b2-b94c-3c17e49be4fa" providerId="ADAL" clId="{16C74201-B156-4A00-AE70-EF69F1D9DE25}" dt="2023-03-22T18:45:37.999" v="5087"/>
          <ac:spMkLst>
            <pc:docMk/>
            <pc:sldMk cId="3216220540" sldId="313"/>
            <ac:spMk id="8" creationId="{100E4775-3711-4A12-B365-4F832CF98792}"/>
          </ac:spMkLst>
        </pc:spChg>
        <pc:spChg chg="add mod">
          <ac:chgData name="Ryan, Jeffrey" userId="e7101d2c-1861-41b2-b94c-3c17e49be4fa" providerId="ADAL" clId="{16C74201-B156-4A00-AE70-EF69F1D9DE25}" dt="2023-03-22T18:46:48.451" v="5362" actId="20577"/>
          <ac:spMkLst>
            <pc:docMk/>
            <pc:sldMk cId="3216220540" sldId="313"/>
            <ac:spMk id="9" creationId="{226E0F53-7F0B-4CDB-ADB4-5D04431BE03E}"/>
          </ac:spMkLst>
        </pc:spChg>
        <pc:spChg chg="add mod">
          <ac:chgData name="Ryan, Jeffrey" userId="e7101d2c-1861-41b2-b94c-3c17e49be4fa" providerId="ADAL" clId="{16C74201-B156-4A00-AE70-EF69F1D9DE25}" dt="2023-03-22T18:48:04.571" v="5623" actId="20577"/>
          <ac:spMkLst>
            <pc:docMk/>
            <pc:sldMk cId="3216220540" sldId="313"/>
            <ac:spMk id="10" creationId="{604C3259-7FB3-4715-9B8B-F9ADC6C48033}"/>
          </ac:spMkLst>
        </pc:spChg>
      </pc:sldChg>
      <pc:sldChg chg="addSp modSp add mod">
        <pc:chgData name="Ryan, Jeffrey" userId="e7101d2c-1861-41b2-b94c-3c17e49be4fa" providerId="ADAL" clId="{16C74201-B156-4A00-AE70-EF69F1D9DE25}" dt="2023-04-04T20:26:25.326" v="18894"/>
        <pc:sldMkLst>
          <pc:docMk/>
          <pc:sldMk cId="2243068672" sldId="314"/>
        </pc:sldMkLst>
        <pc:spChg chg="mod">
          <ac:chgData name="Ryan, Jeffrey" userId="e7101d2c-1861-41b2-b94c-3c17e49be4fa" providerId="ADAL" clId="{16C74201-B156-4A00-AE70-EF69F1D9DE25}" dt="2023-03-22T21:06:48.411" v="16777"/>
          <ac:spMkLst>
            <pc:docMk/>
            <pc:sldMk cId="2243068672" sldId="314"/>
            <ac:spMk id="4" creationId="{73AF5B61-07CB-40FE-BE22-ADF0CCDFB699}"/>
          </ac:spMkLst>
        </pc:spChg>
        <pc:spChg chg="mod">
          <ac:chgData name="Ryan, Jeffrey" userId="e7101d2c-1861-41b2-b94c-3c17e49be4fa" providerId="ADAL" clId="{16C74201-B156-4A00-AE70-EF69F1D9DE25}" dt="2023-04-04T20:16:21.206" v="18653" actId="20577"/>
          <ac:spMkLst>
            <pc:docMk/>
            <pc:sldMk cId="2243068672" sldId="314"/>
            <ac:spMk id="5" creationId="{9E1A8AE4-4D1C-46D8-8A66-D0B32F89B685}"/>
          </ac:spMkLst>
        </pc:spChg>
        <pc:spChg chg="add mod">
          <ac:chgData name="Ryan, Jeffrey" userId="e7101d2c-1861-41b2-b94c-3c17e49be4fa" providerId="ADAL" clId="{16C74201-B156-4A00-AE70-EF69F1D9DE25}" dt="2023-04-04T20:26:25.326" v="18894"/>
          <ac:spMkLst>
            <pc:docMk/>
            <pc:sldMk cId="2243068672" sldId="314"/>
            <ac:spMk id="6" creationId="{9E4C1701-FD57-45D2-8714-DBC0276D5D94}"/>
          </ac:spMkLst>
        </pc:spChg>
        <pc:graphicFrameChg chg="mod">
          <ac:chgData name="Ryan, Jeffrey" userId="e7101d2c-1861-41b2-b94c-3c17e49be4fa" providerId="ADAL" clId="{16C74201-B156-4A00-AE70-EF69F1D9DE25}" dt="2023-03-22T21:06:48.411" v="16777"/>
          <ac:graphicFrameMkLst>
            <pc:docMk/>
            <pc:sldMk cId="2243068672" sldId="314"/>
            <ac:graphicFrameMk id="7" creationId="{5F9CDD74-15DE-40F5-A715-F5A57F61DE06}"/>
          </ac:graphicFrameMkLst>
        </pc:graphicFrameChg>
      </pc:sldChg>
      <pc:sldChg chg="addSp delSp modSp new mod ord">
        <pc:chgData name="Ryan, Jeffrey" userId="e7101d2c-1861-41b2-b94c-3c17e49be4fa" providerId="ADAL" clId="{16C74201-B156-4A00-AE70-EF69F1D9DE25}" dt="2023-03-22T21:20:21.639" v="17054" actId="20577"/>
        <pc:sldMkLst>
          <pc:docMk/>
          <pc:sldMk cId="3000308310" sldId="315"/>
        </pc:sldMkLst>
        <pc:spChg chg="mod">
          <ac:chgData name="Ryan, Jeffrey" userId="e7101d2c-1861-41b2-b94c-3c17e49be4fa" providerId="ADAL" clId="{16C74201-B156-4A00-AE70-EF69F1D9DE25}" dt="2023-03-22T21:20:21.639" v="17054" actId="20577"/>
          <ac:spMkLst>
            <pc:docMk/>
            <pc:sldMk cId="3000308310" sldId="315"/>
            <ac:spMk id="2" creationId="{7C7A3E4F-65F3-47DE-9863-8C0D488380CD}"/>
          </ac:spMkLst>
        </pc:spChg>
        <pc:spChg chg="del">
          <ac:chgData name="Ryan, Jeffrey" userId="e7101d2c-1861-41b2-b94c-3c17e49be4fa" providerId="ADAL" clId="{16C74201-B156-4A00-AE70-EF69F1D9DE25}" dt="2023-03-22T20:06:50.770" v="11175"/>
          <ac:spMkLst>
            <pc:docMk/>
            <pc:sldMk cId="3000308310" sldId="315"/>
            <ac:spMk id="3" creationId="{31041B95-052A-4593-A65C-4619A7DC168B}"/>
          </ac:spMkLst>
        </pc:spChg>
        <pc:spChg chg="del">
          <ac:chgData name="Ryan, Jeffrey" userId="e7101d2c-1861-41b2-b94c-3c17e49be4fa" providerId="ADAL" clId="{16C74201-B156-4A00-AE70-EF69F1D9DE25}" dt="2023-03-22T20:06:50.770" v="11175"/>
          <ac:spMkLst>
            <pc:docMk/>
            <pc:sldMk cId="3000308310" sldId="315"/>
            <ac:spMk id="4" creationId="{A2A71795-FBD8-455D-ADF8-AC021E6A8A61}"/>
          </ac:spMkLst>
        </pc:spChg>
        <pc:spChg chg="add del mod">
          <ac:chgData name="Ryan, Jeffrey" userId="e7101d2c-1861-41b2-b94c-3c17e49be4fa" providerId="ADAL" clId="{16C74201-B156-4A00-AE70-EF69F1D9DE25}" dt="2023-03-22T20:06:50.770" v="11175"/>
          <ac:spMkLst>
            <pc:docMk/>
            <pc:sldMk cId="3000308310" sldId="315"/>
            <ac:spMk id="5" creationId="{9B3BF18D-5251-4BE7-A3B6-DE03F10065E7}"/>
          </ac:spMkLst>
        </pc:spChg>
        <pc:spChg chg="add del mod">
          <ac:chgData name="Ryan, Jeffrey" userId="e7101d2c-1861-41b2-b94c-3c17e49be4fa" providerId="ADAL" clId="{16C74201-B156-4A00-AE70-EF69F1D9DE25}" dt="2023-03-22T20:06:52.139" v="11176"/>
          <ac:spMkLst>
            <pc:docMk/>
            <pc:sldMk cId="3000308310" sldId="315"/>
            <ac:spMk id="6" creationId="{050528EB-9FCD-450A-B028-EFC2BAB74809}"/>
          </ac:spMkLst>
        </pc:spChg>
        <pc:spChg chg="add del mod">
          <ac:chgData name="Ryan, Jeffrey" userId="e7101d2c-1861-41b2-b94c-3c17e49be4fa" providerId="ADAL" clId="{16C74201-B156-4A00-AE70-EF69F1D9DE25}" dt="2023-03-22T20:06:52.139" v="11176"/>
          <ac:spMkLst>
            <pc:docMk/>
            <pc:sldMk cId="3000308310" sldId="315"/>
            <ac:spMk id="7" creationId="{9B82E4E0-115B-41CD-B510-43254A970DDE}"/>
          </ac:spMkLst>
        </pc:spChg>
        <pc:spChg chg="add mod">
          <ac:chgData name="Ryan, Jeffrey" userId="e7101d2c-1861-41b2-b94c-3c17e49be4fa" providerId="ADAL" clId="{16C74201-B156-4A00-AE70-EF69F1D9DE25}" dt="2023-03-22T20:06:52.139" v="11176"/>
          <ac:spMkLst>
            <pc:docMk/>
            <pc:sldMk cId="3000308310" sldId="315"/>
            <ac:spMk id="8" creationId="{575E2F84-D057-43BE-9987-C8D0FA15607B}"/>
          </ac:spMkLst>
        </pc:spChg>
        <pc:spChg chg="add del mod">
          <ac:chgData name="Ryan, Jeffrey" userId="e7101d2c-1861-41b2-b94c-3c17e49be4fa" providerId="ADAL" clId="{16C74201-B156-4A00-AE70-EF69F1D9DE25}" dt="2023-03-22T20:22:40.643" v="13272" actId="21"/>
          <ac:spMkLst>
            <pc:docMk/>
            <pc:sldMk cId="3000308310" sldId="315"/>
            <ac:spMk id="9" creationId="{9AC75366-2EB7-4622-A4BA-DE008E8BB085}"/>
          </ac:spMkLst>
        </pc:spChg>
        <pc:spChg chg="add mod">
          <ac:chgData name="Ryan, Jeffrey" userId="e7101d2c-1861-41b2-b94c-3c17e49be4fa" providerId="ADAL" clId="{16C74201-B156-4A00-AE70-EF69F1D9DE25}" dt="2023-03-22T20:22:42.103" v="13273"/>
          <ac:spMkLst>
            <pc:docMk/>
            <pc:sldMk cId="3000308310" sldId="315"/>
            <ac:spMk id="10" creationId="{AA6B44EC-5A10-4606-B56A-70390EAE98D0}"/>
          </ac:spMkLst>
        </pc:spChg>
      </pc:sldChg>
      <pc:sldChg chg="add del">
        <pc:chgData name="Ryan, Jeffrey" userId="e7101d2c-1861-41b2-b94c-3c17e49be4fa" providerId="ADAL" clId="{16C74201-B156-4A00-AE70-EF69F1D9DE25}" dt="2023-03-22T18:50:16.456" v="5697"/>
        <pc:sldMkLst>
          <pc:docMk/>
          <pc:sldMk cId="3956991671" sldId="315"/>
        </pc:sldMkLst>
      </pc:sldChg>
      <pc:sldChg chg="addSp delSp modSp new del mod modTransition">
        <pc:chgData name="Ryan, Jeffrey" userId="e7101d2c-1861-41b2-b94c-3c17e49be4fa" providerId="ADAL" clId="{16C74201-B156-4A00-AE70-EF69F1D9DE25}" dt="2023-04-04T20:08:56.232" v="18640" actId="47"/>
        <pc:sldMkLst>
          <pc:docMk/>
          <pc:sldMk cId="1647912376" sldId="316"/>
        </pc:sldMkLst>
        <pc:spChg chg="mod">
          <ac:chgData name="Ryan, Jeffrey" userId="e7101d2c-1861-41b2-b94c-3c17e49be4fa" providerId="ADAL" clId="{16C74201-B156-4A00-AE70-EF69F1D9DE25}" dt="2023-03-22T21:20:42.870" v="17081" actId="20577"/>
          <ac:spMkLst>
            <pc:docMk/>
            <pc:sldMk cId="1647912376" sldId="316"/>
            <ac:spMk id="2" creationId="{1A870116-B91F-4793-A8B4-CEBA5FB9DB2F}"/>
          </ac:spMkLst>
        </pc:spChg>
        <pc:spChg chg="mod">
          <ac:chgData name="Ryan, Jeffrey" userId="e7101d2c-1861-41b2-b94c-3c17e49be4fa" providerId="ADAL" clId="{16C74201-B156-4A00-AE70-EF69F1D9DE25}" dt="2023-03-22T21:07:38.388" v="16788"/>
          <ac:spMkLst>
            <pc:docMk/>
            <pc:sldMk cId="1647912376" sldId="316"/>
            <ac:spMk id="3" creationId="{9288822E-F31A-4B43-9434-A41F27C4E938}"/>
          </ac:spMkLst>
        </pc:spChg>
        <pc:spChg chg="del">
          <ac:chgData name="Ryan, Jeffrey" userId="e7101d2c-1861-41b2-b94c-3c17e49be4fa" providerId="ADAL" clId="{16C74201-B156-4A00-AE70-EF69F1D9DE25}" dt="2023-03-22T21:07:33.632" v="16787"/>
          <ac:spMkLst>
            <pc:docMk/>
            <pc:sldMk cId="1647912376" sldId="316"/>
            <ac:spMk id="4" creationId="{C31E0C4A-9203-41B7-B97D-005F91458B9D}"/>
          </ac:spMkLst>
        </pc:spChg>
        <pc:spChg chg="add del mod">
          <ac:chgData name="Ryan, Jeffrey" userId="e7101d2c-1861-41b2-b94c-3c17e49be4fa" providerId="ADAL" clId="{16C74201-B156-4A00-AE70-EF69F1D9DE25}" dt="2023-04-03T20:10:41.350" v="17159" actId="478"/>
          <ac:spMkLst>
            <pc:docMk/>
            <pc:sldMk cId="1647912376" sldId="316"/>
            <ac:spMk id="5" creationId="{8FF4CB10-A3CE-4CE1-87EF-1BEE40227AA7}"/>
          </ac:spMkLst>
        </pc:spChg>
      </pc:sldChg>
      <pc:sldChg chg="addSp modSp new del mod ord modTransition">
        <pc:chgData name="Ryan, Jeffrey" userId="e7101d2c-1861-41b2-b94c-3c17e49be4fa" providerId="ADAL" clId="{16C74201-B156-4A00-AE70-EF69F1D9DE25}" dt="2023-04-03T20:33:52.515" v="17935" actId="2696"/>
        <pc:sldMkLst>
          <pc:docMk/>
          <pc:sldMk cId="3218099089" sldId="317"/>
        </pc:sldMkLst>
        <pc:spChg chg="mod">
          <ac:chgData name="Ryan, Jeffrey" userId="e7101d2c-1861-41b2-b94c-3c17e49be4fa" providerId="ADAL" clId="{16C74201-B156-4A00-AE70-EF69F1D9DE25}" dt="2023-03-22T18:52:18.298" v="5773" actId="20577"/>
          <ac:spMkLst>
            <pc:docMk/>
            <pc:sldMk cId="3218099089" sldId="317"/>
            <ac:spMk id="2" creationId="{36F25CD8-6BE1-41A6-8AEA-635DE46A87A3}"/>
          </ac:spMkLst>
        </pc:spChg>
        <pc:spChg chg="add mod">
          <ac:chgData name="Ryan, Jeffrey" userId="e7101d2c-1861-41b2-b94c-3c17e49be4fa" providerId="ADAL" clId="{16C74201-B156-4A00-AE70-EF69F1D9DE25}" dt="2023-03-22T20:22:54.619" v="13275"/>
          <ac:spMkLst>
            <pc:docMk/>
            <pc:sldMk cId="3218099089" sldId="317"/>
            <ac:spMk id="4" creationId="{F98B394C-0B80-4F2A-A363-BAE65467FB05}"/>
          </ac:spMkLst>
        </pc:spChg>
      </pc:sldChg>
      <pc:sldChg chg="addSp delSp modSp new del mod ord">
        <pc:chgData name="Ryan, Jeffrey" userId="e7101d2c-1861-41b2-b94c-3c17e49be4fa" providerId="ADAL" clId="{16C74201-B156-4A00-AE70-EF69F1D9DE25}" dt="2023-04-03T21:52:09.897" v="18335" actId="2696"/>
        <pc:sldMkLst>
          <pc:docMk/>
          <pc:sldMk cId="1237794845" sldId="318"/>
        </pc:sldMkLst>
        <pc:spChg chg="mod">
          <ac:chgData name="Ryan, Jeffrey" userId="e7101d2c-1861-41b2-b94c-3c17e49be4fa" providerId="ADAL" clId="{16C74201-B156-4A00-AE70-EF69F1D9DE25}" dt="2023-04-03T20:33:43.396" v="17932" actId="20577"/>
          <ac:spMkLst>
            <pc:docMk/>
            <pc:sldMk cId="1237794845" sldId="318"/>
            <ac:spMk id="2" creationId="{483F133E-9BDF-4FDB-AEDD-9DBBE99D9017}"/>
          </ac:spMkLst>
        </pc:spChg>
        <pc:spChg chg="add del">
          <ac:chgData name="Ryan, Jeffrey" userId="e7101d2c-1861-41b2-b94c-3c17e49be4fa" providerId="ADAL" clId="{16C74201-B156-4A00-AE70-EF69F1D9DE25}" dt="2023-04-03T20:24:38.885" v="17189" actId="3680"/>
          <ac:spMkLst>
            <pc:docMk/>
            <pc:sldMk cId="1237794845" sldId="318"/>
            <ac:spMk id="3" creationId="{CF0F1C9C-01BF-40FA-98FD-0882F5B2BFE2}"/>
          </ac:spMkLst>
        </pc:spChg>
        <pc:spChg chg="add del mod">
          <ac:chgData name="Ryan, Jeffrey" userId="e7101d2c-1861-41b2-b94c-3c17e49be4fa" providerId="ADAL" clId="{16C74201-B156-4A00-AE70-EF69F1D9DE25}" dt="2023-04-03T20:21:22.328" v="17162" actId="478"/>
          <ac:spMkLst>
            <pc:docMk/>
            <pc:sldMk cId="1237794845" sldId="318"/>
            <ac:spMk id="4" creationId="{C55BA655-1E39-49DB-A63C-2DF3F6AE3262}"/>
          </ac:spMkLst>
        </pc:spChg>
        <pc:graphicFrameChg chg="add del mod ord modGraphic">
          <ac:chgData name="Ryan, Jeffrey" userId="e7101d2c-1861-41b2-b94c-3c17e49be4fa" providerId="ADAL" clId="{16C74201-B156-4A00-AE70-EF69F1D9DE25}" dt="2023-04-03T20:24:31.091" v="17188" actId="3680"/>
          <ac:graphicFrameMkLst>
            <pc:docMk/>
            <pc:sldMk cId="1237794845" sldId="318"/>
            <ac:graphicFrameMk id="5" creationId="{5A8243A4-61EE-4517-BB75-FB24AC8854DF}"/>
          </ac:graphicFrameMkLst>
        </pc:graphicFrameChg>
        <pc:graphicFrameChg chg="add mod ord modGraphic">
          <ac:chgData name="Ryan, Jeffrey" userId="e7101d2c-1861-41b2-b94c-3c17e49be4fa" providerId="ADAL" clId="{16C74201-B156-4A00-AE70-EF69F1D9DE25}" dt="2023-04-03T20:27:15.405" v="17312" actId="20577"/>
          <ac:graphicFrameMkLst>
            <pc:docMk/>
            <pc:sldMk cId="1237794845" sldId="318"/>
            <ac:graphicFrameMk id="6" creationId="{FF1DECEE-F406-4BCD-84D0-970354A5BE61}"/>
          </ac:graphicFrameMkLst>
        </pc:graphicFrameChg>
      </pc:sldChg>
      <pc:sldChg chg="add del">
        <pc:chgData name="Ryan, Jeffrey" userId="e7101d2c-1861-41b2-b94c-3c17e49be4fa" providerId="ADAL" clId="{16C74201-B156-4A00-AE70-EF69F1D9DE25}" dt="2023-04-04T20:09:47.477" v="18642" actId="47"/>
        <pc:sldMkLst>
          <pc:docMk/>
          <pc:sldMk cId="4040064858" sldId="318"/>
        </pc:sldMkLst>
      </pc:sldChg>
      <pc:sldChg chg="modSp new del mod ord modNotesTx">
        <pc:chgData name="Ryan, Jeffrey" userId="e7101d2c-1861-41b2-b94c-3c17e49be4fa" providerId="ADAL" clId="{16C74201-B156-4A00-AE70-EF69F1D9DE25}" dt="2023-04-03T21:50:45.157" v="18325" actId="2696"/>
        <pc:sldMkLst>
          <pc:docMk/>
          <pc:sldMk cId="1408040819" sldId="319"/>
        </pc:sldMkLst>
        <pc:spChg chg="mod">
          <ac:chgData name="Ryan, Jeffrey" userId="e7101d2c-1861-41b2-b94c-3c17e49be4fa" providerId="ADAL" clId="{16C74201-B156-4A00-AE70-EF69F1D9DE25}" dt="2023-03-22T19:15:07.090" v="6596" actId="20577"/>
          <ac:spMkLst>
            <pc:docMk/>
            <pc:sldMk cId="1408040819" sldId="319"/>
            <ac:spMk id="2" creationId="{0A538D95-0CE9-4E92-82C1-FD67F79549CF}"/>
          </ac:spMkLst>
        </pc:spChg>
        <pc:spChg chg="mod">
          <ac:chgData name="Ryan, Jeffrey" userId="e7101d2c-1861-41b2-b94c-3c17e49be4fa" providerId="ADAL" clId="{16C74201-B156-4A00-AE70-EF69F1D9DE25}" dt="2023-03-22T20:43:56.549" v="15629" actId="27636"/>
          <ac:spMkLst>
            <pc:docMk/>
            <pc:sldMk cId="1408040819" sldId="319"/>
            <ac:spMk id="3" creationId="{54742FBA-026B-47C1-8997-C1F71B9EB7DE}"/>
          </ac:spMkLst>
        </pc:spChg>
      </pc:sldChg>
      <pc:sldChg chg="add">
        <pc:chgData name="Ryan, Jeffrey" userId="e7101d2c-1861-41b2-b94c-3c17e49be4fa" providerId="ADAL" clId="{16C74201-B156-4A00-AE70-EF69F1D9DE25}" dt="2023-04-03T21:50:53.553" v="18326"/>
        <pc:sldMkLst>
          <pc:docMk/>
          <pc:sldMk cId="3570103558" sldId="319"/>
        </pc:sldMkLst>
      </pc:sldChg>
      <pc:sldChg chg="addSp modSp new mod ord">
        <pc:chgData name="Ryan, Jeffrey" userId="e7101d2c-1861-41b2-b94c-3c17e49be4fa" providerId="ADAL" clId="{16C74201-B156-4A00-AE70-EF69F1D9DE25}" dt="2023-03-22T21:17:24.852" v="16896"/>
        <pc:sldMkLst>
          <pc:docMk/>
          <pc:sldMk cId="1579845170" sldId="320"/>
        </pc:sldMkLst>
        <pc:spChg chg="mod">
          <ac:chgData name="Ryan, Jeffrey" userId="e7101d2c-1861-41b2-b94c-3c17e49be4fa" providerId="ADAL" clId="{16C74201-B156-4A00-AE70-EF69F1D9DE25}" dt="2023-03-22T19:15:17.940" v="6598"/>
          <ac:spMkLst>
            <pc:docMk/>
            <pc:sldMk cId="1579845170" sldId="320"/>
            <ac:spMk id="2" creationId="{32C9DAB7-C794-4ACE-8B46-8DCD00E9F9B4}"/>
          </ac:spMkLst>
        </pc:spChg>
        <pc:spChg chg="mod">
          <ac:chgData name="Ryan, Jeffrey" userId="e7101d2c-1861-41b2-b94c-3c17e49be4fa" providerId="ADAL" clId="{16C74201-B156-4A00-AE70-EF69F1D9DE25}" dt="2023-03-22T19:15:20.832" v="6606" actId="20577"/>
          <ac:spMkLst>
            <pc:docMk/>
            <pc:sldMk cId="1579845170" sldId="320"/>
            <ac:spMk id="3" creationId="{09C9B6E7-7D15-451B-B7AB-C099AEEF4597}"/>
          </ac:spMkLst>
        </pc:spChg>
        <pc:spChg chg="add mod">
          <ac:chgData name="Ryan, Jeffrey" userId="e7101d2c-1861-41b2-b94c-3c17e49be4fa" providerId="ADAL" clId="{16C74201-B156-4A00-AE70-EF69F1D9DE25}" dt="2023-03-22T20:23:23.576" v="13290"/>
          <ac:spMkLst>
            <pc:docMk/>
            <pc:sldMk cId="1579845170" sldId="320"/>
            <ac:spMk id="4" creationId="{639AB2E6-0E09-4246-9D2E-925C6C8028CC}"/>
          </ac:spMkLst>
        </pc:spChg>
      </pc:sldChg>
      <pc:sldChg chg="addSp delSp modSp new del mod ord">
        <pc:chgData name="Ryan, Jeffrey" userId="e7101d2c-1861-41b2-b94c-3c17e49be4fa" providerId="ADAL" clId="{16C74201-B156-4A00-AE70-EF69F1D9DE25}" dt="2023-03-22T19:18:05.629" v="6977" actId="2696"/>
        <pc:sldMkLst>
          <pc:docMk/>
          <pc:sldMk cId="2096965209" sldId="321"/>
        </pc:sldMkLst>
        <pc:spChg chg="del">
          <ac:chgData name="Ryan, Jeffrey" userId="e7101d2c-1861-41b2-b94c-3c17e49be4fa" providerId="ADAL" clId="{16C74201-B156-4A00-AE70-EF69F1D9DE25}" dt="2023-03-22T19:16:31.640" v="6608"/>
          <ac:spMkLst>
            <pc:docMk/>
            <pc:sldMk cId="2096965209" sldId="321"/>
            <ac:spMk id="2" creationId="{880253C5-BE38-4E2A-A85A-5661B0FE21C4}"/>
          </ac:spMkLst>
        </pc:spChg>
        <pc:spChg chg="del">
          <ac:chgData name="Ryan, Jeffrey" userId="e7101d2c-1861-41b2-b94c-3c17e49be4fa" providerId="ADAL" clId="{16C74201-B156-4A00-AE70-EF69F1D9DE25}" dt="2023-03-22T19:16:31.640" v="6608"/>
          <ac:spMkLst>
            <pc:docMk/>
            <pc:sldMk cId="2096965209" sldId="321"/>
            <ac:spMk id="3" creationId="{44AABB36-EB2F-41FF-A5A9-69DAB5BFDB36}"/>
          </ac:spMkLst>
        </pc:spChg>
        <pc:spChg chg="del">
          <ac:chgData name="Ryan, Jeffrey" userId="e7101d2c-1861-41b2-b94c-3c17e49be4fa" providerId="ADAL" clId="{16C74201-B156-4A00-AE70-EF69F1D9DE25}" dt="2023-03-22T19:16:31.640" v="6608"/>
          <ac:spMkLst>
            <pc:docMk/>
            <pc:sldMk cId="2096965209" sldId="321"/>
            <ac:spMk id="4" creationId="{D1F5D1DF-A7FD-45C8-A166-8D7D51B9E05E}"/>
          </ac:spMkLst>
        </pc:spChg>
        <pc:spChg chg="add mod">
          <ac:chgData name="Ryan, Jeffrey" userId="e7101d2c-1861-41b2-b94c-3c17e49be4fa" providerId="ADAL" clId="{16C74201-B156-4A00-AE70-EF69F1D9DE25}" dt="2023-03-22T19:16:45.213" v="6654" actId="20577"/>
          <ac:spMkLst>
            <pc:docMk/>
            <pc:sldMk cId="2096965209" sldId="321"/>
            <ac:spMk id="5" creationId="{87F5CA5D-B106-4003-A874-A5E38DDBECC5}"/>
          </ac:spMkLst>
        </pc:spChg>
        <pc:spChg chg="add mod">
          <ac:chgData name="Ryan, Jeffrey" userId="e7101d2c-1861-41b2-b94c-3c17e49be4fa" providerId="ADAL" clId="{16C74201-B156-4A00-AE70-EF69F1D9DE25}" dt="2023-03-22T19:17:53.613" v="6976" actId="20577"/>
          <ac:spMkLst>
            <pc:docMk/>
            <pc:sldMk cId="2096965209" sldId="321"/>
            <ac:spMk id="6" creationId="{EB399294-12E6-411D-9683-9155290FA3DA}"/>
          </ac:spMkLst>
        </pc:spChg>
      </pc:sldChg>
      <pc:sldChg chg="modSp add mod ord">
        <pc:chgData name="Ryan, Jeffrey" userId="e7101d2c-1861-41b2-b94c-3c17e49be4fa" providerId="ADAL" clId="{16C74201-B156-4A00-AE70-EF69F1D9DE25}" dt="2023-03-22T21:19:24.600" v="16990"/>
        <pc:sldMkLst>
          <pc:docMk/>
          <pc:sldMk cId="2335654020" sldId="321"/>
        </pc:sldMkLst>
        <pc:spChg chg="mod">
          <ac:chgData name="Ryan, Jeffrey" userId="e7101d2c-1861-41b2-b94c-3c17e49be4fa" providerId="ADAL" clId="{16C74201-B156-4A00-AE70-EF69F1D9DE25}" dt="2023-03-22T19:37:41.364" v="9361" actId="20577"/>
          <ac:spMkLst>
            <pc:docMk/>
            <pc:sldMk cId="2335654020" sldId="321"/>
            <ac:spMk id="8" creationId="{EC58FCE3-EF84-49E9-8C9F-C6DBAA910A8D}"/>
          </ac:spMkLst>
        </pc:spChg>
      </pc:sldChg>
      <pc:sldChg chg="addSp delSp modSp new mod">
        <pc:chgData name="Ryan, Jeffrey" userId="e7101d2c-1861-41b2-b94c-3c17e49be4fa" providerId="ADAL" clId="{16C74201-B156-4A00-AE70-EF69F1D9DE25}" dt="2023-04-04T20:26:15.574" v="18888"/>
        <pc:sldMkLst>
          <pc:docMk/>
          <pc:sldMk cId="949972064" sldId="322"/>
        </pc:sldMkLst>
        <pc:spChg chg="mod">
          <ac:chgData name="Ryan, Jeffrey" userId="e7101d2c-1861-41b2-b94c-3c17e49be4fa" providerId="ADAL" clId="{16C74201-B156-4A00-AE70-EF69F1D9DE25}" dt="2023-03-22T20:10:14.541" v="11595" actId="20577"/>
          <ac:spMkLst>
            <pc:docMk/>
            <pc:sldMk cId="949972064" sldId="322"/>
            <ac:spMk id="2" creationId="{9627F497-A4FF-43A9-94F8-269A788244F7}"/>
          </ac:spMkLst>
        </pc:spChg>
        <pc:spChg chg="del">
          <ac:chgData name="Ryan, Jeffrey" userId="e7101d2c-1861-41b2-b94c-3c17e49be4fa" providerId="ADAL" clId="{16C74201-B156-4A00-AE70-EF69F1D9DE25}" dt="2023-03-22T20:10:23.595" v="11596"/>
          <ac:spMkLst>
            <pc:docMk/>
            <pc:sldMk cId="949972064" sldId="322"/>
            <ac:spMk id="3" creationId="{F90557C7-436D-4BA0-B3B1-7C5175D5A5F7}"/>
          </ac:spMkLst>
        </pc:spChg>
        <pc:spChg chg="add mod">
          <ac:chgData name="Ryan, Jeffrey" userId="e7101d2c-1861-41b2-b94c-3c17e49be4fa" providerId="ADAL" clId="{16C74201-B156-4A00-AE70-EF69F1D9DE25}" dt="2023-04-04T20:26:15.574" v="18888"/>
          <ac:spMkLst>
            <pc:docMk/>
            <pc:sldMk cId="949972064" sldId="322"/>
            <ac:spMk id="5" creationId="{75D8B25C-34CB-4D6E-A4F1-1632C59B4FF5}"/>
          </ac:spMkLst>
        </pc:spChg>
        <pc:graphicFrameChg chg="add mod modGraphic">
          <ac:chgData name="Ryan, Jeffrey" userId="e7101d2c-1861-41b2-b94c-3c17e49be4fa" providerId="ADAL" clId="{16C74201-B156-4A00-AE70-EF69F1D9DE25}" dt="2023-04-03T20:08:52.446" v="17158" actId="14734"/>
          <ac:graphicFrameMkLst>
            <pc:docMk/>
            <pc:sldMk cId="949972064" sldId="322"/>
            <ac:graphicFrameMk id="4" creationId="{3B9151A7-9F90-463A-B28D-1377675E4345}"/>
          </ac:graphicFrameMkLst>
        </pc:graphicFrameChg>
      </pc:sldChg>
      <pc:sldChg chg="addSp delSp modSp new del mod">
        <pc:chgData name="Ryan, Jeffrey" userId="e7101d2c-1861-41b2-b94c-3c17e49be4fa" providerId="ADAL" clId="{16C74201-B156-4A00-AE70-EF69F1D9DE25}" dt="2023-03-22T19:55:03.416" v="9993" actId="2696"/>
        <pc:sldMkLst>
          <pc:docMk/>
          <pc:sldMk cId="1557216020" sldId="322"/>
        </pc:sldMkLst>
        <pc:spChg chg="del">
          <ac:chgData name="Ryan, Jeffrey" userId="e7101d2c-1861-41b2-b94c-3c17e49be4fa" providerId="ADAL" clId="{16C74201-B156-4A00-AE70-EF69F1D9DE25}" dt="2023-03-22T19:51:29.360" v="9958"/>
          <ac:spMkLst>
            <pc:docMk/>
            <pc:sldMk cId="1557216020" sldId="322"/>
            <ac:spMk id="3" creationId="{5199205D-54AB-4BFA-AA2E-2FFB134346C6}"/>
          </ac:spMkLst>
        </pc:spChg>
        <pc:graphicFrameChg chg="add mod modGraphic">
          <ac:chgData name="Ryan, Jeffrey" userId="e7101d2c-1861-41b2-b94c-3c17e49be4fa" providerId="ADAL" clId="{16C74201-B156-4A00-AE70-EF69F1D9DE25}" dt="2023-03-22T19:52:21.283" v="9973" actId="20577"/>
          <ac:graphicFrameMkLst>
            <pc:docMk/>
            <pc:sldMk cId="1557216020" sldId="322"/>
            <ac:graphicFrameMk id="4" creationId="{496FD409-259F-4FB8-BF44-D5952CF4E778}"/>
          </ac:graphicFrameMkLst>
        </pc:graphicFrameChg>
      </pc:sldChg>
      <pc:sldChg chg="modSp new mod">
        <pc:chgData name="Ryan, Jeffrey" userId="e7101d2c-1861-41b2-b94c-3c17e49be4fa" providerId="ADAL" clId="{16C74201-B156-4A00-AE70-EF69F1D9DE25}" dt="2023-03-22T20:13:09.958" v="12226" actId="20577"/>
        <pc:sldMkLst>
          <pc:docMk/>
          <pc:sldMk cId="4074890443" sldId="323"/>
        </pc:sldMkLst>
        <pc:spChg chg="mod">
          <ac:chgData name="Ryan, Jeffrey" userId="e7101d2c-1861-41b2-b94c-3c17e49be4fa" providerId="ADAL" clId="{16C74201-B156-4A00-AE70-EF69F1D9DE25}" dt="2023-03-22T20:11:22.388" v="11649" actId="20577"/>
          <ac:spMkLst>
            <pc:docMk/>
            <pc:sldMk cId="4074890443" sldId="323"/>
            <ac:spMk id="2" creationId="{FA10EF04-2D17-4C44-A6E0-C561E6EE1C29}"/>
          </ac:spMkLst>
        </pc:spChg>
        <pc:spChg chg="mod">
          <ac:chgData name="Ryan, Jeffrey" userId="e7101d2c-1861-41b2-b94c-3c17e49be4fa" providerId="ADAL" clId="{16C74201-B156-4A00-AE70-EF69F1D9DE25}" dt="2023-03-22T20:13:09.958" v="12226" actId="20577"/>
          <ac:spMkLst>
            <pc:docMk/>
            <pc:sldMk cId="4074890443" sldId="323"/>
            <ac:spMk id="3" creationId="{008738D7-A595-41E7-8B9F-555159B44935}"/>
          </ac:spMkLst>
        </pc:spChg>
      </pc:sldChg>
      <pc:sldChg chg="modSp new mod">
        <pc:chgData name="Ryan, Jeffrey" userId="e7101d2c-1861-41b2-b94c-3c17e49be4fa" providerId="ADAL" clId="{16C74201-B156-4A00-AE70-EF69F1D9DE25}" dt="2023-03-22T20:18:29.677" v="13238" actId="27636"/>
        <pc:sldMkLst>
          <pc:docMk/>
          <pc:sldMk cId="2770217994" sldId="324"/>
        </pc:sldMkLst>
        <pc:spChg chg="mod">
          <ac:chgData name="Ryan, Jeffrey" userId="e7101d2c-1861-41b2-b94c-3c17e49be4fa" providerId="ADAL" clId="{16C74201-B156-4A00-AE70-EF69F1D9DE25}" dt="2023-03-22T20:13:50.050" v="12291" actId="20577"/>
          <ac:spMkLst>
            <pc:docMk/>
            <pc:sldMk cId="2770217994" sldId="324"/>
            <ac:spMk id="2" creationId="{C637F972-A2C9-4087-B16E-3303D8C889FB}"/>
          </ac:spMkLst>
        </pc:spChg>
        <pc:spChg chg="mod">
          <ac:chgData name="Ryan, Jeffrey" userId="e7101d2c-1861-41b2-b94c-3c17e49be4fa" providerId="ADAL" clId="{16C74201-B156-4A00-AE70-EF69F1D9DE25}" dt="2023-03-22T20:18:29.677" v="13238" actId="27636"/>
          <ac:spMkLst>
            <pc:docMk/>
            <pc:sldMk cId="2770217994" sldId="324"/>
            <ac:spMk id="3" creationId="{1C5C7C85-C22C-45C7-B471-2070117D1654}"/>
          </ac:spMkLst>
        </pc:spChg>
      </pc:sldChg>
      <pc:sldChg chg="new del">
        <pc:chgData name="Ryan, Jeffrey" userId="e7101d2c-1861-41b2-b94c-3c17e49be4fa" providerId="ADAL" clId="{16C74201-B156-4A00-AE70-EF69F1D9DE25}" dt="2023-03-22T20:18:40.680" v="13239" actId="2696"/>
        <pc:sldMkLst>
          <pc:docMk/>
          <pc:sldMk cId="3510938152" sldId="325"/>
        </pc:sldMkLst>
      </pc:sldChg>
      <pc:sldChg chg="addSp modSp add mod ord">
        <pc:chgData name="Ryan, Jeffrey" userId="e7101d2c-1861-41b2-b94c-3c17e49be4fa" providerId="ADAL" clId="{16C74201-B156-4A00-AE70-EF69F1D9DE25}" dt="2023-03-22T21:17:24.852" v="16896"/>
        <pc:sldMkLst>
          <pc:docMk/>
          <pc:sldMk cId="3801799187" sldId="325"/>
        </pc:sldMkLst>
        <pc:spChg chg="mod">
          <ac:chgData name="Ryan, Jeffrey" userId="e7101d2c-1861-41b2-b94c-3c17e49be4fa" providerId="ADAL" clId="{16C74201-B156-4A00-AE70-EF69F1D9DE25}" dt="2023-03-22T20:23:17.129" v="13286" actId="20577"/>
          <ac:spMkLst>
            <pc:docMk/>
            <pc:sldMk cId="3801799187" sldId="325"/>
            <ac:spMk id="3" creationId="{09C9B6E7-7D15-451B-B7AB-C099AEEF4597}"/>
          </ac:spMkLst>
        </pc:spChg>
        <pc:spChg chg="add mod">
          <ac:chgData name="Ryan, Jeffrey" userId="e7101d2c-1861-41b2-b94c-3c17e49be4fa" providerId="ADAL" clId="{16C74201-B156-4A00-AE70-EF69F1D9DE25}" dt="2023-03-22T20:23:22.700" v="13289"/>
          <ac:spMkLst>
            <pc:docMk/>
            <pc:sldMk cId="3801799187" sldId="325"/>
            <ac:spMk id="4" creationId="{D37AD28C-36EA-4592-947B-272028698EC3}"/>
          </ac:spMkLst>
        </pc:spChg>
      </pc:sldChg>
      <pc:sldChg chg="modSp new del mod">
        <pc:chgData name="Ryan, Jeffrey" userId="e7101d2c-1861-41b2-b94c-3c17e49be4fa" providerId="ADAL" clId="{16C74201-B156-4A00-AE70-EF69F1D9DE25}" dt="2023-04-03T21:52:09.897" v="18335" actId="2696"/>
        <pc:sldMkLst>
          <pc:docMk/>
          <pc:sldMk cId="1206626779" sldId="326"/>
        </pc:sldMkLst>
        <pc:spChg chg="mod">
          <ac:chgData name="Ryan, Jeffrey" userId="e7101d2c-1861-41b2-b94c-3c17e49be4fa" providerId="ADAL" clId="{16C74201-B156-4A00-AE70-EF69F1D9DE25}" dt="2023-03-22T20:23:49.763" v="13299"/>
          <ac:spMkLst>
            <pc:docMk/>
            <pc:sldMk cId="1206626779" sldId="326"/>
            <ac:spMk id="2" creationId="{13A32E0A-F39C-41CF-BFE7-78E6DFA67A71}"/>
          </ac:spMkLst>
        </pc:spChg>
        <pc:spChg chg="mod">
          <ac:chgData name="Ryan, Jeffrey" userId="e7101d2c-1861-41b2-b94c-3c17e49be4fa" providerId="ADAL" clId="{16C74201-B156-4A00-AE70-EF69F1D9DE25}" dt="2023-03-22T20:25:41.155" v="13614" actId="207"/>
          <ac:spMkLst>
            <pc:docMk/>
            <pc:sldMk cId="1206626779" sldId="326"/>
            <ac:spMk id="3" creationId="{C53ACC97-9BA1-4E50-AC6C-8932D3EB1E47}"/>
          </ac:spMkLst>
        </pc:spChg>
      </pc:sldChg>
      <pc:sldChg chg="add del">
        <pc:chgData name="Ryan, Jeffrey" userId="e7101d2c-1861-41b2-b94c-3c17e49be4fa" providerId="ADAL" clId="{16C74201-B156-4A00-AE70-EF69F1D9DE25}" dt="2023-03-22T20:23:19.789" v="13288"/>
        <pc:sldMkLst>
          <pc:docMk/>
          <pc:sldMk cId="1615211040" sldId="326"/>
        </pc:sldMkLst>
      </pc:sldChg>
      <pc:sldChg chg="add">
        <pc:chgData name="Ryan, Jeffrey" userId="e7101d2c-1861-41b2-b94c-3c17e49be4fa" providerId="ADAL" clId="{16C74201-B156-4A00-AE70-EF69F1D9DE25}" dt="2023-04-03T21:52:17.295" v="18336"/>
        <pc:sldMkLst>
          <pc:docMk/>
          <pc:sldMk cId="2371540733" sldId="326"/>
        </pc:sldMkLst>
      </pc:sldChg>
      <pc:sldChg chg="modSp new del mod modNotesTx">
        <pc:chgData name="Ryan, Jeffrey" userId="e7101d2c-1861-41b2-b94c-3c17e49be4fa" providerId="ADAL" clId="{16C74201-B156-4A00-AE70-EF69F1D9DE25}" dt="2023-04-03T21:52:09.897" v="18335" actId="2696"/>
        <pc:sldMkLst>
          <pc:docMk/>
          <pc:sldMk cId="22562238" sldId="327"/>
        </pc:sldMkLst>
        <pc:spChg chg="mod">
          <ac:chgData name="Ryan, Jeffrey" userId="e7101d2c-1861-41b2-b94c-3c17e49be4fa" providerId="ADAL" clId="{16C74201-B156-4A00-AE70-EF69F1D9DE25}" dt="2023-03-22T20:32:46.860" v="14728"/>
          <ac:spMkLst>
            <pc:docMk/>
            <pc:sldMk cId="22562238" sldId="327"/>
            <ac:spMk id="2" creationId="{35330CC1-9B9D-45BC-AFAA-828FE7D4A302}"/>
          </ac:spMkLst>
        </pc:spChg>
        <pc:spChg chg="mod">
          <ac:chgData name="Ryan, Jeffrey" userId="e7101d2c-1861-41b2-b94c-3c17e49be4fa" providerId="ADAL" clId="{16C74201-B156-4A00-AE70-EF69F1D9DE25}" dt="2023-03-22T20:39:52.415" v="15334" actId="20577"/>
          <ac:spMkLst>
            <pc:docMk/>
            <pc:sldMk cId="22562238" sldId="327"/>
            <ac:spMk id="3" creationId="{FB275FA6-2B75-4436-BB8B-BC485AA3D96F}"/>
          </ac:spMkLst>
        </pc:spChg>
      </pc:sldChg>
      <pc:sldChg chg="add">
        <pc:chgData name="Ryan, Jeffrey" userId="e7101d2c-1861-41b2-b94c-3c17e49be4fa" providerId="ADAL" clId="{16C74201-B156-4A00-AE70-EF69F1D9DE25}" dt="2023-04-03T21:52:17.295" v="18336"/>
        <pc:sldMkLst>
          <pc:docMk/>
          <pc:sldMk cId="731118066" sldId="327"/>
        </pc:sldMkLst>
      </pc:sldChg>
      <pc:sldChg chg="addSp delSp modSp new del mod modNotesTx">
        <pc:chgData name="Ryan, Jeffrey" userId="e7101d2c-1861-41b2-b94c-3c17e49be4fa" providerId="ADAL" clId="{16C74201-B156-4A00-AE70-EF69F1D9DE25}" dt="2023-04-03T21:51:04.851" v="18327" actId="2696"/>
        <pc:sldMkLst>
          <pc:docMk/>
          <pc:sldMk cId="445462765" sldId="328"/>
        </pc:sldMkLst>
        <pc:spChg chg="del">
          <ac:chgData name="Ryan, Jeffrey" userId="e7101d2c-1861-41b2-b94c-3c17e49be4fa" providerId="ADAL" clId="{16C74201-B156-4A00-AE70-EF69F1D9DE25}" dt="2023-03-22T20:46:19.447" v="15645"/>
          <ac:spMkLst>
            <pc:docMk/>
            <pc:sldMk cId="445462765" sldId="328"/>
            <ac:spMk id="2" creationId="{E180C98F-EBB6-4FC3-9C0D-9FCEB582068B}"/>
          </ac:spMkLst>
        </pc:spChg>
        <pc:spChg chg="del">
          <ac:chgData name="Ryan, Jeffrey" userId="e7101d2c-1861-41b2-b94c-3c17e49be4fa" providerId="ADAL" clId="{16C74201-B156-4A00-AE70-EF69F1D9DE25}" dt="2023-03-22T20:46:19.447" v="15645"/>
          <ac:spMkLst>
            <pc:docMk/>
            <pc:sldMk cId="445462765" sldId="328"/>
            <ac:spMk id="3" creationId="{AD9857A5-0319-4DE1-87FD-E2DD373D9F38}"/>
          </ac:spMkLst>
        </pc:spChg>
        <pc:spChg chg="del">
          <ac:chgData name="Ryan, Jeffrey" userId="e7101d2c-1861-41b2-b94c-3c17e49be4fa" providerId="ADAL" clId="{16C74201-B156-4A00-AE70-EF69F1D9DE25}" dt="2023-03-22T20:46:19.447" v="15645"/>
          <ac:spMkLst>
            <pc:docMk/>
            <pc:sldMk cId="445462765" sldId="328"/>
            <ac:spMk id="4" creationId="{A24339AD-96C9-439C-9FF2-BD04396B63E7}"/>
          </ac:spMkLst>
        </pc:spChg>
        <pc:spChg chg="add mod">
          <ac:chgData name="Ryan, Jeffrey" userId="e7101d2c-1861-41b2-b94c-3c17e49be4fa" providerId="ADAL" clId="{16C74201-B156-4A00-AE70-EF69F1D9DE25}" dt="2023-03-22T20:47:16.884" v="15812" actId="20577"/>
          <ac:spMkLst>
            <pc:docMk/>
            <pc:sldMk cId="445462765" sldId="328"/>
            <ac:spMk id="5" creationId="{745413D0-822D-4470-998E-E794FE70BEC5}"/>
          </ac:spMkLst>
        </pc:spChg>
        <pc:spChg chg="add mod">
          <ac:chgData name="Ryan, Jeffrey" userId="e7101d2c-1861-41b2-b94c-3c17e49be4fa" providerId="ADAL" clId="{16C74201-B156-4A00-AE70-EF69F1D9DE25}" dt="2023-03-22T20:47:01.117" v="15775" actId="12"/>
          <ac:spMkLst>
            <pc:docMk/>
            <pc:sldMk cId="445462765" sldId="328"/>
            <ac:spMk id="6" creationId="{2781883C-E365-4CA3-86EF-692FCDB897E0}"/>
          </ac:spMkLst>
        </pc:spChg>
      </pc:sldChg>
      <pc:sldChg chg="add">
        <pc:chgData name="Ryan, Jeffrey" userId="e7101d2c-1861-41b2-b94c-3c17e49be4fa" providerId="ADAL" clId="{16C74201-B156-4A00-AE70-EF69F1D9DE25}" dt="2023-04-03T21:51:33.610" v="18334"/>
        <pc:sldMkLst>
          <pc:docMk/>
          <pc:sldMk cId="465973070" sldId="328"/>
        </pc:sldMkLst>
      </pc:sldChg>
      <pc:sldChg chg="modSp new del">
        <pc:chgData name="Ryan, Jeffrey" userId="e7101d2c-1861-41b2-b94c-3c17e49be4fa" providerId="ADAL" clId="{16C74201-B156-4A00-AE70-EF69F1D9DE25}" dt="2023-03-22T20:44:03.740" v="15630" actId="2696"/>
        <pc:sldMkLst>
          <pc:docMk/>
          <pc:sldMk cId="1830738889" sldId="328"/>
        </pc:sldMkLst>
        <pc:spChg chg="mod">
          <ac:chgData name="Ryan, Jeffrey" userId="e7101d2c-1861-41b2-b94c-3c17e49be4fa" providerId="ADAL" clId="{16C74201-B156-4A00-AE70-EF69F1D9DE25}" dt="2023-03-22T20:43:13.451" v="15606"/>
          <ac:spMkLst>
            <pc:docMk/>
            <pc:sldMk cId="1830738889" sldId="328"/>
            <ac:spMk id="2" creationId="{F5F05A6F-9DA0-4DA2-9DDD-C3BF1E6102C0}"/>
          </ac:spMkLst>
        </pc:spChg>
      </pc:sldChg>
      <pc:sldChg chg="add del">
        <pc:chgData name="Ryan, Jeffrey" userId="e7101d2c-1861-41b2-b94c-3c17e49be4fa" providerId="ADAL" clId="{16C74201-B156-4A00-AE70-EF69F1D9DE25}" dt="2023-04-03T21:51:26.486" v="18333" actId="2696"/>
        <pc:sldMkLst>
          <pc:docMk/>
          <pc:sldMk cId="3540484470" sldId="328"/>
        </pc:sldMkLst>
      </pc:sldChg>
      <pc:sldChg chg="modSp new mod modNotesTx">
        <pc:chgData name="Ryan, Jeffrey" userId="e7101d2c-1861-41b2-b94c-3c17e49be4fa" providerId="ADAL" clId="{16C74201-B156-4A00-AE70-EF69F1D9DE25}" dt="2023-04-03T20:31:25.656" v="17872" actId="20577"/>
        <pc:sldMkLst>
          <pc:docMk/>
          <pc:sldMk cId="2944489043" sldId="329"/>
        </pc:sldMkLst>
        <pc:spChg chg="mod">
          <ac:chgData name="Ryan, Jeffrey" userId="e7101d2c-1861-41b2-b94c-3c17e49be4fa" providerId="ADAL" clId="{16C74201-B156-4A00-AE70-EF69F1D9DE25}" dt="2023-03-22T20:47:44.052" v="15856" actId="20577"/>
          <ac:spMkLst>
            <pc:docMk/>
            <pc:sldMk cId="2944489043" sldId="329"/>
            <ac:spMk id="2" creationId="{44DBB592-9BF9-4DFE-B877-2DE255C36EBF}"/>
          </ac:spMkLst>
        </pc:spChg>
        <pc:spChg chg="mod">
          <ac:chgData name="Ryan, Jeffrey" userId="e7101d2c-1861-41b2-b94c-3c17e49be4fa" providerId="ADAL" clId="{16C74201-B156-4A00-AE70-EF69F1D9DE25}" dt="2023-03-22T20:49:00.744" v="16065" actId="20577"/>
          <ac:spMkLst>
            <pc:docMk/>
            <pc:sldMk cId="2944489043" sldId="329"/>
            <ac:spMk id="3" creationId="{CF2F2815-9C33-4D99-87A5-61A97259F970}"/>
          </ac:spMkLst>
        </pc:spChg>
      </pc:sldChg>
      <pc:sldChg chg="modSp new mod">
        <pc:chgData name="Ryan, Jeffrey" userId="e7101d2c-1861-41b2-b94c-3c17e49be4fa" providerId="ADAL" clId="{16C74201-B156-4A00-AE70-EF69F1D9DE25}" dt="2023-03-22T20:51:02.112" v="16274" actId="207"/>
        <pc:sldMkLst>
          <pc:docMk/>
          <pc:sldMk cId="1606295371" sldId="330"/>
        </pc:sldMkLst>
        <pc:spChg chg="mod">
          <ac:chgData name="Ryan, Jeffrey" userId="e7101d2c-1861-41b2-b94c-3c17e49be4fa" providerId="ADAL" clId="{16C74201-B156-4A00-AE70-EF69F1D9DE25}" dt="2023-03-22T20:49:10.038" v="16067"/>
          <ac:spMkLst>
            <pc:docMk/>
            <pc:sldMk cId="1606295371" sldId="330"/>
            <ac:spMk id="2" creationId="{0C8FDF98-E513-45DA-BF76-859AD60F1ED7}"/>
          </ac:spMkLst>
        </pc:spChg>
        <pc:spChg chg="mod">
          <ac:chgData name="Ryan, Jeffrey" userId="e7101d2c-1861-41b2-b94c-3c17e49be4fa" providerId="ADAL" clId="{16C74201-B156-4A00-AE70-EF69F1D9DE25}" dt="2023-03-22T20:51:02.112" v="16274" actId="207"/>
          <ac:spMkLst>
            <pc:docMk/>
            <pc:sldMk cId="1606295371" sldId="330"/>
            <ac:spMk id="3" creationId="{F09001C6-0D63-43AA-A0EC-4E4B0035C24C}"/>
          </ac:spMkLst>
        </pc:spChg>
      </pc:sldChg>
      <pc:sldChg chg="modSp new mod">
        <pc:chgData name="Ryan, Jeffrey" userId="e7101d2c-1861-41b2-b94c-3c17e49be4fa" providerId="ADAL" clId="{16C74201-B156-4A00-AE70-EF69F1D9DE25}" dt="2023-03-22T20:51:57.374" v="16517" actId="207"/>
        <pc:sldMkLst>
          <pc:docMk/>
          <pc:sldMk cId="3866073249" sldId="331"/>
        </pc:sldMkLst>
        <pc:spChg chg="mod">
          <ac:chgData name="Ryan, Jeffrey" userId="e7101d2c-1861-41b2-b94c-3c17e49be4fa" providerId="ADAL" clId="{16C74201-B156-4A00-AE70-EF69F1D9DE25}" dt="2023-03-22T20:50:58.170" v="16273"/>
          <ac:spMkLst>
            <pc:docMk/>
            <pc:sldMk cId="3866073249" sldId="331"/>
            <ac:spMk id="2" creationId="{7C64BC12-C62D-41B6-B60D-9461E057092A}"/>
          </ac:spMkLst>
        </pc:spChg>
        <pc:spChg chg="mod">
          <ac:chgData name="Ryan, Jeffrey" userId="e7101d2c-1861-41b2-b94c-3c17e49be4fa" providerId="ADAL" clId="{16C74201-B156-4A00-AE70-EF69F1D9DE25}" dt="2023-03-22T20:51:57.374" v="16517" actId="207"/>
          <ac:spMkLst>
            <pc:docMk/>
            <pc:sldMk cId="3866073249" sldId="331"/>
            <ac:spMk id="3" creationId="{7AB8ABB1-0575-4159-8184-7EC3E3EA68EC}"/>
          </ac:spMkLst>
        </pc:spChg>
      </pc:sldChg>
      <pc:sldChg chg="modSp new mod">
        <pc:chgData name="Ryan, Jeffrey" userId="e7101d2c-1861-41b2-b94c-3c17e49be4fa" providerId="ADAL" clId="{16C74201-B156-4A00-AE70-EF69F1D9DE25}" dt="2023-04-03T20:32:52.995" v="17892" actId="20577"/>
        <pc:sldMkLst>
          <pc:docMk/>
          <pc:sldMk cId="3713617625" sldId="332"/>
        </pc:sldMkLst>
        <pc:spChg chg="mod">
          <ac:chgData name="Ryan, Jeffrey" userId="e7101d2c-1861-41b2-b94c-3c17e49be4fa" providerId="ADAL" clId="{16C74201-B156-4A00-AE70-EF69F1D9DE25}" dt="2023-03-22T20:52:25.958" v="16519"/>
          <ac:spMkLst>
            <pc:docMk/>
            <pc:sldMk cId="3713617625" sldId="332"/>
            <ac:spMk id="2" creationId="{5C4B3086-8BE6-4998-A074-ECED9117C89E}"/>
          </ac:spMkLst>
        </pc:spChg>
        <pc:spChg chg="mod">
          <ac:chgData name="Ryan, Jeffrey" userId="e7101d2c-1861-41b2-b94c-3c17e49be4fa" providerId="ADAL" clId="{16C74201-B156-4A00-AE70-EF69F1D9DE25}" dt="2023-04-03T20:32:52.995" v="17892" actId="20577"/>
          <ac:spMkLst>
            <pc:docMk/>
            <pc:sldMk cId="3713617625" sldId="332"/>
            <ac:spMk id="3" creationId="{FB5279B1-4CB2-4AE3-BD1E-2C6A295AC9E9}"/>
          </ac:spMkLst>
        </pc:spChg>
      </pc:sldChg>
      <pc:sldChg chg="addSp delSp modSp new add del mod">
        <pc:chgData name="Ryan, Jeffrey" userId="e7101d2c-1861-41b2-b94c-3c17e49be4fa" providerId="ADAL" clId="{16C74201-B156-4A00-AE70-EF69F1D9DE25}" dt="2023-04-04T20:26:35.121" v="18899"/>
        <pc:sldMkLst>
          <pc:docMk/>
          <pc:sldMk cId="199099161" sldId="333"/>
        </pc:sldMkLst>
        <pc:spChg chg="del">
          <ac:chgData name="Ryan, Jeffrey" userId="e7101d2c-1861-41b2-b94c-3c17e49be4fa" providerId="ADAL" clId="{16C74201-B156-4A00-AE70-EF69F1D9DE25}" dt="2023-03-22T21:14:34.458" v="16881"/>
          <ac:spMkLst>
            <pc:docMk/>
            <pc:sldMk cId="199099161" sldId="333"/>
            <ac:spMk id="2" creationId="{E039581C-CA03-49B2-B6E0-BDD532282943}"/>
          </ac:spMkLst>
        </pc:spChg>
        <pc:spChg chg="del">
          <ac:chgData name="Ryan, Jeffrey" userId="e7101d2c-1861-41b2-b94c-3c17e49be4fa" providerId="ADAL" clId="{16C74201-B156-4A00-AE70-EF69F1D9DE25}" dt="2023-03-22T21:14:34.458" v="16881"/>
          <ac:spMkLst>
            <pc:docMk/>
            <pc:sldMk cId="199099161" sldId="333"/>
            <ac:spMk id="3" creationId="{556F67D6-6D5E-435C-BD85-FB5C704EC5DA}"/>
          </ac:spMkLst>
        </pc:spChg>
        <pc:spChg chg="del">
          <ac:chgData name="Ryan, Jeffrey" userId="e7101d2c-1861-41b2-b94c-3c17e49be4fa" providerId="ADAL" clId="{16C74201-B156-4A00-AE70-EF69F1D9DE25}" dt="2023-03-22T21:14:34.458" v="16881"/>
          <ac:spMkLst>
            <pc:docMk/>
            <pc:sldMk cId="199099161" sldId="333"/>
            <ac:spMk id="4" creationId="{603C4263-D3B6-4DE3-A710-3B1C8B144986}"/>
          </ac:spMkLst>
        </pc:spChg>
        <pc:spChg chg="add mod">
          <ac:chgData name="Ryan, Jeffrey" userId="e7101d2c-1861-41b2-b94c-3c17e49be4fa" providerId="ADAL" clId="{16C74201-B156-4A00-AE70-EF69F1D9DE25}" dt="2023-03-22T21:14:47.196" v="16885"/>
          <ac:spMkLst>
            <pc:docMk/>
            <pc:sldMk cId="199099161" sldId="333"/>
            <ac:spMk id="5" creationId="{A62D0B7B-7662-4FD7-9888-E19A568C253F}"/>
          </ac:spMkLst>
        </pc:spChg>
        <pc:spChg chg="add mod">
          <ac:chgData name="Ryan, Jeffrey" userId="e7101d2c-1861-41b2-b94c-3c17e49be4fa" providerId="ADAL" clId="{16C74201-B156-4A00-AE70-EF69F1D9DE25}" dt="2023-04-03T22:01:47.669" v="18627" actId="20577"/>
          <ac:spMkLst>
            <pc:docMk/>
            <pc:sldMk cId="199099161" sldId="333"/>
            <ac:spMk id="6" creationId="{8C892357-51B0-4717-B055-7EC3C943ADDD}"/>
          </ac:spMkLst>
        </pc:spChg>
        <pc:spChg chg="add del mod">
          <ac:chgData name="Ryan, Jeffrey" userId="e7101d2c-1861-41b2-b94c-3c17e49be4fa" providerId="ADAL" clId="{16C74201-B156-4A00-AE70-EF69F1D9DE25}" dt="2023-03-22T21:14:52.833" v="16886"/>
          <ac:spMkLst>
            <pc:docMk/>
            <pc:sldMk cId="199099161" sldId="333"/>
            <ac:spMk id="7" creationId="{4B0F5D24-A9C5-4D17-9423-F3CBE168B406}"/>
          </ac:spMkLst>
        </pc:spChg>
        <pc:spChg chg="del">
          <ac:chgData name="Ryan, Jeffrey" userId="e7101d2c-1861-41b2-b94c-3c17e49be4fa" providerId="ADAL" clId="{16C74201-B156-4A00-AE70-EF69F1D9DE25}" dt="2023-04-04T20:14:50.112" v="18646" actId="478"/>
          <ac:spMkLst>
            <pc:docMk/>
            <pc:sldMk cId="199099161" sldId="333"/>
            <ac:spMk id="7" creationId="{AFA91E12-4178-4714-9047-A1A0873CC692}"/>
          </ac:spMkLst>
        </pc:spChg>
        <pc:spChg chg="add mod">
          <ac:chgData name="Ryan, Jeffrey" userId="e7101d2c-1861-41b2-b94c-3c17e49be4fa" providerId="ADAL" clId="{16C74201-B156-4A00-AE70-EF69F1D9DE25}" dt="2023-04-04T20:26:35.121" v="18899"/>
          <ac:spMkLst>
            <pc:docMk/>
            <pc:sldMk cId="199099161" sldId="333"/>
            <ac:spMk id="9" creationId="{F689FF94-80AD-479A-BF11-B0FBE5E89C86}"/>
          </ac:spMkLst>
        </pc:spChg>
        <pc:picChg chg="add mod modCrop">
          <ac:chgData name="Ryan, Jeffrey" userId="e7101d2c-1861-41b2-b94c-3c17e49be4fa" providerId="ADAL" clId="{16C74201-B156-4A00-AE70-EF69F1D9DE25}" dt="2023-03-22T21:16:06.357" v="16892" actId="732"/>
          <ac:picMkLst>
            <pc:docMk/>
            <pc:sldMk cId="199099161" sldId="333"/>
            <ac:picMk id="8" creationId="{A42A536E-A7FA-4507-B6DB-717D915A77D3}"/>
          </ac:picMkLst>
        </pc:picChg>
      </pc:sldChg>
      <pc:sldChg chg="addSp delSp modSp mod">
        <pc:chgData name="Ryan, Jeffrey" userId="e7101d2c-1861-41b2-b94c-3c17e49be4fa" providerId="ADAL" clId="{16C74201-B156-4A00-AE70-EF69F1D9DE25}" dt="2023-04-04T20:26:12.475" v="18887"/>
        <pc:sldMkLst>
          <pc:docMk/>
          <pc:sldMk cId="1687573954" sldId="334"/>
        </pc:sldMkLst>
        <pc:spChg chg="add del mod">
          <ac:chgData name="Ryan, Jeffrey" userId="e7101d2c-1861-41b2-b94c-3c17e49be4fa" providerId="ADAL" clId="{16C74201-B156-4A00-AE70-EF69F1D9DE25}" dt="2023-04-04T20:26:08.133" v="18886"/>
          <ac:spMkLst>
            <pc:docMk/>
            <pc:sldMk cId="1687573954" sldId="334"/>
            <ac:spMk id="3" creationId="{826CA005-527C-4FAC-825F-7D5369BEBF07}"/>
          </ac:spMkLst>
        </pc:spChg>
        <pc:spChg chg="add mod">
          <ac:chgData name="Ryan, Jeffrey" userId="e7101d2c-1861-41b2-b94c-3c17e49be4fa" providerId="ADAL" clId="{16C74201-B156-4A00-AE70-EF69F1D9DE25}" dt="2023-04-04T20:26:12.475" v="18887"/>
          <ac:spMkLst>
            <pc:docMk/>
            <pc:sldMk cId="1687573954" sldId="334"/>
            <ac:spMk id="5" creationId="{E386D0C4-2F83-4AE0-BC91-7A5C0048F6E9}"/>
          </ac:spMkLst>
        </pc:spChg>
        <pc:graphicFrameChg chg="mod modGraphic">
          <ac:chgData name="Ryan, Jeffrey" userId="e7101d2c-1861-41b2-b94c-3c17e49be4fa" providerId="ADAL" clId="{16C74201-B156-4A00-AE70-EF69F1D9DE25}" dt="2023-04-03T20:08:03.566" v="17154" actId="242"/>
          <ac:graphicFrameMkLst>
            <pc:docMk/>
            <pc:sldMk cId="1687573954" sldId="334"/>
            <ac:graphicFrameMk id="4" creationId="{3B9151A7-9F90-463A-B28D-1377675E4345}"/>
          </ac:graphicFrameMkLst>
        </pc:graphicFrameChg>
      </pc:sldChg>
      <pc:sldChg chg="del">
        <pc:chgData name="Ryan, Jeffrey" userId="e7101d2c-1861-41b2-b94c-3c17e49be4fa" providerId="ADAL" clId="{16C74201-B156-4A00-AE70-EF69F1D9DE25}" dt="2023-04-03T20:07:42.963" v="17150" actId="2696"/>
        <pc:sldMkLst>
          <pc:docMk/>
          <pc:sldMk cId="356497214" sldId="335"/>
        </pc:sldMkLst>
      </pc:sldChg>
      <pc:sldChg chg="del">
        <pc:chgData name="Ryan, Jeffrey" userId="e7101d2c-1861-41b2-b94c-3c17e49be4fa" providerId="ADAL" clId="{16C74201-B156-4A00-AE70-EF69F1D9DE25}" dt="2023-04-03T21:14:24.344" v="18096" actId="2696"/>
        <pc:sldMkLst>
          <pc:docMk/>
          <pc:sldMk cId="2617972525" sldId="336"/>
        </pc:sldMkLst>
      </pc:sldChg>
      <pc:sldChg chg="del">
        <pc:chgData name="Ryan, Jeffrey" userId="e7101d2c-1861-41b2-b94c-3c17e49be4fa" providerId="ADAL" clId="{16C74201-B156-4A00-AE70-EF69F1D9DE25}" dt="2023-04-03T21:14:24.344" v="18096" actId="2696"/>
        <pc:sldMkLst>
          <pc:docMk/>
          <pc:sldMk cId="3536226063" sldId="337"/>
        </pc:sldMkLst>
      </pc:sldChg>
      <pc:sldChg chg="modSp mod">
        <pc:chgData name="Ryan, Jeffrey" userId="e7101d2c-1861-41b2-b94c-3c17e49be4fa" providerId="ADAL" clId="{16C74201-B156-4A00-AE70-EF69F1D9DE25}" dt="2023-04-03T21:18:35.505" v="18324" actId="20577"/>
        <pc:sldMkLst>
          <pc:docMk/>
          <pc:sldMk cId="3038664253" sldId="338"/>
        </pc:sldMkLst>
        <pc:spChg chg="mod">
          <ac:chgData name="Ryan, Jeffrey" userId="e7101d2c-1861-41b2-b94c-3c17e49be4fa" providerId="ADAL" clId="{16C74201-B156-4A00-AE70-EF69F1D9DE25}" dt="2023-04-03T21:18:35.505" v="18324" actId="20577"/>
          <ac:spMkLst>
            <pc:docMk/>
            <pc:sldMk cId="3038664253" sldId="338"/>
            <ac:spMk id="8" creationId="{EC58FCE3-EF84-49E9-8C9F-C6DBAA910A8D}"/>
          </ac:spMkLst>
        </pc:spChg>
      </pc:sldChg>
      <pc:sldChg chg="modSp mod addCm modCm">
        <pc:chgData name="Ryan, Jeffrey" userId="e7101d2c-1861-41b2-b94c-3c17e49be4fa" providerId="ADAL" clId="{16C74201-B156-4A00-AE70-EF69F1D9DE25}" dt="2023-04-03T22:16:58.956" v="18635"/>
        <pc:sldMkLst>
          <pc:docMk/>
          <pc:sldMk cId="104293330" sldId="339"/>
        </pc:sldMkLst>
        <pc:spChg chg="mod">
          <ac:chgData name="Ryan, Jeffrey" userId="e7101d2c-1861-41b2-b94c-3c17e49be4fa" providerId="ADAL" clId="{16C74201-B156-4A00-AE70-EF69F1D9DE25}" dt="2023-04-03T21:57:27.335" v="18509" actId="6549"/>
          <ac:spMkLst>
            <pc:docMk/>
            <pc:sldMk cId="104293330" sldId="339"/>
            <ac:spMk id="8" creationId="{EC58FCE3-EF84-49E9-8C9F-C6DBAA910A8D}"/>
          </ac:spMkLst>
        </pc:spChg>
      </pc:sldChg>
      <pc:sldChg chg="add del">
        <pc:chgData name="Ryan, Jeffrey" userId="e7101d2c-1861-41b2-b94c-3c17e49be4fa" providerId="ADAL" clId="{16C74201-B156-4A00-AE70-EF69F1D9DE25}" dt="2023-04-03T21:51:26.486" v="18333" actId="2696"/>
        <pc:sldMkLst>
          <pc:docMk/>
          <pc:sldMk cId="199540795" sldId="340"/>
        </pc:sldMkLst>
      </pc:sldChg>
      <pc:sldChg chg="del">
        <pc:chgData name="Ryan, Jeffrey" userId="e7101d2c-1861-41b2-b94c-3c17e49be4fa" providerId="ADAL" clId="{16C74201-B156-4A00-AE70-EF69F1D9DE25}" dt="2023-04-03T21:51:04.851" v="18327" actId="2696"/>
        <pc:sldMkLst>
          <pc:docMk/>
          <pc:sldMk cId="205410183" sldId="340"/>
        </pc:sldMkLst>
      </pc:sldChg>
      <pc:sldChg chg="add">
        <pc:chgData name="Ryan, Jeffrey" userId="e7101d2c-1861-41b2-b94c-3c17e49be4fa" providerId="ADAL" clId="{16C74201-B156-4A00-AE70-EF69F1D9DE25}" dt="2023-04-03T21:51:33.610" v="18334"/>
        <pc:sldMkLst>
          <pc:docMk/>
          <pc:sldMk cId="2610125302" sldId="340"/>
        </pc:sldMkLst>
      </pc:sldChg>
      <pc:sldChg chg="add">
        <pc:chgData name="Ryan, Jeffrey" userId="e7101d2c-1861-41b2-b94c-3c17e49be4fa" providerId="ADAL" clId="{16C74201-B156-4A00-AE70-EF69F1D9DE25}" dt="2023-04-03T21:51:33.610" v="18334"/>
        <pc:sldMkLst>
          <pc:docMk/>
          <pc:sldMk cId="488411691" sldId="341"/>
        </pc:sldMkLst>
      </pc:sldChg>
      <pc:sldChg chg="add del">
        <pc:chgData name="Ryan, Jeffrey" userId="e7101d2c-1861-41b2-b94c-3c17e49be4fa" providerId="ADAL" clId="{16C74201-B156-4A00-AE70-EF69F1D9DE25}" dt="2023-04-03T21:51:26.486" v="18333" actId="2696"/>
        <pc:sldMkLst>
          <pc:docMk/>
          <pc:sldMk cId="1314850015" sldId="341"/>
        </pc:sldMkLst>
      </pc:sldChg>
      <pc:sldChg chg="del">
        <pc:chgData name="Ryan, Jeffrey" userId="e7101d2c-1861-41b2-b94c-3c17e49be4fa" providerId="ADAL" clId="{16C74201-B156-4A00-AE70-EF69F1D9DE25}" dt="2023-04-03T21:51:04.851" v="18327" actId="2696"/>
        <pc:sldMkLst>
          <pc:docMk/>
          <pc:sldMk cId="2656248226" sldId="341"/>
        </pc:sldMkLst>
      </pc:sldChg>
      <pc:sldChg chg="add">
        <pc:chgData name="Ryan, Jeffrey" userId="e7101d2c-1861-41b2-b94c-3c17e49be4fa" providerId="ADAL" clId="{16C74201-B156-4A00-AE70-EF69F1D9DE25}" dt="2023-04-03T21:51:33.610" v="18334"/>
        <pc:sldMkLst>
          <pc:docMk/>
          <pc:sldMk cId="1203894828" sldId="342"/>
        </pc:sldMkLst>
      </pc:sldChg>
      <pc:sldChg chg="add del">
        <pc:chgData name="Ryan, Jeffrey" userId="e7101d2c-1861-41b2-b94c-3c17e49be4fa" providerId="ADAL" clId="{16C74201-B156-4A00-AE70-EF69F1D9DE25}" dt="2023-04-03T21:51:26.486" v="18333" actId="2696"/>
        <pc:sldMkLst>
          <pc:docMk/>
          <pc:sldMk cId="3646053297" sldId="342"/>
        </pc:sldMkLst>
      </pc:sldChg>
      <pc:sldChg chg="del">
        <pc:chgData name="Ryan, Jeffrey" userId="e7101d2c-1861-41b2-b94c-3c17e49be4fa" providerId="ADAL" clId="{16C74201-B156-4A00-AE70-EF69F1D9DE25}" dt="2023-04-03T21:51:04.851" v="18327" actId="2696"/>
        <pc:sldMkLst>
          <pc:docMk/>
          <pc:sldMk cId="4170234632" sldId="342"/>
        </pc:sldMkLst>
      </pc:sldChg>
      <pc:sldChg chg="add del">
        <pc:chgData name="Ryan, Jeffrey" userId="e7101d2c-1861-41b2-b94c-3c17e49be4fa" providerId="ADAL" clId="{16C74201-B156-4A00-AE70-EF69F1D9DE25}" dt="2023-04-03T21:51:26.486" v="18333" actId="2696"/>
        <pc:sldMkLst>
          <pc:docMk/>
          <pc:sldMk cId="298023503" sldId="343"/>
        </pc:sldMkLst>
      </pc:sldChg>
      <pc:sldChg chg="del">
        <pc:chgData name="Ryan, Jeffrey" userId="e7101d2c-1861-41b2-b94c-3c17e49be4fa" providerId="ADAL" clId="{16C74201-B156-4A00-AE70-EF69F1D9DE25}" dt="2023-04-03T21:51:04.851" v="18327" actId="2696"/>
        <pc:sldMkLst>
          <pc:docMk/>
          <pc:sldMk cId="2777686343" sldId="343"/>
        </pc:sldMkLst>
      </pc:sldChg>
      <pc:sldChg chg="add">
        <pc:chgData name="Ryan, Jeffrey" userId="e7101d2c-1861-41b2-b94c-3c17e49be4fa" providerId="ADAL" clId="{16C74201-B156-4A00-AE70-EF69F1D9DE25}" dt="2023-04-03T21:51:33.610" v="18334"/>
        <pc:sldMkLst>
          <pc:docMk/>
          <pc:sldMk cId="3687580431" sldId="343"/>
        </pc:sldMkLst>
      </pc:sldChg>
      <pc:sldChg chg="addSp modSp mod addCm delCm modCm">
        <pc:chgData name="Ryan, Jeffrey" userId="e7101d2c-1861-41b2-b94c-3c17e49be4fa" providerId="ADAL" clId="{16C74201-B156-4A00-AE70-EF69F1D9DE25}" dt="2023-04-04T20:26:38.097" v="18900"/>
        <pc:sldMkLst>
          <pc:docMk/>
          <pc:sldMk cId="389886307" sldId="348"/>
        </pc:sldMkLst>
        <pc:spChg chg="mod">
          <ac:chgData name="Ryan, Jeffrey" userId="e7101d2c-1861-41b2-b94c-3c17e49be4fa" providerId="ADAL" clId="{16C74201-B156-4A00-AE70-EF69F1D9DE25}" dt="2023-04-04T20:19:35.737" v="18834" actId="242"/>
          <ac:spMkLst>
            <pc:docMk/>
            <pc:sldMk cId="389886307" sldId="348"/>
            <ac:spMk id="3" creationId="{34EDEA71-7641-4235-A5E6-AEE0625DB3D9}"/>
          </ac:spMkLst>
        </pc:spChg>
        <pc:spChg chg="add mod">
          <ac:chgData name="Ryan, Jeffrey" userId="e7101d2c-1861-41b2-b94c-3c17e49be4fa" providerId="ADAL" clId="{16C74201-B156-4A00-AE70-EF69F1D9DE25}" dt="2023-04-04T20:26:38.097" v="18900"/>
          <ac:spMkLst>
            <pc:docMk/>
            <pc:sldMk cId="389886307" sldId="348"/>
            <ac:spMk id="4" creationId="{BFF8223D-E0EE-4025-8607-064B993E4023}"/>
          </ac:spMkLst>
        </pc:spChg>
      </pc:sldChg>
      <pc:sldChg chg="addSp modSp">
        <pc:chgData name="Ryan, Jeffrey" userId="e7101d2c-1861-41b2-b94c-3c17e49be4fa" providerId="ADAL" clId="{16C74201-B156-4A00-AE70-EF69F1D9DE25}" dt="2023-04-04T20:26:39.316" v="18901"/>
        <pc:sldMkLst>
          <pc:docMk/>
          <pc:sldMk cId="3105587472" sldId="349"/>
        </pc:sldMkLst>
        <pc:spChg chg="add mod">
          <ac:chgData name="Ryan, Jeffrey" userId="e7101d2c-1861-41b2-b94c-3c17e49be4fa" providerId="ADAL" clId="{16C74201-B156-4A00-AE70-EF69F1D9DE25}" dt="2023-04-04T20:26:39.316" v="18901"/>
          <ac:spMkLst>
            <pc:docMk/>
            <pc:sldMk cId="3105587472" sldId="349"/>
            <ac:spMk id="4" creationId="{9CD61667-16B1-46E5-A709-6E1E834720BD}"/>
          </ac:spMkLst>
        </pc:spChg>
      </pc:sldChg>
      <pc:sldChg chg="addSp modSp">
        <pc:chgData name="Ryan, Jeffrey" userId="e7101d2c-1861-41b2-b94c-3c17e49be4fa" providerId="ADAL" clId="{16C74201-B156-4A00-AE70-EF69F1D9DE25}" dt="2023-04-04T20:26:40.512" v="18902"/>
        <pc:sldMkLst>
          <pc:docMk/>
          <pc:sldMk cId="1504381287" sldId="350"/>
        </pc:sldMkLst>
        <pc:spChg chg="add mod">
          <ac:chgData name="Ryan, Jeffrey" userId="e7101d2c-1861-41b2-b94c-3c17e49be4fa" providerId="ADAL" clId="{16C74201-B156-4A00-AE70-EF69F1D9DE25}" dt="2023-04-04T20:26:40.512" v="18902"/>
          <ac:spMkLst>
            <pc:docMk/>
            <pc:sldMk cId="1504381287" sldId="350"/>
            <ac:spMk id="4" creationId="{B6F2ECC4-5082-435A-ADB8-5D388383A49A}"/>
          </ac:spMkLst>
        </pc:spChg>
      </pc:sldChg>
      <pc:sldChg chg="addSp modSp">
        <pc:chgData name="Ryan, Jeffrey" userId="e7101d2c-1861-41b2-b94c-3c17e49be4fa" providerId="ADAL" clId="{16C74201-B156-4A00-AE70-EF69F1D9DE25}" dt="2023-04-04T20:26:43.532" v="18903"/>
        <pc:sldMkLst>
          <pc:docMk/>
          <pc:sldMk cId="917492233" sldId="351"/>
        </pc:sldMkLst>
        <pc:spChg chg="add mod">
          <ac:chgData name="Ryan, Jeffrey" userId="e7101d2c-1861-41b2-b94c-3c17e49be4fa" providerId="ADAL" clId="{16C74201-B156-4A00-AE70-EF69F1D9DE25}" dt="2023-04-04T20:26:43.532" v="18903"/>
          <ac:spMkLst>
            <pc:docMk/>
            <pc:sldMk cId="917492233" sldId="351"/>
            <ac:spMk id="4" creationId="{D5304C4E-09D8-4670-AE9D-8181309914AA}"/>
          </ac:spMkLst>
        </pc:spChg>
      </pc:sldChg>
      <pc:sldChg chg="addSp modSp mod addCm delCm">
        <pc:chgData name="Ryan, Jeffrey" userId="e7101d2c-1861-41b2-b94c-3c17e49be4fa" providerId="ADAL" clId="{16C74201-B156-4A00-AE70-EF69F1D9DE25}" dt="2023-04-04T20:26:47.303" v="18905"/>
        <pc:sldMkLst>
          <pc:docMk/>
          <pc:sldMk cId="2617894011" sldId="352"/>
        </pc:sldMkLst>
        <pc:spChg chg="mod">
          <ac:chgData name="Ryan, Jeffrey" userId="e7101d2c-1861-41b2-b94c-3c17e49be4fa" providerId="ADAL" clId="{16C74201-B156-4A00-AE70-EF69F1D9DE25}" dt="2023-04-04T20:20:45.786" v="18839" actId="12"/>
          <ac:spMkLst>
            <pc:docMk/>
            <pc:sldMk cId="2617894011" sldId="352"/>
            <ac:spMk id="3" creationId="{B0A4A821-22C6-4023-9E20-A94009235D30}"/>
          </ac:spMkLst>
        </pc:spChg>
        <pc:spChg chg="add mod">
          <ac:chgData name="Ryan, Jeffrey" userId="e7101d2c-1861-41b2-b94c-3c17e49be4fa" providerId="ADAL" clId="{16C74201-B156-4A00-AE70-EF69F1D9DE25}" dt="2023-04-04T20:26:47.303" v="18905"/>
          <ac:spMkLst>
            <pc:docMk/>
            <pc:sldMk cId="2617894011" sldId="352"/>
            <ac:spMk id="4" creationId="{40A6E066-754E-4EE2-905C-A52CA384AAFE}"/>
          </ac:spMkLst>
        </pc:spChg>
      </pc:sldChg>
      <pc:sldChg chg="addSp modSp">
        <pc:chgData name="Ryan, Jeffrey" userId="e7101d2c-1861-41b2-b94c-3c17e49be4fa" providerId="ADAL" clId="{16C74201-B156-4A00-AE70-EF69F1D9DE25}" dt="2023-04-04T20:26:51.123" v="18906"/>
        <pc:sldMkLst>
          <pc:docMk/>
          <pc:sldMk cId="2596560227" sldId="353"/>
        </pc:sldMkLst>
        <pc:spChg chg="add mod">
          <ac:chgData name="Ryan, Jeffrey" userId="e7101d2c-1861-41b2-b94c-3c17e49be4fa" providerId="ADAL" clId="{16C74201-B156-4A00-AE70-EF69F1D9DE25}" dt="2023-04-04T20:26:51.123" v="18906"/>
          <ac:spMkLst>
            <pc:docMk/>
            <pc:sldMk cId="2596560227" sldId="353"/>
            <ac:spMk id="4" creationId="{7E637703-D7ED-40FB-89B6-9AC45CCEFFE3}"/>
          </ac:spMkLst>
        </pc:spChg>
      </pc:sldChg>
      <pc:sldChg chg="addSp modSp">
        <pc:chgData name="Ryan, Jeffrey" userId="e7101d2c-1861-41b2-b94c-3c17e49be4fa" providerId="ADAL" clId="{16C74201-B156-4A00-AE70-EF69F1D9DE25}" dt="2023-04-04T20:26:56.475" v="18908"/>
        <pc:sldMkLst>
          <pc:docMk/>
          <pc:sldMk cId="2293427746" sldId="354"/>
        </pc:sldMkLst>
        <pc:spChg chg="add mod">
          <ac:chgData name="Ryan, Jeffrey" userId="e7101d2c-1861-41b2-b94c-3c17e49be4fa" providerId="ADAL" clId="{16C74201-B156-4A00-AE70-EF69F1D9DE25}" dt="2023-04-04T20:26:56.475" v="18908"/>
          <ac:spMkLst>
            <pc:docMk/>
            <pc:sldMk cId="2293427746" sldId="354"/>
            <ac:spMk id="4" creationId="{377ED93D-A2F1-44A7-8CD4-BE13C3007086}"/>
          </ac:spMkLst>
        </pc:spChg>
      </pc:sldChg>
      <pc:sldChg chg="addSp modSp mod">
        <pc:chgData name="Ryan, Jeffrey" userId="e7101d2c-1861-41b2-b94c-3c17e49be4fa" providerId="ADAL" clId="{16C74201-B156-4A00-AE70-EF69F1D9DE25}" dt="2023-04-04T20:27:19.011" v="18911" actId="1035"/>
        <pc:sldMkLst>
          <pc:docMk/>
          <pc:sldMk cId="981079290" sldId="355"/>
        </pc:sldMkLst>
        <pc:spChg chg="add mod">
          <ac:chgData name="Ryan, Jeffrey" userId="e7101d2c-1861-41b2-b94c-3c17e49be4fa" providerId="ADAL" clId="{16C74201-B156-4A00-AE70-EF69F1D9DE25}" dt="2023-04-04T20:27:19.011" v="18911" actId="1035"/>
          <ac:spMkLst>
            <pc:docMk/>
            <pc:sldMk cId="981079290" sldId="355"/>
            <ac:spMk id="4" creationId="{73C43502-B0CB-48D5-8D74-D50683CFA9F1}"/>
          </ac:spMkLst>
        </pc:spChg>
      </pc:sldChg>
      <pc:sldChg chg="addSp modSp">
        <pc:chgData name="Ryan, Jeffrey" userId="e7101d2c-1861-41b2-b94c-3c17e49be4fa" providerId="ADAL" clId="{16C74201-B156-4A00-AE70-EF69F1D9DE25}" dt="2023-04-04T20:27:24.666" v="18914"/>
        <pc:sldMkLst>
          <pc:docMk/>
          <pc:sldMk cId="2226411840" sldId="356"/>
        </pc:sldMkLst>
        <pc:spChg chg="add mod">
          <ac:chgData name="Ryan, Jeffrey" userId="e7101d2c-1861-41b2-b94c-3c17e49be4fa" providerId="ADAL" clId="{16C74201-B156-4A00-AE70-EF69F1D9DE25}" dt="2023-04-04T20:27:24.666" v="18914"/>
          <ac:spMkLst>
            <pc:docMk/>
            <pc:sldMk cId="2226411840" sldId="356"/>
            <ac:spMk id="4" creationId="{662EED8A-DA46-4811-8B48-4CB54B865111}"/>
          </ac:spMkLst>
        </pc:spChg>
      </pc:sldChg>
      <pc:sldChg chg="addSp modSp">
        <pc:chgData name="Ryan, Jeffrey" userId="e7101d2c-1861-41b2-b94c-3c17e49be4fa" providerId="ADAL" clId="{16C74201-B156-4A00-AE70-EF69F1D9DE25}" dt="2023-04-04T20:27:27.553" v="18915"/>
        <pc:sldMkLst>
          <pc:docMk/>
          <pc:sldMk cId="871597989" sldId="357"/>
        </pc:sldMkLst>
        <pc:spChg chg="add mod">
          <ac:chgData name="Ryan, Jeffrey" userId="e7101d2c-1861-41b2-b94c-3c17e49be4fa" providerId="ADAL" clId="{16C74201-B156-4A00-AE70-EF69F1D9DE25}" dt="2023-04-04T20:27:27.553" v="18915"/>
          <ac:spMkLst>
            <pc:docMk/>
            <pc:sldMk cId="871597989" sldId="357"/>
            <ac:spMk id="4" creationId="{5D632143-4353-437C-8840-5381C7664683}"/>
          </ac:spMkLst>
        </pc:spChg>
      </pc:sldChg>
      <pc:sldChg chg="addSp modSp">
        <pc:chgData name="Ryan, Jeffrey" userId="e7101d2c-1861-41b2-b94c-3c17e49be4fa" providerId="ADAL" clId="{16C74201-B156-4A00-AE70-EF69F1D9DE25}" dt="2023-04-04T20:27:30.912" v="18917"/>
        <pc:sldMkLst>
          <pc:docMk/>
          <pc:sldMk cId="1598392777" sldId="358"/>
        </pc:sldMkLst>
        <pc:spChg chg="add mod">
          <ac:chgData name="Ryan, Jeffrey" userId="e7101d2c-1861-41b2-b94c-3c17e49be4fa" providerId="ADAL" clId="{16C74201-B156-4A00-AE70-EF69F1D9DE25}" dt="2023-04-04T20:27:30.912" v="18917"/>
          <ac:spMkLst>
            <pc:docMk/>
            <pc:sldMk cId="1598392777" sldId="358"/>
            <ac:spMk id="4" creationId="{A421104B-24DE-4B11-BBCB-B9E523248B81}"/>
          </ac:spMkLst>
        </pc:spChg>
      </pc:sldChg>
      <pc:sldChg chg="addSp modSp mod">
        <pc:chgData name="Ryan, Jeffrey" userId="e7101d2c-1861-41b2-b94c-3c17e49be4fa" providerId="ADAL" clId="{16C74201-B156-4A00-AE70-EF69F1D9DE25}" dt="2023-04-04T20:26:21.262" v="18893" actId="1035"/>
        <pc:sldMkLst>
          <pc:docMk/>
          <pc:sldMk cId="1715879084" sldId="359"/>
        </pc:sldMkLst>
        <pc:spChg chg="add mod">
          <ac:chgData name="Ryan, Jeffrey" userId="e7101d2c-1861-41b2-b94c-3c17e49be4fa" providerId="ADAL" clId="{16C74201-B156-4A00-AE70-EF69F1D9DE25}" dt="2023-04-04T20:26:21.262" v="18893" actId="1035"/>
          <ac:spMkLst>
            <pc:docMk/>
            <pc:sldMk cId="1715879084" sldId="359"/>
            <ac:spMk id="4" creationId="{A7EC5DBD-6460-4C98-AAF4-96815AC8F733}"/>
          </ac:spMkLst>
        </pc:spChg>
      </pc:sldChg>
      <pc:sldChg chg="addSp modSp">
        <pc:chgData name="Ryan, Jeffrey" userId="e7101d2c-1861-41b2-b94c-3c17e49be4fa" providerId="ADAL" clId="{16C74201-B156-4A00-AE70-EF69F1D9DE25}" dt="2023-04-04T20:27:21.746" v="18912"/>
        <pc:sldMkLst>
          <pc:docMk/>
          <pc:sldMk cId="242370937" sldId="360"/>
        </pc:sldMkLst>
        <pc:spChg chg="add mod">
          <ac:chgData name="Ryan, Jeffrey" userId="e7101d2c-1861-41b2-b94c-3c17e49be4fa" providerId="ADAL" clId="{16C74201-B156-4A00-AE70-EF69F1D9DE25}" dt="2023-04-04T20:27:21.746" v="18912"/>
          <ac:spMkLst>
            <pc:docMk/>
            <pc:sldMk cId="242370937" sldId="360"/>
            <ac:spMk id="4" creationId="{D0193CB2-6432-45C6-8AAD-E09D42E5A425}"/>
          </ac:spMkLst>
        </pc:spChg>
      </pc:sldChg>
      <pc:sldMasterChg chg="modSp mod modSldLayout sldLayoutOrd">
        <pc:chgData name="Ryan, Jeffrey" userId="e7101d2c-1861-41b2-b94c-3c17e49be4fa" providerId="ADAL" clId="{16C74201-B156-4A00-AE70-EF69F1D9DE25}" dt="2023-03-22T21:13:46.483" v="16877" actId="1076"/>
        <pc:sldMasterMkLst>
          <pc:docMk/>
          <pc:sldMasterMk cId="4099732099" sldId="2147483660"/>
        </pc:sldMasterMkLst>
        <pc:spChg chg="mod">
          <ac:chgData name="Ryan, Jeffrey" userId="e7101d2c-1861-41b2-b94c-3c17e49be4fa" providerId="ADAL" clId="{16C74201-B156-4A00-AE70-EF69F1D9DE25}" dt="2023-03-22T21:03:13.680" v="16748" actId="20577"/>
          <ac:spMkLst>
            <pc:docMk/>
            <pc:sldMasterMk cId="4099732099" sldId="2147483660"/>
            <ac:spMk id="16" creationId="{804BB7EA-5ABB-4226-9197-5053F78A2B13}"/>
          </ac:spMkLst>
        </pc:spChg>
        <pc:sldLayoutChg chg="addSp delSp modSp mod ord">
          <pc:chgData name="Ryan, Jeffrey" userId="e7101d2c-1861-41b2-b94c-3c17e49be4fa" providerId="ADAL" clId="{16C74201-B156-4A00-AE70-EF69F1D9DE25}" dt="2023-03-22T21:09:38.980" v="16814" actId="20578"/>
          <pc:sldLayoutMkLst>
            <pc:docMk/>
            <pc:sldMasterMk cId="4099732099" sldId="2147483660"/>
            <pc:sldLayoutMk cId="2400227753" sldId="2147483663"/>
          </pc:sldLayoutMkLst>
          <pc:spChg chg="add del">
            <ac:chgData name="Ryan, Jeffrey" userId="e7101d2c-1861-41b2-b94c-3c17e49be4fa" providerId="ADAL" clId="{16C74201-B156-4A00-AE70-EF69F1D9DE25}" dt="2023-03-22T21:03:48.453" v="16752" actId="21"/>
            <ac:spMkLst>
              <pc:docMk/>
              <pc:sldMasterMk cId="4099732099" sldId="2147483660"/>
              <pc:sldLayoutMk cId="2400227753" sldId="2147483663"/>
              <ac:spMk id="7" creationId="{E2F8EA5C-E633-4F0D-9791-2C49E160FA75}"/>
            </ac:spMkLst>
          </pc:spChg>
          <pc:picChg chg="mod">
            <ac:chgData name="Ryan, Jeffrey" userId="e7101d2c-1861-41b2-b94c-3c17e49be4fa" providerId="ADAL" clId="{16C74201-B156-4A00-AE70-EF69F1D9DE25}" dt="2023-03-22T21:03:58.006" v="16755" actId="1076"/>
            <ac:picMkLst>
              <pc:docMk/>
              <pc:sldMasterMk cId="4099732099" sldId="2147483660"/>
              <pc:sldLayoutMk cId="2400227753" sldId="2147483663"/>
              <ac:picMk id="11" creationId="{01A2F04F-EFD0-4FD3-A03E-BBC067F21B03}"/>
            </ac:picMkLst>
          </pc:picChg>
        </pc:sldLayoutChg>
        <pc:sldLayoutChg chg="addSp delSp modSp mod ord">
          <pc:chgData name="Ryan, Jeffrey" userId="e7101d2c-1861-41b2-b94c-3c17e49be4fa" providerId="ADAL" clId="{16C74201-B156-4A00-AE70-EF69F1D9DE25}" dt="2023-03-22T21:13:46.483" v="16877" actId="1076"/>
          <pc:sldLayoutMkLst>
            <pc:docMk/>
            <pc:sldMasterMk cId="4099732099" sldId="2147483660"/>
            <pc:sldLayoutMk cId="3981549772" sldId="2147483664"/>
          </pc:sldLayoutMkLst>
          <pc:spChg chg="mod">
            <ac:chgData name="Ryan, Jeffrey" userId="e7101d2c-1861-41b2-b94c-3c17e49be4fa" providerId="ADAL" clId="{16C74201-B156-4A00-AE70-EF69F1D9DE25}" dt="2023-03-22T21:11:41.943" v="16850" actId="207"/>
            <ac:spMkLst>
              <pc:docMk/>
              <pc:sldMasterMk cId="4099732099" sldId="2147483660"/>
              <pc:sldLayoutMk cId="3981549772" sldId="2147483664"/>
              <ac:spMk id="2" creationId="{4A61848D-5409-443B-BADD-F06ADE01D829}"/>
            </ac:spMkLst>
          </pc:spChg>
          <pc:spChg chg="mod">
            <ac:chgData name="Ryan, Jeffrey" userId="e7101d2c-1861-41b2-b94c-3c17e49be4fa" providerId="ADAL" clId="{16C74201-B156-4A00-AE70-EF69F1D9DE25}" dt="2023-03-22T21:11:44.040" v="16851" actId="207"/>
            <ac:spMkLst>
              <pc:docMk/>
              <pc:sldMasterMk cId="4099732099" sldId="2147483660"/>
              <pc:sldLayoutMk cId="3981549772" sldId="2147483664"/>
              <ac:spMk id="3" creationId="{A4B353EC-1E5A-4527-AABE-160BDDDE9D46}"/>
            </ac:spMkLst>
          </pc:spChg>
          <pc:spChg chg="mod">
            <ac:chgData name="Ryan, Jeffrey" userId="e7101d2c-1861-41b2-b94c-3c17e49be4fa" providerId="ADAL" clId="{16C74201-B156-4A00-AE70-EF69F1D9DE25}" dt="2023-03-22T21:11:45.973" v="16852" actId="207"/>
            <ac:spMkLst>
              <pc:docMk/>
              <pc:sldMasterMk cId="4099732099" sldId="2147483660"/>
              <pc:sldLayoutMk cId="3981549772" sldId="2147483664"/>
              <ac:spMk id="4" creationId="{BF35C86A-9796-483E-A39C-DA202DE0F1D5}"/>
            </ac:spMkLst>
          </pc:spChg>
          <pc:spChg chg="add del mod ord">
            <ac:chgData name="Ryan, Jeffrey" userId="e7101d2c-1861-41b2-b94c-3c17e49be4fa" providerId="ADAL" clId="{16C74201-B156-4A00-AE70-EF69F1D9DE25}" dt="2023-03-22T21:13:35.110" v="16875" actId="14100"/>
            <ac:spMkLst>
              <pc:docMk/>
              <pc:sldMasterMk cId="4099732099" sldId="2147483660"/>
              <pc:sldLayoutMk cId="3981549772" sldId="2147483664"/>
              <ac:spMk id="11" creationId="{B4FABA94-0BEF-48E8-8953-46E0318C706F}"/>
            </ac:spMkLst>
          </pc:spChg>
          <pc:spChg chg="del">
            <ac:chgData name="Ryan, Jeffrey" userId="e7101d2c-1861-41b2-b94c-3c17e49be4fa" providerId="ADAL" clId="{16C74201-B156-4A00-AE70-EF69F1D9DE25}" dt="2023-03-22T21:05:43.550" v="16771" actId="478"/>
            <ac:spMkLst>
              <pc:docMk/>
              <pc:sldMasterMk cId="4099732099" sldId="2147483660"/>
              <pc:sldLayoutMk cId="3981549772" sldId="2147483664"/>
              <ac:spMk id="12" creationId="{8E56AA61-B489-4A96-A051-3457B61A3465}"/>
            </ac:spMkLst>
          </pc:spChg>
          <pc:spChg chg="del">
            <ac:chgData name="Ryan, Jeffrey" userId="e7101d2c-1861-41b2-b94c-3c17e49be4fa" providerId="ADAL" clId="{16C74201-B156-4A00-AE70-EF69F1D9DE25}" dt="2023-03-22T21:04:05.885" v="16757" actId="478"/>
            <ac:spMkLst>
              <pc:docMk/>
              <pc:sldMasterMk cId="4099732099" sldId="2147483660"/>
              <pc:sldLayoutMk cId="3981549772" sldId="2147483664"/>
              <ac:spMk id="14" creationId="{A8421A9A-938C-420A-9D53-2E321AA67F36}"/>
            </ac:spMkLst>
          </pc:spChg>
          <pc:spChg chg="add del">
            <ac:chgData name="Ryan, Jeffrey" userId="e7101d2c-1861-41b2-b94c-3c17e49be4fa" providerId="ADAL" clId="{16C74201-B156-4A00-AE70-EF69F1D9DE25}" dt="2023-03-22T21:05:36.017" v="16767" actId="478"/>
            <ac:spMkLst>
              <pc:docMk/>
              <pc:sldMasterMk cId="4099732099" sldId="2147483660"/>
              <pc:sldLayoutMk cId="3981549772" sldId="2147483664"/>
              <ac:spMk id="15" creationId="{53F1AD38-4748-4D91-8241-14E857905953}"/>
            </ac:spMkLst>
          </pc:spChg>
          <pc:spChg chg="del">
            <ac:chgData name="Ryan, Jeffrey" userId="e7101d2c-1861-41b2-b94c-3c17e49be4fa" providerId="ADAL" clId="{16C74201-B156-4A00-AE70-EF69F1D9DE25}" dt="2023-03-22T21:05:38.206" v="16768" actId="478"/>
            <ac:spMkLst>
              <pc:docMk/>
              <pc:sldMasterMk cId="4099732099" sldId="2147483660"/>
              <pc:sldLayoutMk cId="3981549772" sldId="2147483664"/>
              <ac:spMk id="16" creationId="{55779229-3AD1-4FCA-9753-FE71FE7D9F7E}"/>
            </ac:spMkLst>
          </pc:spChg>
          <pc:spChg chg="del">
            <ac:chgData name="Ryan, Jeffrey" userId="e7101d2c-1861-41b2-b94c-3c17e49be4fa" providerId="ADAL" clId="{16C74201-B156-4A00-AE70-EF69F1D9DE25}" dt="2023-03-22T21:09:19.862" v="16810" actId="478"/>
            <ac:spMkLst>
              <pc:docMk/>
              <pc:sldMasterMk cId="4099732099" sldId="2147483660"/>
              <pc:sldLayoutMk cId="3981549772" sldId="2147483664"/>
              <ac:spMk id="17" creationId="{2076F8CE-FEDB-4A00-B707-FFF476842D98}"/>
            </ac:spMkLst>
          </pc:spChg>
          <pc:spChg chg="add mod">
            <ac:chgData name="Ryan, Jeffrey" userId="e7101d2c-1861-41b2-b94c-3c17e49be4fa" providerId="ADAL" clId="{16C74201-B156-4A00-AE70-EF69F1D9DE25}" dt="2023-03-22T21:13:10.935" v="16860"/>
            <ac:spMkLst>
              <pc:docMk/>
              <pc:sldMasterMk cId="4099732099" sldId="2147483660"/>
              <pc:sldLayoutMk cId="3981549772" sldId="2147483664"/>
              <ac:spMk id="18" creationId="{E2A28EA1-E49A-4863-BAF9-BD5FAC70DEAD}"/>
            </ac:spMkLst>
          </pc:spChg>
          <pc:picChg chg="add del mod">
            <ac:chgData name="Ryan, Jeffrey" userId="e7101d2c-1861-41b2-b94c-3c17e49be4fa" providerId="ADAL" clId="{16C74201-B156-4A00-AE70-EF69F1D9DE25}" dt="2023-03-22T21:13:46.483" v="16877" actId="1076"/>
            <ac:picMkLst>
              <pc:docMk/>
              <pc:sldMasterMk cId="4099732099" sldId="2147483660"/>
              <pc:sldLayoutMk cId="3981549772" sldId="2147483664"/>
              <ac:picMk id="13" creationId="{25441E3A-E96F-440C-AB47-2A7DB1C222AB}"/>
            </ac:picMkLst>
          </pc:picChg>
          <pc:cxnChg chg="del">
            <ac:chgData name="Ryan, Jeffrey" userId="e7101d2c-1861-41b2-b94c-3c17e49be4fa" providerId="ADAL" clId="{16C74201-B156-4A00-AE70-EF69F1D9DE25}" dt="2023-03-22T21:04:03.067" v="16756" actId="478"/>
            <ac:cxnSpMkLst>
              <pc:docMk/>
              <pc:sldMasterMk cId="4099732099" sldId="2147483660"/>
              <pc:sldLayoutMk cId="3981549772" sldId="2147483664"/>
              <ac:cxnSpMk id="8" creationId="{17734D97-801B-44D6-BFAF-3D2BF90E41C0}"/>
            </ac:cxnSpMkLst>
          </pc:cxnChg>
          <pc:cxnChg chg="add mod">
            <ac:chgData name="Ryan, Jeffrey" userId="e7101d2c-1861-41b2-b94c-3c17e49be4fa" providerId="ADAL" clId="{16C74201-B156-4A00-AE70-EF69F1D9DE25}" dt="2023-03-22T21:13:10.935" v="16860"/>
            <ac:cxnSpMkLst>
              <pc:docMk/>
              <pc:sldMasterMk cId="4099732099" sldId="2147483660"/>
              <pc:sldLayoutMk cId="3981549772" sldId="2147483664"/>
              <ac:cxnSpMk id="19" creationId="{091DAFA9-EF8E-449C-BFA4-5ED1D74777BC}"/>
            </ac:cxnSpMkLst>
          </pc:cxnChg>
        </pc:sldLayoutChg>
        <pc:sldLayoutChg chg="addSp delSp modSp mod">
          <pc:chgData name="Ryan, Jeffrey" userId="e7101d2c-1861-41b2-b94c-3c17e49be4fa" providerId="ADAL" clId="{16C74201-B156-4A00-AE70-EF69F1D9DE25}" dt="2023-03-22T21:12:56.035" v="16859" actId="478"/>
          <pc:sldLayoutMkLst>
            <pc:docMk/>
            <pc:sldMasterMk cId="4099732099" sldId="2147483660"/>
            <pc:sldLayoutMk cId="229657346" sldId="2147483672"/>
          </pc:sldLayoutMkLst>
          <pc:picChg chg="add del mod">
            <ac:chgData name="Ryan, Jeffrey" userId="e7101d2c-1861-41b2-b94c-3c17e49be4fa" providerId="ADAL" clId="{16C74201-B156-4A00-AE70-EF69F1D9DE25}" dt="2023-03-22T21:12:56.035" v="16859" actId="478"/>
            <ac:picMkLst>
              <pc:docMk/>
              <pc:sldMasterMk cId="4099732099" sldId="2147483660"/>
              <pc:sldLayoutMk cId="229657346" sldId="2147483672"/>
              <ac:picMk id="11" creationId="{1C4EAB57-C8F3-4953-AABC-60BA4A66A85E}"/>
            </ac:picMkLst>
          </pc:picChg>
        </pc:sldLayoutChg>
      </pc:sldMasterChg>
    </pc:docChg>
  </pc:docChgLst>
  <pc:docChgLst>
    <pc:chgData name="McGee, Sean" userId="7a381238-be85-4d6f-ab3e-a9c32e454b2a" providerId="ADAL" clId="{34B41129-37E9-4FDA-866A-0A460D0CA9BC}"/>
    <pc:docChg chg="undo custSel delSld modSld sldOrd">
      <pc:chgData name="McGee, Sean" userId="7a381238-be85-4d6f-ab3e-a9c32e454b2a" providerId="ADAL" clId="{34B41129-37E9-4FDA-866A-0A460D0CA9BC}" dt="2023-04-04T00:01:52.589" v="524" actId="20577"/>
      <pc:docMkLst>
        <pc:docMk/>
      </pc:docMkLst>
      <pc:sldChg chg="modSp mod">
        <pc:chgData name="McGee, Sean" userId="7a381238-be85-4d6f-ab3e-a9c32e454b2a" providerId="ADAL" clId="{34B41129-37E9-4FDA-866A-0A460D0CA9BC}" dt="2023-04-04T00:01:52.589" v="524" actId="20577"/>
        <pc:sldMkLst>
          <pc:docMk/>
          <pc:sldMk cId="3467595245" sldId="264"/>
        </pc:sldMkLst>
        <pc:spChg chg="mod">
          <ac:chgData name="McGee, Sean" userId="7a381238-be85-4d6f-ab3e-a9c32e454b2a" providerId="ADAL" clId="{34B41129-37E9-4FDA-866A-0A460D0CA9BC}" dt="2023-04-04T00:01:52.589" v="524" actId="20577"/>
          <ac:spMkLst>
            <pc:docMk/>
            <pc:sldMk cId="3467595245" sldId="264"/>
            <ac:spMk id="2" creationId="{2E23993C-B141-4E09-9F63-2DEAC66B4741}"/>
          </ac:spMkLst>
        </pc:spChg>
        <pc:spChg chg="mod">
          <ac:chgData name="McGee, Sean" userId="7a381238-be85-4d6f-ab3e-a9c32e454b2a" providerId="ADAL" clId="{34B41129-37E9-4FDA-866A-0A460D0CA9BC}" dt="2023-04-03T19:19:44.487" v="51" actId="20577"/>
          <ac:spMkLst>
            <pc:docMk/>
            <pc:sldMk cId="3467595245" sldId="264"/>
            <ac:spMk id="3" creationId="{070D61D0-0DF6-4FF3-BD2F-43900395548B}"/>
          </ac:spMkLst>
        </pc:spChg>
      </pc:sldChg>
      <pc:sldChg chg="addCm delCm">
        <pc:chgData name="McGee, Sean" userId="7a381238-be85-4d6f-ab3e-a9c32e454b2a" providerId="ADAL" clId="{34B41129-37E9-4FDA-866A-0A460D0CA9BC}" dt="2023-04-03T22:06:00.671" v="283" actId="1589"/>
        <pc:sldMkLst>
          <pc:docMk/>
          <pc:sldMk cId="4144711033" sldId="265"/>
        </pc:sldMkLst>
      </pc:sldChg>
      <pc:sldChg chg="modSp mod">
        <pc:chgData name="McGee, Sean" userId="7a381238-be85-4d6f-ab3e-a9c32e454b2a" providerId="ADAL" clId="{34B41129-37E9-4FDA-866A-0A460D0CA9BC}" dt="2023-04-03T23:14:53.536" v="384" actId="20577"/>
        <pc:sldMkLst>
          <pc:docMk/>
          <pc:sldMk cId="2665619492" sldId="277"/>
        </pc:sldMkLst>
        <pc:spChg chg="mod">
          <ac:chgData name="McGee, Sean" userId="7a381238-be85-4d6f-ab3e-a9c32e454b2a" providerId="ADAL" clId="{34B41129-37E9-4FDA-866A-0A460D0CA9BC}" dt="2023-04-03T22:58:16.133" v="363" actId="20577"/>
          <ac:spMkLst>
            <pc:docMk/>
            <pc:sldMk cId="2665619492" sldId="277"/>
            <ac:spMk id="2" creationId="{738C6DF8-4E1D-4306-B818-78135A31E8C9}"/>
          </ac:spMkLst>
        </pc:spChg>
        <pc:spChg chg="mod">
          <ac:chgData name="McGee, Sean" userId="7a381238-be85-4d6f-ab3e-a9c32e454b2a" providerId="ADAL" clId="{34B41129-37E9-4FDA-866A-0A460D0CA9BC}" dt="2023-04-03T23:14:53.536" v="384" actId="20577"/>
          <ac:spMkLst>
            <pc:docMk/>
            <pc:sldMk cId="2665619492" sldId="277"/>
            <ac:spMk id="3" creationId="{02374A3B-77F4-405C-B2B4-EFA4989DE0DE}"/>
          </ac:spMkLst>
        </pc:spChg>
      </pc:sldChg>
      <pc:sldChg chg="modSp mod">
        <pc:chgData name="McGee, Sean" userId="7a381238-be85-4d6f-ab3e-a9c32e454b2a" providerId="ADAL" clId="{34B41129-37E9-4FDA-866A-0A460D0CA9BC}" dt="2023-04-03T22:58:23.916" v="367" actId="20577"/>
        <pc:sldMkLst>
          <pc:docMk/>
          <pc:sldMk cId="1108987786" sldId="278"/>
        </pc:sldMkLst>
        <pc:spChg chg="mod">
          <ac:chgData name="McGee, Sean" userId="7a381238-be85-4d6f-ab3e-a9c32e454b2a" providerId="ADAL" clId="{34B41129-37E9-4FDA-866A-0A460D0CA9BC}" dt="2023-04-03T22:58:23.916" v="367" actId="20577"/>
          <ac:spMkLst>
            <pc:docMk/>
            <pc:sldMk cId="1108987786" sldId="278"/>
            <ac:spMk id="2" creationId="{738C6DF8-4E1D-4306-B818-78135A31E8C9}"/>
          </ac:spMkLst>
        </pc:spChg>
      </pc:sldChg>
      <pc:sldChg chg="modSp mod">
        <pc:chgData name="McGee, Sean" userId="7a381238-be85-4d6f-ab3e-a9c32e454b2a" providerId="ADAL" clId="{34B41129-37E9-4FDA-866A-0A460D0CA9BC}" dt="2023-04-03T23:31:25.400" v="402" actId="20577"/>
        <pc:sldMkLst>
          <pc:docMk/>
          <pc:sldMk cId="3164538729" sldId="291"/>
        </pc:sldMkLst>
        <pc:spChg chg="mod">
          <ac:chgData name="McGee, Sean" userId="7a381238-be85-4d6f-ab3e-a9c32e454b2a" providerId="ADAL" clId="{34B41129-37E9-4FDA-866A-0A460D0CA9BC}" dt="2023-04-03T23:31:25.400" v="402" actId="20577"/>
          <ac:spMkLst>
            <pc:docMk/>
            <pc:sldMk cId="3164538729" sldId="291"/>
            <ac:spMk id="5" creationId="{EB00BC74-3EBF-4F41-8434-3D924D1005FE}"/>
          </ac:spMkLst>
        </pc:spChg>
      </pc:sldChg>
      <pc:sldChg chg="modSp mod ord">
        <pc:chgData name="McGee, Sean" userId="7a381238-be85-4d6f-ab3e-a9c32e454b2a" providerId="ADAL" clId="{34B41129-37E9-4FDA-866A-0A460D0CA9BC}" dt="2023-04-03T19:07:36.115" v="20" actId="20577"/>
        <pc:sldMkLst>
          <pc:docMk/>
          <pc:sldMk cId="498259651" sldId="294"/>
        </pc:sldMkLst>
        <pc:spChg chg="mod">
          <ac:chgData name="McGee, Sean" userId="7a381238-be85-4d6f-ab3e-a9c32e454b2a" providerId="ADAL" clId="{34B41129-37E9-4FDA-866A-0A460D0CA9BC}" dt="2023-04-03T19:07:36.115" v="20" actId="20577"/>
          <ac:spMkLst>
            <pc:docMk/>
            <pc:sldMk cId="498259651" sldId="294"/>
            <ac:spMk id="3" creationId="{D6E6C538-B74E-4464-919C-B3A0B259CD09}"/>
          </ac:spMkLst>
        </pc:spChg>
      </pc:sldChg>
      <pc:sldChg chg="modSp mod">
        <pc:chgData name="McGee, Sean" userId="7a381238-be85-4d6f-ab3e-a9c32e454b2a" providerId="ADAL" clId="{34B41129-37E9-4FDA-866A-0A460D0CA9BC}" dt="2023-04-03T20:00:41.188" v="138" actId="20577"/>
        <pc:sldMkLst>
          <pc:docMk/>
          <pc:sldMk cId="2597981017" sldId="298"/>
        </pc:sldMkLst>
        <pc:spChg chg="mod">
          <ac:chgData name="McGee, Sean" userId="7a381238-be85-4d6f-ab3e-a9c32e454b2a" providerId="ADAL" clId="{34B41129-37E9-4FDA-866A-0A460D0CA9BC}" dt="2023-04-03T20:00:41.188" v="138" actId="20577"/>
          <ac:spMkLst>
            <pc:docMk/>
            <pc:sldMk cId="2597981017" sldId="298"/>
            <ac:spMk id="3" creationId="{AE387F93-F9AB-479E-ACA0-CEB355A2FD4C}"/>
          </ac:spMkLst>
        </pc:spChg>
        <pc:spChg chg="mod">
          <ac:chgData name="McGee, Sean" userId="7a381238-be85-4d6f-ab3e-a9c32e454b2a" providerId="ADAL" clId="{34B41129-37E9-4FDA-866A-0A460D0CA9BC}" dt="2023-04-03T19:24:03.236" v="59" actId="20577"/>
          <ac:spMkLst>
            <pc:docMk/>
            <pc:sldMk cId="2597981017" sldId="298"/>
            <ac:spMk id="4" creationId="{52032E54-D6D0-4B89-A66A-F27F17F75FBC}"/>
          </ac:spMkLst>
        </pc:spChg>
      </pc:sldChg>
      <pc:sldChg chg="del">
        <pc:chgData name="McGee, Sean" userId="7a381238-be85-4d6f-ab3e-a9c32e454b2a" providerId="ADAL" clId="{34B41129-37E9-4FDA-866A-0A460D0CA9BC}" dt="2023-04-03T20:46:27.429" v="141" actId="47"/>
        <pc:sldMkLst>
          <pc:docMk/>
          <pc:sldMk cId="2803248464" sldId="300"/>
        </pc:sldMkLst>
      </pc:sldChg>
      <pc:sldChg chg="modSp mod ord">
        <pc:chgData name="McGee, Sean" userId="7a381238-be85-4d6f-ab3e-a9c32e454b2a" providerId="ADAL" clId="{34B41129-37E9-4FDA-866A-0A460D0CA9BC}" dt="2023-04-03T19:29:52.237" v="71"/>
        <pc:sldMkLst>
          <pc:docMk/>
          <pc:sldMk cId="3114412635" sldId="302"/>
        </pc:sldMkLst>
        <pc:spChg chg="mod">
          <ac:chgData name="McGee, Sean" userId="7a381238-be85-4d6f-ab3e-a9c32e454b2a" providerId="ADAL" clId="{34B41129-37E9-4FDA-866A-0A460D0CA9BC}" dt="2023-04-03T19:29:35.686" v="69" actId="20577"/>
          <ac:spMkLst>
            <pc:docMk/>
            <pc:sldMk cId="3114412635" sldId="302"/>
            <ac:spMk id="2" creationId="{D7F12B0E-DD86-45A9-A4B3-9FFA6FBB4BB0}"/>
          </ac:spMkLst>
        </pc:spChg>
      </pc:sldChg>
      <pc:sldChg chg="modSp mod ord">
        <pc:chgData name="McGee, Sean" userId="7a381238-be85-4d6f-ab3e-a9c32e454b2a" providerId="ADAL" clId="{34B41129-37E9-4FDA-866A-0A460D0CA9BC}" dt="2023-04-03T19:58:24.088" v="137" actId="20577"/>
        <pc:sldMkLst>
          <pc:docMk/>
          <pc:sldMk cId="1622555832" sldId="303"/>
        </pc:sldMkLst>
        <pc:spChg chg="mod">
          <ac:chgData name="McGee, Sean" userId="7a381238-be85-4d6f-ab3e-a9c32e454b2a" providerId="ADAL" clId="{34B41129-37E9-4FDA-866A-0A460D0CA9BC}" dt="2023-04-03T19:30:01.972" v="79" actId="20577"/>
          <ac:spMkLst>
            <pc:docMk/>
            <pc:sldMk cId="1622555832" sldId="303"/>
            <ac:spMk id="2" creationId="{5E2C354D-9519-4E76-9070-195CBF075940}"/>
          </ac:spMkLst>
        </pc:spChg>
        <pc:spChg chg="mod">
          <ac:chgData name="McGee, Sean" userId="7a381238-be85-4d6f-ab3e-a9c32e454b2a" providerId="ADAL" clId="{34B41129-37E9-4FDA-866A-0A460D0CA9BC}" dt="2023-04-03T19:58:24.088" v="137" actId="20577"/>
          <ac:spMkLst>
            <pc:docMk/>
            <pc:sldMk cId="1622555832" sldId="303"/>
            <ac:spMk id="3" creationId="{B6AD174D-2764-4382-9608-FFC9B38C32CF}"/>
          </ac:spMkLst>
        </pc:spChg>
      </pc:sldChg>
      <pc:sldChg chg="modSp mod addCm modCm">
        <pc:chgData name="McGee, Sean" userId="7a381238-be85-4d6f-ab3e-a9c32e454b2a" providerId="ADAL" clId="{34B41129-37E9-4FDA-866A-0A460D0CA9BC}" dt="2023-04-03T23:43:28.979" v="433" actId="5793"/>
        <pc:sldMkLst>
          <pc:docMk/>
          <pc:sldMk cId="1739877054" sldId="304"/>
        </pc:sldMkLst>
        <pc:spChg chg="mod">
          <ac:chgData name="McGee, Sean" userId="7a381238-be85-4d6f-ab3e-a9c32e454b2a" providerId="ADAL" clId="{34B41129-37E9-4FDA-866A-0A460D0CA9BC}" dt="2023-04-03T23:31:34.070" v="413" actId="20577"/>
          <ac:spMkLst>
            <pc:docMk/>
            <pc:sldMk cId="1739877054" sldId="304"/>
            <ac:spMk id="2" creationId="{15AE2923-8012-4C4B-8351-75C0392BCC30}"/>
          </ac:spMkLst>
        </pc:spChg>
        <pc:spChg chg="mod">
          <ac:chgData name="McGee, Sean" userId="7a381238-be85-4d6f-ab3e-a9c32e454b2a" providerId="ADAL" clId="{34B41129-37E9-4FDA-866A-0A460D0CA9BC}" dt="2023-04-03T23:43:28.979" v="433" actId="5793"/>
          <ac:spMkLst>
            <pc:docMk/>
            <pc:sldMk cId="1739877054" sldId="304"/>
            <ac:spMk id="3" creationId="{18065C3D-1BAC-45AF-8324-915AF85C168E}"/>
          </ac:spMkLst>
        </pc:spChg>
      </pc:sldChg>
      <pc:sldChg chg="del">
        <pc:chgData name="McGee, Sean" userId="7a381238-be85-4d6f-ab3e-a9c32e454b2a" providerId="ADAL" clId="{34B41129-37E9-4FDA-866A-0A460D0CA9BC}" dt="2023-04-03T20:03:21.287" v="140" actId="47"/>
        <pc:sldMkLst>
          <pc:docMk/>
          <pc:sldMk cId="1579845170" sldId="320"/>
        </pc:sldMkLst>
      </pc:sldChg>
      <pc:sldChg chg="del">
        <pc:chgData name="McGee, Sean" userId="7a381238-be85-4d6f-ab3e-a9c32e454b2a" providerId="ADAL" clId="{34B41129-37E9-4FDA-866A-0A460D0CA9BC}" dt="2023-04-03T20:46:29.014" v="142" actId="47"/>
        <pc:sldMkLst>
          <pc:docMk/>
          <pc:sldMk cId="2335654020" sldId="321"/>
        </pc:sldMkLst>
      </pc:sldChg>
      <pc:sldChg chg="del">
        <pc:chgData name="McGee, Sean" userId="7a381238-be85-4d6f-ab3e-a9c32e454b2a" providerId="ADAL" clId="{34B41129-37E9-4FDA-866A-0A460D0CA9BC}" dt="2023-04-03T20:03:19.788" v="139" actId="47"/>
        <pc:sldMkLst>
          <pc:docMk/>
          <pc:sldMk cId="3801799187" sldId="325"/>
        </pc:sldMkLst>
      </pc:sldChg>
      <pc:sldChg chg="modSp mod">
        <pc:chgData name="McGee, Sean" userId="7a381238-be85-4d6f-ab3e-a9c32e454b2a" providerId="ADAL" clId="{34B41129-37E9-4FDA-866A-0A460D0CA9BC}" dt="2023-04-03T23:16:43.183" v="389" actId="27636"/>
        <pc:sldMkLst>
          <pc:docMk/>
          <pc:sldMk cId="2371540733" sldId="326"/>
        </pc:sldMkLst>
        <pc:spChg chg="mod">
          <ac:chgData name="McGee, Sean" userId="7a381238-be85-4d6f-ab3e-a9c32e454b2a" providerId="ADAL" clId="{34B41129-37E9-4FDA-866A-0A460D0CA9BC}" dt="2023-04-03T22:58:19.449" v="365" actId="20577"/>
          <ac:spMkLst>
            <pc:docMk/>
            <pc:sldMk cId="2371540733" sldId="326"/>
            <ac:spMk id="2" creationId="{13A32E0A-F39C-41CF-BFE7-78E6DFA67A71}"/>
          </ac:spMkLst>
        </pc:spChg>
        <pc:spChg chg="mod">
          <ac:chgData name="McGee, Sean" userId="7a381238-be85-4d6f-ab3e-a9c32e454b2a" providerId="ADAL" clId="{34B41129-37E9-4FDA-866A-0A460D0CA9BC}" dt="2023-04-03T23:16:43.183" v="389" actId="27636"/>
          <ac:spMkLst>
            <pc:docMk/>
            <pc:sldMk cId="2371540733" sldId="326"/>
            <ac:spMk id="3" creationId="{C53ACC97-9BA1-4E50-AC6C-8932D3EB1E47}"/>
          </ac:spMkLst>
        </pc:spChg>
      </pc:sldChg>
      <pc:sldChg chg="modSp mod">
        <pc:chgData name="McGee, Sean" userId="7a381238-be85-4d6f-ab3e-a9c32e454b2a" providerId="ADAL" clId="{34B41129-37E9-4FDA-866A-0A460D0CA9BC}" dt="2023-04-03T23:47:48.671" v="513" actId="20577"/>
        <pc:sldMkLst>
          <pc:docMk/>
          <pc:sldMk cId="731118066" sldId="327"/>
        </pc:sldMkLst>
        <pc:spChg chg="mod">
          <ac:chgData name="McGee, Sean" userId="7a381238-be85-4d6f-ab3e-a9c32e454b2a" providerId="ADAL" clId="{34B41129-37E9-4FDA-866A-0A460D0CA9BC}" dt="2023-04-03T23:37:05.405" v="418" actId="20577"/>
          <ac:spMkLst>
            <pc:docMk/>
            <pc:sldMk cId="731118066" sldId="327"/>
            <ac:spMk id="2" creationId="{35330CC1-9B9D-45BC-AFAA-828FE7D4A302}"/>
          </ac:spMkLst>
        </pc:spChg>
        <pc:spChg chg="mod">
          <ac:chgData name="McGee, Sean" userId="7a381238-be85-4d6f-ab3e-a9c32e454b2a" providerId="ADAL" clId="{34B41129-37E9-4FDA-866A-0A460D0CA9BC}" dt="2023-04-03T23:47:48.671" v="513" actId="20577"/>
          <ac:spMkLst>
            <pc:docMk/>
            <pc:sldMk cId="731118066" sldId="327"/>
            <ac:spMk id="3" creationId="{FB275FA6-2B75-4436-BB8B-BC485AA3D96F}"/>
          </ac:spMkLst>
        </pc:spChg>
      </pc:sldChg>
      <pc:sldChg chg="modSp mod ord">
        <pc:chgData name="McGee, Sean" userId="7a381238-be85-4d6f-ab3e-a9c32e454b2a" providerId="ADAL" clId="{34B41129-37E9-4FDA-866A-0A460D0CA9BC}" dt="2023-04-03T21:17:16.082" v="272" actId="20577"/>
        <pc:sldMkLst>
          <pc:docMk/>
          <pc:sldMk cId="445462765" sldId="328"/>
        </pc:sldMkLst>
        <pc:spChg chg="mod">
          <ac:chgData name="McGee, Sean" userId="7a381238-be85-4d6f-ab3e-a9c32e454b2a" providerId="ADAL" clId="{34B41129-37E9-4FDA-866A-0A460D0CA9BC}" dt="2023-04-03T21:17:16.082" v="272" actId="20577"/>
          <ac:spMkLst>
            <pc:docMk/>
            <pc:sldMk cId="445462765" sldId="328"/>
            <ac:spMk id="6" creationId="{2781883C-E365-4CA3-86EF-692FCDB897E0}"/>
          </ac:spMkLst>
        </pc:spChg>
      </pc:sldChg>
      <pc:sldChg chg="del">
        <pc:chgData name="McGee, Sean" userId="7a381238-be85-4d6f-ab3e-a9c32e454b2a" providerId="ADAL" clId="{34B41129-37E9-4FDA-866A-0A460D0CA9BC}" dt="2023-04-03T21:25:25.633" v="274" actId="47"/>
        <pc:sldMkLst>
          <pc:docMk/>
          <pc:sldMk cId="2944489043" sldId="329"/>
        </pc:sldMkLst>
      </pc:sldChg>
      <pc:sldChg chg="del">
        <pc:chgData name="McGee, Sean" userId="7a381238-be85-4d6f-ab3e-a9c32e454b2a" providerId="ADAL" clId="{34B41129-37E9-4FDA-866A-0A460D0CA9BC}" dt="2023-04-03T21:25:26.810" v="275" actId="47"/>
        <pc:sldMkLst>
          <pc:docMk/>
          <pc:sldMk cId="1606295371" sldId="330"/>
        </pc:sldMkLst>
      </pc:sldChg>
      <pc:sldChg chg="del">
        <pc:chgData name="McGee, Sean" userId="7a381238-be85-4d6f-ab3e-a9c32e454b2a" providerId="ADAL" clId="{34B41129-37E9-4FDA-866A-0A460D0CA9BC}" dt="2023-04-03T21:25:28.034" v="276" actId="47"/>
        <pc:sldMkLst>
          <pc:docMk/>
          <pc:sldMk cId="3866073249" sldId="331"/>
        </pc:sldMkLst>
      </pc:sldChg>
      <pc:sldChg chg="del">
        <pc:chgData name="McGee, Sean" userId="7a381238-be85-4d6f-ab3e-a9c32e454b2a" providerId="ADAL" clId="{34B41129-37E9-4FDA-866A-0A460D0CA9BC}" dt="2023-04-03T21:25:29.800" v="277" actId="47"/>
        <pc:sldMkLst>
          <pc:docMk/>
          <pc:sldMk cId="3713617625" sldId="332"/>
        </pc:sldMkLst>
      </pc:sldChg>
      <pc:sldChg chg="modSp mod">
        <pc:chgData name="McGee, Sean" userId="7a381238-be85-4d6f-ab3e-a9c32e454b2a" providerId="ADAL" clId="{34B41129-37E9-4FDA-866A-0A460D0CA9BC}" dt="2023-04-03T18:14:43.392" v="8" actId="20577"/>
        <pc:sldMkLst>
          <pc:docMk/>
          <pc:sldMk cId="199099161" sldId="333"/>
        </pc:sldMkLst>
        <pc:spChg chg="mod">
          <ac:chgData name="McGee, Sean" userId="7a381238-be85-4d6f-ab3e-a9c32e454b2a" providerId="ADAL" clId="{34B41129-37E9-4FDA-866A-0A460D0CA9BC}" dt="2023-04-03T18:14:43.392" v="8" actId="20577"/>
          <ac:spMkLst>
            <pc:docMk/>
            <pc:sldMk cId="199099161" sldId="333"/>
            <ac:spMk id="6" creationId="{8C892357-51B0-4717-B055-7EC3C943ADDD}"/>
          </ac:spMkLst>
        </pc:spChg>
      </pc:sldChg>
      <pc:sldChg chg="ord">
        <pc:chgData name="McGee, Sean" userId="7a381238-be85-4d6f-ab3e-a9c32e454b2a" providerId="ADAL" clId="{34B41129-37E9-4FDA-866A-0A460D0CA9BC}" dt="2023-04-03T21:09:51.714" v="266"/>
        <pc:sldMkLst>
          <pc:docMk/>
          <pc:sldMk cId="2617972525" sldId="336"/>
        </pc:sldMkLst>
      </pc:sldChg>
      <pc:sldChg chg="ord">
        <pc:chgData name="McGee, Sean" userId="7a381238-be85-4d6f-ab3e-a9c32e454b2a" providerId="ADAL" clId="{34B41129-37E9-4FDA-866A-0A460D0CA9BC}" dt="2023-04-03T21:09:53.632" v="268"/>
        <pc:sldMkLst>
          <pc:docMk/>
          <pc:sldMk cId="3536226063" sldId="337"/>
        </pc:sldMkLst>
      </pc:sldChg>
      <pc:sldChg chg="modSp mod addCm modCm">
        <pc:chgData name="McGee, Sean" userId="7a381238-be85-4d6f-ab3e-a9c32e454b2a" providerId="ADAL" clId="{34B41129-37E9-4FDA-866A-0A460D0CA9BC}" dt="2023-04-03T21:08:50.564" v="264" actId="20577"/>
        <pc:sldMkLst>
          <pc:docMk/>
          <pc:sldMk cId="3038664253" sldId="338"/>
        </pc:sldMkLst>
        <pc:spChg chg="mod">
          <ac:chgData name="McGee, Sean" userId="7a381238-be85-4d6f-ab3e-a9c32e454b2a" providerId="ADAL" clId="{34B41129-37E9-4FDA-866A-0A460D0CA9BC}" dt="2023-04-03T21:08:50.564" v="264" actId="20577"/>
          <ac:spMkLst>
            <pc:docMk/>
            <pc:sldMk cId="3038664253" sldId="338"/>
            <ac:spMk id="8" creationId="{EC58FCE3-EF84-49E9-8C9F-C6DBAA910A8D}"/>
          </ac:spMkLst>
        </pc:spChg>
      </pc:sldChg>
      <pc:sldChg chg="modSp mod addCm modCm">
        <pc:chgData name="McGee, Sean" userId="7a381238-be85-4d6f-ab3e-a9c32e454b2a" providerId="ADAL" clId="{34B41129-37E9-4FDA-866A-0A460D0CA9BC}" dt="2023-04-03T21:23:05.158" v="273" actId="20577"/>
        <pc:sldMkLst>
          <pc:docMk/>
          <pc:sldMk cId="104293330" sldId="339"/>
        </pc:sldMkLst>
        <pc:spChg chg="mod">
          <ac:chgData name="McGee, Sean" userId="7a381238-be85-4d6f-ab3e-a9c32e454b2a" providerId="ADAL" clId="{34B41129-37E9-4FDA-866A-0A460D0CA9BC}" dt="2023-04-03T21:23:05.158" v="273" actId="20577"/>
          <ac:spMkLst>
            <pc:docMk/>
            <pc:sldMk cId="104293330" sldId="339"/>
            <ac:spMk id="8" creationId="{EC58FCE3-EF84-49E9-8C9F-C6DBAA910A8D}"/>
          </ac:spMkLst>
        </pc:spChg>
      </pc:sldChg>
      <pc:sldChg chg="modSp mod">
        <pc:chgData name="McGee, Sean" userId="7a381238-be85-4d6f-ab3e-a9c32e454b2a" providerId="ADAL" clId="{34B41129-37E9-4FDA-866A-0A460D0CA9BC}" dt="2023-04-03T22:14:43.941" v="307" actId="20577"/>
        <pc:sldMkLst>
          <pc:docMk/>
          <pc:sldMk cId="2610125302" sldId="340"/>
        </pc:sldMkLst>
        <pc:spChg chg="mod">
          <ac:chgData name="McGee, Sean" userId="7a381238-be85-4d6f-ab3e-a9c32e454b2a" providerId="ADAL" clId="{34B41129-37E9-4FDA-866A-0A460D0CA9BC}" dt="2023-04-03T22:14:43.941" v="307" actId="20577"/>
          <ac:spMkLst>
            <pc:docMk/>
            <pc:sldMk cId="2610125302" sldId="340"/>
            <ac:spMk id="3" creationId="{CF2F2815-9C33-4D99-87A5-61A97259F970}"/>
          </ac:spMkLst>
        </pc:spChg>
      </pc:sldChg>
      <pc:sldChg chg="modSp mod">
        <pc:chgData name="McGee, Sean" userId="7a381238-be85-4d6f-ab3e-a9c32e454b2a" providerId="ADAL" clId="{34B41129-37E9-4FDA-866A-0A460D0CA9BC}" dt="2023-04-03T22:28:03.219" v="328" actId="20577"/>
        <pc:sldMkLst>
          <pc:docMk/>
          <pc:sldMk cId="488411691" sldId="341"/>
        </pc:sldMkLst>
        <pc:spChg chg="mod">
          <ac:chgData name="McGee, Sean" userId="7a381238-be85-4d6f-ab3e-a9c32e454b2a" providerId="ADAL" clId="{34B41129-37E9-4FDA-866A-0A460D0CA9BC}" dt="2023-04-03T22:28:03.219" v="328" actId="20577"/>
          <ac:spMkLst>
            <pc:docMk/>
            <pc:sldMk cId="488411691" sldId="341"/>
            <ac:spMk id="3" creationId="{F09001C6-0D63-43AA-A0EC-4E4B0035C24C}"/>
          </ac:spMkLst>
        </pc:spChg>
      </pc:sldChg>
      <pc:sldChg chg="modSp mod">
        <pc:chgData name="McGee, Sean" userId="7a381238-be85-4d6f-ab3e-a9c32e454b2a" providerId="ADAL" clId="{34B41129-37E9-4FDA-866A-0A460D0CA9BC}" dt="2023-04-03T22:42:42.647" v="348" actId="20577"/>
        <pc:sldMkLst>
          <pc:docMk/>
          <pc:sldMk cId="1203894828" sldId="342"/>
        </pc:sldMkLst>
        <pc:spChg chg="mod">
          <ac:chgData name="McGee, Sean" userId="7a381238-be85-4d6f-ab3e-a9c32e454b2a" providerId="ADAL" clId="{34B41129-37E9-4FDA-866A-0A460D0CA9BC}" dt="2023-04-03T22:42:42.647" v="348" actId="20577"/>
          <ac:spMkLst>
            <pc:docMk/>
            <pc:sldMk cId="1203894828" sldId="342"/>
            <ac:spMk id="3" creationId="{7AB8ABB1-0575-4159-8184-7EC3E3EA68EC}"/>
          </ac:spMkLst>
        </pc:spChg>
      </pc:sldChg>
      <pc:sldChg chg="modSp mod">
        <pc:chgData name="McGee, Sean" userId="7a381238-be85-4d6f-ab3e-a9c32e454b2a" providerId="ADAL" clId="{34B41129-37E9-4FDA-866A-0A460D0CA9BC}" dt="2023-04-03T22:48:46.065" v="361" actId="27636"/>
        <pc:sldMkLst>
          <pc:docMk/>
          <pc:sldMk cId="3687580431" sldId="343"/>
        </pc:sldMkLst>
        <pc:spChg chg="mod">
          <ac:chgData name="McGee, Sean" userId="7a381238-be85-4d6f-ab3e-a9c32e454b2a" providerId="ADAL" clId="{34B41129-37E9-4FDA-866A-0A460D0CA9BC}" dt="2023-04-03T22:48:46.065" v="361" actId="27636"/>
          <ac:spMkLst>
            <pc:docMk/>
            <pc:sldMk cId="3687580431" sldId="343"/>
            <ac:spMk id="3" creationId="{FB5279B1-4CB2-4AE3-BD1E-2C6A295AC9E9}"/>
          </ac:spMkLst>
        </pc:spChg>
      </pc:sldChg>
    </pc:docChg>
  </pc:docChgLst>
  <pc:docChgLst>
    <pc:chgData name="McGee, Sean" userId="S::smcgee@sandiego.gov::7a381238-be85-4d6f-ab3e-a9c32e454b2a" providerId="AD" clId="Web-{ACAF633E-1326-B40F-808C-76098D884CC3}"/>
    <pc:docChg chg="">
      <pc:chgData name="McGee, Sean" userId="S::smcgee@sandiego.gov::7a381238-be85-4d6f-ab3e-a9c32e454b2a" providerId="AD" clId="Web-{ACAF633E-1326-B40F-808C-76098D884CC3}" dt="2023-04-03T21:21:26.078" v="0"/>
      <pc:docMkLst>
        <pc:docMk/>
      </pc:docMkLst>
      <pc:sldChg chg="addCm">
        <pc:chgData name="McGee, Sean" userId="S::smcgee@sandiego.gov::7a381238-be85-4d6f-ab3e-a9c32e454b2a" providerId="AD" clId="Web-{ACAF633E-1326-B40F-808C-76098D884CC3}" dt="2023-04-03T21:21:26.078" v="0"/>
        <pc:sldMkLst>
          <pc:docMk/>
          <pc:sldMk cId="104293330" sldId="339"/>
        </pc:sldMkLst>
      </pc:sldChg>
    </pc:docChg>
  </pc:docChgLst>
  <pc:docChgLst>
    <pc:chgData name="McGee, Sean" userId="7a381238-be85-4d6f-ab3e-a9c32e454b2a" providerId="ADAL" clId="{302BBE99-2DF1-4AB9-B514-5C58AC570F40}"/>
    <pc:docChg chg="custSel modSld">
      <pc:chgData name="McGee, Sean" userId="7a381238-be85-4d6f-ab3e-a9c32e454b2a" providerId="ADAL" clId="{302BBE99-2DF1-4AB9-B514-5C58AC570F40}" dt="2023-04-04T16:27:34.901" v="71" actId="20577"/>
      <pc:docMkLst>
        <pc:docMk/>
      </pc:docMkLst>
      <pc:sldChg chg="modSp">
        <pc:chgData name="McGee, Sean" userId="7a381238-be85-4d6f-ab3e-a9c32e454b2a" providerId="ADAL" clId="{302BBE99-2DF1-4AB9-B514-5C58AC570F40}" dt="2023-04-04T16:27:34.901" v="71" actId="20577"/>
        <pc:sldMkLst>
          <pc:docMk/>
          <pc:sldMk cId="1576905911" sldId="257"/>
        </pc:sldMkLst>
        <pc:graphicFrameChg chg="mod">
          <ac:chgData name="McGee, Sean" userId="7a381238-be85-4d6f-ab3e-a9c32e454b2a" providerId="ADAL" clId="{302BBE99-2DF1-4AB9-B514-5C58AC570F40}" dt="2023-04-04T16:27:34.901" v="71" actId="20577"/>
          <ac:graphicFrameMkLst>
            <pc:docMk/>
            <pc:sldMk cId="1576905911" sldId="257"/>
            <ac:graphicFrameMk id="4" creationId="{7F04FEEE-E6F1-49B1-A3B4-87BE0566E373}"/>
          </ac:graphicFrameMkLst>
        </pc:graphicFrameChg>
      </pc:sldChg>
      <pc:sldChg chg="modSp mod">
        <pc:chgData name="McGee, Sean" userId="7a381238-be85-4d6f-ab3e-a9c32e454b2a" providerId="ADAL" clId="{302BBE99-2DF1-4AB9-B514-5C58AC570F40}" dt="2023-04-04T15:42:47.522" v="20" actId="20577"/>
        <pc:sldMkLst>
          <pc:docMk/>
          <pc:sldMk cId="2665619492" sldId="277"/>
        </pc:sldMkLst>
        <pc:spChg chg="mod">
          <ac:chgData name="McGee, Sean" userId="7a381238-be85-4d6f-ab3e-a9c32e454b2a" providerId="ADAL" clId="{302BBE99-2DF1-4AB9-B514-5C58AC570F40}" dt="2023-04-04T15:42:47.522" v="20" actId="20577"/>
          <ac:spMkLst>
            <pc:docMk/>
            <pc:sldMk cId="2665619492" sldId="277"/>
            <ac:spMk id="3" creationId="{02374A3B-77F4-405C-B2B4-EFA4989DE0DE}"/>
          </ac:spMkLst>
        </pc:spChg>
      </pc:sldChg>
      <pc:sldChg chg="modSp mod">
        <pc:chgData name="McGee, Sean" userId="7a381238-be85-4d6f-ab3e-a9c32e454b2a" providerId="ADAL" clId="{302BBE99-2DF1-4AB9-B514-5C58AC570F40}" dt="2023-04-04T16:20:54.003" v="60" actId="1076"/>
        <pc:sldMkLst>
          <pc:docMk/>
          <pc:sldMk cId="1901293555" sldId="280"/>
        </pc:sldMkLst>
        <pc:picChg chg="mod">
          <ac:chgData name="McGee, Sean" userId="7a381238-be85-4d6f-ab3e-a9c32e454b2a" providerId="ADAL" clId="{302BBE99-2DF1-4AB9-B514-5C58AC570F40}" dt="2023-04-04T16:20:54.003" v="60" actId="1076"/>
          <ac:picMkLst>
            <pc:docMk/>
            <pc:sldMk cId="1901293555" sldId="280"/>
            <ac:picMk id="7" creationId="{B52BFE7B-52C7-4346-9B7E-F37C515ABC3A}"/>
          </ac:picMkLst>
        </pc:picChg>
      </pc:sldChg>
      <pc:sldChg chg="modSp">
        <pc:chgData name="McGee, Sean" userId="7a381238-be85-4d6f-ab3e-a9c32e454b2a" providerId="ADAL" clId="{302BBE99-2DF1-4AB9-B514-5C58AC570F40}" dt="2023-04-04T16:21:26.506" v="61" actId="20577"/>
        <pc:sldMkLst>
          <pc:docMk/>
          <pc:sldMk cId="1622555832" sldId="303"/>
        </pc:sldMkLst>
        <pc:graphicFrameChg chg="mod">
          <ac:chgData name="McGee, Sean" userId="7a381238-be85-4d6f-ab3e-a9c32e454b2a" providerId="ADAL" clId="{302BBE99-2DF1-4AB9-B514-5C58AC570F40}" dt="2023-04-04T16:21:26.506" v="61" actId="20577"/>
          <ac:graphicFrameMkLst>
            <pc:docMk/>
            <pc:sldMk cId="1622555832" sldId="303"/>
            <ac:graphicFrameMk id="4" creationId="{923002B7-F5E7-423C-BC05-37AD4FED54B2}"/>
          </ac:graphicFrameMkLst>
        </pc:graphicFrameChg>
      </pc:sldChg>
      <pc:sldChg chg="modSp mod">
        <pc:chgData name="McGee, Sean" userId="7a381238-be85-4d6f-ab3e-a9c32e454b2a" providerId="ADAL" clId="{302BBE99-2DF1-4AB9-B514-5C58AC570F40}" dt="2023-04-04T15:55:06.054" v="22" actId="20577"/>
        <pc:sldMkLst>
          <pc:docMk/>
          <pc:sldMk cId="4074890443" sldId="323"/>
        </pc:sldMkLst>
        <pc:spChg chg="mod">
          <ac:chgData name="McGee, Sean" userId="7a381238-be85-4d6f-ab3e-a9c32e454b2a" providerId="ADAL" clId="{302BBE99-2DF1-4AB9-B514-5C58AC570F40}" dt="2023-04-04T15:55:06.054" v="22" actId="20577"/>
          <ac:spMkLst>
            <pc:docMk/>
            <pc:sldMk cId="4074890443" sldId="323"/>
            <ac:spMk id="3" creationId="{008738D7-A595-41E7-8B9F-555159B44935}"/>
          </ac:spMkLst>
        </pc:spChg>
      </pc:sldChg>
      <pc:sldChg chg="modSp mod">
        <pc:chgData name="McGee, Sean" userId="7a381238-be85-4d6f-ab3e-a9c32e454b2a" providerId="ADAL" clId="{302BBE99-2DF1-4AB9-B514-5C58AC570F40}" dt="2023-04-04T15:57:22.190" v="52" actId="20577"/>
        <pc:sldMkLst>
          <pc:docMk/>
          <pc:sldMk cId="2770217994" sldId="324"/>
        </pc:sldMkLst>
        <pc:spChg chg="mod">
          <ac:chgData name="McGee, Sean" userId="7a381238-be85-4d6f-ab3e-a9c32e454b2a" providerId="ADAL" clId="{302BBE99-2DF1-4AB9-B514-5C58AC570F40}" dt="2023-04-04T15:57:22.190" v="52" actId="20577"/>
          <ac:spMkLst>
            <pc:docMk/>
            <pc:sldMk cId="2770217994" sldId="324"/>
            <ac:spMk id="3" creationId="{1C5C7C85-C22C-45C7-B471-2070117D1654}"/>
          </ac:spMkLst>
        </pc:spChg>
      </pc:sldChg>
      <pc:sldChg chg="addCm modCm">
        <pc:chgData name="McGee, Sean" userId="7a381238-be85-4d6f-ab3e-a9c32e454b2a" providerId="ADAL" clId="{302BBE99-2DF1-4AB9-B514-5C58AC570F40}" dt="2023-04-04T16:22:11.939" v="63"/>
        <pc:sldMkLst>
          <pc:docMk/>
          <pc:sldMk cId="3885356828" sldId="344"/>
        </pc:sldMkLst>
      </pc:sldChg>
    </pc:docChg>
  </pc:docChgLst>
  <pc:docChgLst>
    <pc:chgData name="Vonblum, Heidi" userId="236e1c34-4049-4336-a9dd-32d7869eb10c" providerId="ADAL" clId="{58068279-260E-42F5-97ED-3A104A4477E3}"/>
    <pc:docChg chg="undo custSel modSld sldOrd">
      <pc:chgData name="Vonblum, Heidi" userId="236e1c34-4049-4336-a9dd-32d7869eb10c" providerId="ADAL" clId="{58068279-260E-42F5-97ED-3A104A4477E3}" dt="2023-05-31T23:23:01.299" v="741" actId="1076"/>
      <pc:docMkLst>
        <pc:docMk/>
      </pc:docMkLst>
      <pc:sldChg chg="modSp">
        <pc:chgData name="Vonblum, Heidi" userId="236e1c34-4049-4336-a9dd-32d7869eb10c" providerId="ADAL" clId="{58068279-260E-42F5-97ED-3A104A4477E3}" dt="2023-05-31T22:21:38.577" v="94" actId="20577"/>
        <pc:sldMkLst>
          <pc:docMk/>
          <pc:sldMk cId="199099161" sldId="333"/>
        </pc:sldMkLst>
        <pc:graphicFrameChg chg="mod">
          <ac:chgData name="Vonblum, Heidi" userId="236e1c34-4049-4336-a9dd-32d7869eb10c" providerId="ADAL" clId="{58068279-260E-42F5-97ED-3A104A4477E3}" dt="2023-05-31T22:21:38.577" v="94" actId="20577"/>
          <ac:graphicFrameMkLst>
            <pc:docMk/>
            <pc:sldMk cId="199099161" sldId="333"/>
            <ac:graphicFrameMk id="2" creationId="{87473859-A337-4FF8-89AA-DBD31CBFA5EF}"/>
          </ac:graphicFrameMkLst>
        </pc:graphicFrameChg>
      </pc:sldChg>
      <pc:sldChg chg="modSp mod">
        <pc:chgData name="Vonblum, Heidi" userId="236e1c34-4049-4336-a9dd-32d7869eb10c" providerId="ADAL" clId="{58068279-260E-42F5-97ED-3A104A4477E3}" dt="2023-05-31T22:21:57.844" v="120" actId="20577"/>
        <pc:sldMkLst>
          <pc:docMk/>
          <pc:sldMk cId="389886307" sldId="348"/>
        </pc:sldMkLst>
        <pc:spChg chg="mod">
          <ac:chgData name="Vonblum, Heidi" userId="236e1c34-4049-4336-a9dd-32d7869eb10c" providerId="ADAL" clId="{58068279-260E-42F5-97ED-3A104A4477E3}" dt="2023-05-31T22:21:57.844" v="120" actId="20577"/>
          <ac:spMkLst>
            <pc:docMk/>
            <pc:sldMk cId="389886307" sldId="348"/>
            <ac:spMk id="3" creationId="{34EDEA71-7641-4235-A5E6-AEE0625DB3D9}"/>
          </ac:spMkLst>
        </pc:spChg>
      </pc:sldChg>
      <pc:sldChg chg="modSp mod">
        <pc:chgData name="Vonblum, Heidi" userId="236e1c34-4049-4336-a9dd-32d7869eb10c" providerId="ADAL" clId="{58068279-260E-42F5-97ED-3A104A4477E3}" dt="2023-05-31T22:29:02.600" v="530" actId="20577"/>
        <pc:sldMkLst>
          <pc:docMk/>
          <pc:sldMk cId="871597989" sldId="357"/>
        </pc:sldMkLst>
        <pc:spChg chg="mod">
          <ac:chgData name="Vonblum, Heidi" userId="236e1c34-4049-4336-a9dd-32d7869eb10c" providerId="ADAL" clId="{58068279-260E-42F5-97ED-3A104A4477E3}" dt="2023-05-31T22:29:02.600" v="530" actId="20577"/>
          <ac:spMkLst>
            <pc:docMk/>
            <pc:sldMk cId="871597989" sldId="357"/>
            <ac:spMk id="3" creationId="{4FCD11AE-016B-4F2C-B606-FFA1C1F73363}"/>
          </ac:spMkLst>
        </pc:spChg>
      </pc:sldChg>
      <pc:sldChg chg="ord">
        <pc:chgData name="Vonblum, Heidi" userId="236e1c34-4049-4336-a9dd-32d7869eb10c" providerId="ADAL" clId="{58068279-260E-42F5-97ED-3A104A4477E3}" dt="2023-05-31T22:18:18.546" v="1"/>
        <pc:sldMkLst>
          <pc:docMk/>
          <pc:sldMk cId="3262091725" sldId="362"/>
        </pc:sldMkLst>
      </pc:sldChg>
      <pc:sldChg chg="modSp mod modNotesTx">
        <pc:chgData name="Vonblum, Heidi" userId="236e1c34-4049-4336-a9dd-32d7869eb10c" providerId="ADAL" clId="{58068279-260E-42F5-97ED-3A104A4477E3}" dt="2023-05-31T22:25:30.969" v="375" actId="20577"/>
        <pc:sldMkLst>
          <pc:docMk/>
          <pc:sldMk cId="3296030636" sldId="363"/>
        </pc:sldMkLst>
        <pc:spChg chg="mod">
          <ac:chgData name="Vonblum, Heidi" userId="236e1c34-4049-4336-a9dd-32d7869eb10c" providerId="ADAL" clId="{58068279-260E-42F5-97ED-3A104A4477E3}" dt="2023-05-31T22:25:30.969" v="375" actId="20577"/>
          <ac:spMkLst>
            <pc:docMk/>
            <pc:sldMk cId="3296030636" sldId="363"/>
            <ac:spMk id="3" creationId="{2FC67261-D770-4D86-8B14-DA55673E0F84}"/>
          </ac:spMkLst>
        </pc:spChg>
      </pc:sldChg>
      <pc:sldChg chg="modSp mod">
        <pc:chgData name="Vonblum, Heidi" userId="236e1c34-4049-4336-a9dd-32d7869eb10c" providerId="ADAL" clId="{58068279-260E-42F5-97ED-3A104A4477E3}" dt="2023-05-31T22:25:47.598" v="384" actId="20577"/>
        <pc:sldMkLst>
          <pc:docMk/>
          <pc:sldMk cId="226038213" sldId="365"/>
        </pc:sldMkLst>
        <pc:spChg chg="mod">
          <ac:chgData name="Vonblum, Heidi" userId="236e1c34-4049-4336-a9dd-32d7869eb10c" providerId="ADAL" clId="{58068279-260E-42F5-97ED-3A104A4477E3}" dt="2023-05-31T22:25:47.598" v="384" actId="20577"/>
          <ac:spMkLst>
            <pc:docMk/>
            <pc:sldMk cId="226038213" sldId="365"/>
            <ac:spMk id="3" creationId="{2FC67261-D770-4D86-8B14-DA55673E0F84}"/>
          </ac:spMkLst>
        </pc:spChg>
      </pc:sldChg>
      <pc:sldChg chg="modSp mod modNotesTx">
        <pc:chgData name="Vonblum, Heidi" userId="236e1c34-4049-4336-a9dd-32d7869eb10c" providerId="ADAL" clId="{58068279-260E-42F5-97ED-3A104A4477E3}" dt="2023-05-31T22:27:18.960" v="519" actId="20577"/>
        <pc:sldMkLst>
          <pc:docMk/>
          <pc:sldMk cId="191451005" sldId="366"/>
        </pc:sldMkLst>
        <pc:spChg chg="mod">
          <ac:chgData name="Vonblum, Heidi" userId="236e1c34-4049-4336-a9dd-32d7869eb10c" providerId="ADAL" clId="{58068279-260E-42F5-97ED-3A104A4477E3}" dt="2023-05-31T22:27:03.870" v="438" actId="20577"/>
          <ac:spMkLst>
            <pc:docMk/>
            <pc:sldMk cId="191451005" sldId="366"/>
            <ac:spMk id="3" creationId="{2FC67261-D770-4D86-8B14-DA55673E0F84}"/>
          </ac:spMkLst>
        </pc:spChg>
      </pc:sldChg>
      <pc:sldChg chg="modSp mod">
        <pc:chgData name="Vonblum, Heidi" userId="236e1c34-4049-4336-a9dd-32d7869eb10c" providerId="ADAL" clId="{58068279-260E-42F5-97ED-3A104A4477E3}" dt="2023-05-31T22:28:43.535" v="524" actId="20577"/>
        <pc:sldMkLst>
          <pc:docMk/>
          <pc:sldMk cId="2156455405" sldId="368"/>
        </pc:sldMkLst>
        <pc:spChg chg="mod">
          <ac:chgData name="Vonblum, Heidi" userId="236e1c34-4049-4336-a9dd-32d7869eb10c" providerId="ADAL" clId="{58068279-260E-42F5-97ED-3A104A4477E3}" dt="2023-05-31T22:28:43.535" v="524" actId="20577"/>
          <ac:spMkLst>
            <pc:docMk/>
            <pc:sldMk cId="2156455405" sldId="368"/>
            <ac:spMk id="3" creationId="{EA641944-6A2E-4834-9023-0980DA317021}"/>
          </ac:spMkLst>
        </pc:spChg>
      </pc:sldChg>
      <pc:sldChg chg="modSp mod">
        <pc:chgData name="Vonblum, Heidi" userId="236e1c34-4049-4336-a9dd-32d7869eb10c" providerId="ADAL" clId="{58068279-260E-42F5-97ED-3A104A4477E3}" dt="2023-05-31T22:32:51.701" v="532" actId="14100"/>
        <pc:sldMkLst>
          <pc:docMk/>
          <pc:sldMk cId="1580115401" sldId="370"/>
        </pc:sldMkLst>
        <pc:picChg chg="mod">
          <ac:chgData name="Vonblum, Heidi" userId="236e1c34-4049-4336-a9dd-32d7869eb10c" providerId="ADAL" clId="{58068279-260E-42F5-97ED-3A104A4477E3}" dt="2023-05-31T22:32:51.701" v="532" actId="14100"/>
          <ac:picMkLst>
            <pc:docMk/>
            <pc:sldMk cId="1580115401" sldId="370"/>
            <ac:picMk id="3" creationId="{4607AA99-020B-913C-DCEA-FF770284E2DA}"/>
          </ac:picMkLst>
        </pc:picChg>
      </pc:sldChg>
      <pc:sldChg chg="modNotesTx">
        <pc:chgData name="Vonblum, Heidi" userId="236e1c34-4049-4336-a9dd-32d7869eb10c" providerId="ADAL" clId="{58068279-260E-42F5-97ED-3A104A4477E3}" dt="2023-05-31T22:35:38.286" v="610" actId="20577"/>
        <pc:sldMkLst>
          <pc:docMk/>
          <pc:sldMk cId="326229590" sldId="374"/>
        </pc:sldMkLst>
      </pc:sldChg>
      <pc:sldChg chg="modNotesTx">
        <pc:chgData name="Vonblum, Heidi" userId="236e1c34-4049-4336-a9dd-32d7869eb10c" providerId="ADAL" clId="{58068279-260E-42F5-97ED-3A104A4477E3}" dt="2023-05-31T23:22:01.904" v="739" actId="20577"/>
        <pc:sldMkLst>
          <pc:docMk/>
          <pc:sldMk cId="1003839539" sldId="375"/>
        </pc:sldMkLst>
      </pc:sldChg>
      <pc:sldChg chg="modSp mod">
        <pc:chgData name="Vonblum, Heidi" userId="236e1c34-4049-4336-a9dd-32d7869eb10c" providerId="ADAL" clId="{58068279-260E-42F5-97ED-3A104A4477E3}" dt="2023-05-31T22:34:49.667" v="533" actId="20577"/>
        <pc:sldMkLst>
          <pc:docMk/>
          <pc:sldMk cId="754887510" sldId="381"/>
        </pc:sldMkLst>
        <pc:spChg chg="mod">
          <ac:chgData name="Vonblum, Heidi" userId="236e1c34-4049-4336-a9dd-32d7869eb10c" providerId="ADAL" clId="{58068279-260E-42F5-97ED-3A104A4477E3}" dt="2023-05-31T22:34:49.667" v="533" actId="20577"/>
          <ac:spMkLst>
            <pc:docMk/>
            <pc:sldMk cId="754887510" sldId="381"/>
            <ac:spMk id="3" creationId="{0D2F4973-B0A0-74C5-C94C-1004377DD55E}"/>
          </ac:spMkLst>
        </pc:spChg>
      </pc:sldChg>
      <pc:sldChg chg="modSp mod">
        <pc:chgData name="Vonblum, Heidi" userId="236e1c34-4049-4336-a9dd-32d7869eb10c" providerId="ADAL" clId="{58068279-260E-42F5-97ED-3A104A4477E3}" dt="2023-05-31T23:23:01.299" v="741" actId="1076"/>
        <pc:sldMkLst>
          <pc:docMk/>
          <pc:sldMk cId="1139384842" sldId="407"/>
        </pc:sldMkLst>
        <pc:spChg chg="mod">
          <ac:chgData name="Vonblum, Heidi" userId="236e1c34-4049-4336-a9dd-32d7869eb10c" providerId="ADAL" clId="{58068279-260E-42F5-97ED-3A104A4477E3}" dt="2023-05-31T23:23:01.299" v="741" actId="1076"/>
          <ac:spMkLst>
            <pc:docMk/>
            <pc:sldMk cId="1139384842" sldId="407"/>
            <ac:spMk id="3" creationId="{CBFAA6BA-EEB2-414D-9DC2-BFF6AD5F5AD3}"/>
          </ac:spMkLst>
        </pc:spChg>
        <pc:spChg chg="mod">
          <ac:chgData name="Vonblum, Heidi" userId="236e1c34-4049-4336-a9dd-32d7869eb10c" providerId="ADAL" clId="{58068279-260E-42F5-97ED-3A104A4477E3}" dt="2023-05-31T23:22:59.205" v="740" actId="1076"/>
          <ac:spMkLst>
            <pc:docMk/>
            <pc:sldMk cId="1139384842" sldId="407"/>
            <ac:spMk id="6" creationId="{8267D0A1-C509-8145-7780-02B4951E43F9}"/>
          </ac:spMkLst>
        </pc:spChg>
      </pc:sldChg>
      <pc:sldChg chg="modSp mod">
        <pc:chgData name="Vonblum, Heidi" userId="236e1c34-4049-4336-a9dd-32d7869eb10c" providerId="ADAL" clId="{58068279-260E-42F5-97ED-3A104A4477E3}" dt="2023-05-31T22:21:07.878" v="29" actId="20577"/>
        <pc:sldMkLst>
          <pc:docMk/>
          <pc:sldMk cId="2960569431" sldId="414"/>
        </pc:sldMkLst>
        <pc:spChg chg="mod">
          <ac:chgData name="Vonblum, Heidi" userId="236e1c34-4049-4336-a9dd-32d7869eb10c" providerId="ADAL" clId="{58068279-260E-42F5-97ED-3A104A4477E3}" dt="2023-05-31T22:21:07.878" v="29" actId="20577"/>
          <ac:spMkLst>
            <pc:docMk/>
            <pc:sldMk cId="2960569431" sldId="414"/>
            <ac:spMk id="3" creationId="{B9738DE4-91E8-C4B8-6220-814AB5B010D1}"/>
          </ac:spMkLst>
        </pc:spChg>
      </pc:sldChg>
    </pc:docChg>
  </pc:docChgLst>
  <pc:docChgLst>
    <pc:chgData name="Ortiz, Victoria" userId="9f76a298-e6af-4f0a-9cc3-8a080720c6da" providerId="ADAL" clId="{9EA8A4DD-22FA-4A8F-B30E-7AEE7FB87F3C}"/>
    <pc:docChg chg="undo custSel modSld sldOrd">
      <pc:chgData name="Ortiz, Victoria" userId="9f76a298-e6af-4f0a-9cc3-8a080720c6da" providerId="ADAL" clId="{9EA8A4DD-22FA-4A8F-B30E-7AEE7FB87F3C}" dt="2023-05-30T23:03:19.867" v="211" actId="1035"/>
      <pc:docMkLst>
        <pc:docMk/>
      </pc:docMkLst>
      <pc:sldChg chg="ord">
        <pc:chgData name="Ortiz, Victoria" userId="9f76a298-e6af-4f0a-9cc3-8a080720c6da" providerId="ADAL" clId="{9EA8A4DD-22FA-4A8F-B30E-7AEE7FB87F3C}" dt="2023-05-30T22:57:01.050" v="1"/>
        <pc:sldMkLst>
          <pc:docMk/>
          <pc:sldMk cId="3356533129" sldId="394"/>
        </pc:sldMkLst>
      </pc:sldChg>
      <pc:sldChg chg="modSp mod">
        <pc:chgData name="Ortiz, Victoria" userId="9f76a298-e6af-4f0a-9cc3-8a080720c6da" providerId="ADAL" clId="{9EA8A4DD-22FA-4A8F-B30E-7AEE7FB87F3C}" dt="2023-05-30T23:03:19.867" v="211" actId="1035"/>
        <pc:sldMkLst>
          <pc:docMk/>
          <pc:sldMk cId="1139384842" sldId="407"/>
        </pc:sldMkLst>
        <pc:spChg chg="mod">
          <ac:chgData name="Ortiz, Victoria" userId="9f76a298-e6af-4f0a-9cc3-8a080720c6da" providerId="ADAL" clId="{9EA8A4DD-22FA-4A8F-B30E-7AEE7FB87F3C}" dt="2023-05-30T23:00:04.416" v="30" actId="1037"/>
          <ac:spMkLst>
            <pc:docMk/>
            <pc:sldMk cId="1139384842" sldId="407"/>
            <ac:spMk id="12" creationId="{143BE386-6065-900D-90C9-AF18318C577D}"/>
          </ac:spMkLst>
        </pc:spChg>
        <pc:spChg chg="mod">
          <ac:chgData name="Ortiz, Victoria" userId="9f76a298-e6af-4f0a-9cc3-8a080720c6da" providerId="ADAL" clId="{9EA8A4DD-22FA-4A8F-B30E-7AEE7FB87F3C}" dt="2023-05-30T23:00:21.410" v="64" actId="1038"/>
          <ac:spMkLst>
            <pc:docMk/>
            <pc:sldMk cId="1139384842" sldId="407"/>
            <ac:spMk id="16" creationId="{239C6790-0738-18FE-BFE9-C3599B1C82AA}"/>
          </ac:spMkLst>
        </pc:spChg>
        <pc:spChg chg="mod">
          <ac:chgData name="Ortiz, Victoria" userId="9f76a298-e6af-4f0a-9cc3-8a080720c6da" providerId="ADAL" clId="{9EA8A4DD-22FA-4A8F-B30E-7AEE7FB87F3C}" dt="2023-05-30T23:02:20.753" v="203" actId="1038"/>
          <ac:spMkLst>
            <pc:docMk/>
            <pc:sldMk cId="1139384842" sldId="407"/>
            <ac:spMk id="19" creationId="{68632DF0-917B-B014-B46B-5F5834C1DA91}"/>
          </ac:spMkLst>
        </pc:spChg>
        <pc:spChg chg="mod">
          <ac:chgData name="Ortiz, Victoria" userId="9f76a298-e6af-4f0a-9cc3-8a080720c6da" providerId="ADAL" clId="{9EA8A4DD-22FA-4A8F-B30E-7AEE7FB87F3C}" dt="2023-05-30T23:02:10.909" v="202" actId="1037"/>
          <ac:spMkLst>
            <pc:docMk/>
            <pc:sldMk cId="1139384842" sldId="407"/>
            <ac:spMk id="20" creationId="{0895E930-63AA-7161-3AEA-1DA2D710752A}"/>
          </ac:spMkLst>
        </pc:spChg>
        <pc:spChg chg="mod">
          <ac:chgData name="Ortiz, Victoria" userId="9f76a298-e6af-4f0a-9cc3-8a080720c6da" providerId="ADAL" clId="{9EA8A4DD-22FA-4A8F-B30E-7AEE7FB87F3C}" dt="2023-05-30T23:03:19.867" v="211" actId="1035"/>
          <ac:spMkLst>
            <pc:docMk/>
            <pc:sldMk cId="1139384842" sldId="407"/>
            <ac:spMk id="25" creationId="{A805A307-A286-D23C-7D91-F4041924BACC}"/>
          </ac:spMkLst>
        </pc:spChg>
        <pc:spChg chg="mod">
          <ac:chgData name="Ortiz, Victoria" userId="9f76a298-e6af-4f0a-9cc3-8a080720c6da" providerId="ADAL" clId="{9EA8A4DD-22FA-4A8F-B30E-7AEE7FB87F3C}" dt="2023-05-30T23:02:27.035" v="208" actId="1035"/>
          <ac:spMkLst>
            <pc:docMk/>
            <pc:sldMk cId="1139384842" sldId="407"/>
            <ac:spMk id="27" creationId="{618CDC33-7F2F-2090-F37A-A0A1F46B04C0}"/>
          </ac:spMkLst>
        </pc:spChg>
        <pc:spChg chg="mod">
          <ac:chgData name="Ortiz, Victoria" userId="9f76a298-e6af-4f0a-9cc3-8a080720c6da" providerId="ADAL" clId="{9EA8A4DD-22FA-4A8F-B30E-7AEE7FB87F3C}" dt="2023-05-30T22:58:13.714" v="3" actId="14100"/>
          <ac:spMkLst>
            <pc:docMk/>
            <pc:sldMk cId="1139384842" sldId="407"/>
            <ac:spMk id="28" creationId="{F43A0307-4436-CC21-649C-B24D291302F9}"/>
          </ac:spMkLst>
        </pc:spChg>
        <pc:grpChg chg="mod">
          <ac:chgData name="Ortiz, Victoria" userId="9f76a298-e6af-4f0a-9cc3-8a080720c6da" providerId="ADAL" clId="{9EA8A4DD-22FA-4A8F-B30E-7AEE7FB87F3C}" dt="2023-05-30T22:59:43.707" v="10" actId="1076"/>
          <ac:grpSpMkLst>
            <pc:docMk/>
            <pc:sldMk cId="1139384842" sldId="407"/>
            <ac:grpSpMk id="42" creationId="{EA2CDA68-F6F8-327D-2F4B-40E3133B81B2}"/>
          </ac:grpSpMkLst>
        </pc:grpChg>
      </pc:sldChg>
    </pc:docChg>
  </pc:docChgLst>
  <pc:docChgLst>
    <pc:chgData name="Ryan, Jeffrey" userId="e7101d2c-1861-41b2-b94c-3c17e49be4fa" providerId="ADAL" clId="{74935B36-1525-43B2-B862-6A2D01A58172}"/>
    <pc:docChg chg="undo redo custSel addSld delSld modSld sldOrd">
      <pc:chgData name="Ryan, Jeffrey" userId="e7101d2c-1861-41b2-b94c-3c17e49be4fa" providerId="ADAL" clId="{74935B36-1525-43B2-B862-6A2D01A58172}" dt="2023-04-04T22:59:19.989" v="6687"/>
      <pc:docMkLst>
        <pc:docMk/>
      </pc:docMkLst>
      <pc:sldChg chg="addSp delSp modSp mod">
        <pc:chgData name="Ryan, Jeffrey" userId="e7101d2c-1861-41b2-b94c-3c17e49be4fa" providerId="ADAL" clId="{74935B36-1525-43B2-B862-6A2D01A58172}" dt="2023-04-04T14:50:03.328" v="43" actId="12084"/>
        <pc:sldMkLst>
          <pc:docMk/>
          <pc:sldMk cId="1576905911" sldId="257"/>
        </pc:sldMkLst>
        <pc:spChg chg="del mod">
          <ac:chgData name="Ryan, Jeffrey" userId="e7101d2c-1861-41b2-b94c-3c17e49be4fa" providerId="ADAL" clId="{74935B36-1525-43B2-B862-6A2D01A58172}" dt="2023-04-04T14:50:03.328" v="43" actId="12084"/>
          <ac:spMkLst>
            <pc:docMk/>
            <pc:sldMk cId="1576905911" sldId="257"/>
            <ac:spMk id="3" creationId="{B7CDFF78-9C59-4DD5-A6D6-83861C682FFE}"/>
          </ac:spMkLst>
        </pc:spChg>
        <pc:graphicFrameChg chg="add mod">
          <ac:chgData name="Ryan, Jeffrey" userId="e7101d2c-1861-41b2-b94c-3c17e49be4fa" providerId="ADAL" clId="{74935B36-1525-43B2-B862-6A2D01A58172}" dt="2023-04-04T14:50:03.328" v="43" actId="12084"/>
          <ac:graphicFrameMkLst>
            <pc:docMk/>
            <pc:sldMk cId="1576905911" sldId="257"/>
            <ac:graphicFrameMk id="4" creationId="{7F04FEEE-E6F1-49B1-A3B4-87BE0566E373}"/>
          </ac:graphicFrameMkLst>
        </pc:graphicFrameChg>
      </pc:sldChg>
      <pc:sldChg chg="addSp delSp modSp mod">
        <pc:chgData name="Ryan, Jeffrey" userId="e7101d2c-1861-41b2-b94c-3c17e49be4fa" providerId="ADAL" clId="{74935B36-1525-43B2-B862-6A2D01A58172}" dt="2023-04-04T17:12:58.365" v="4590"/>
        <pc:sldMkLst>
          <pc:docMk/>
          <pc:sldMk cId="1308747151" sldId="259"/>
        </pc:sldMkLst>
        <pc:spChg chg="del">
          <ac:chgData name="Ryan, Jeffrey" userId="e7101d2c-1861-41b2-b94c-3c17e49be4fa" providerId="ADAL" clId="{74935B36-1525-43B2-B862-6A2D01A58172}" dt="2023-04-04T15:33:40.756" v="1198" actId="12084"/>
          <ac:spMkLst>
            <pc:docMk/>
            <pc:sldMk cId="1308747151" sldId="259"/>
            <ac:spMk id="3" creationId="{070D61D0-0DF6-4FF3-BD2F-43900395548B}"/>
          </ac:spMkLst>
        </pc:spChg>
        <pc:spChg chg="add mod">
          <ac:chgData name="Ryan, Jeffrey" userId="e7101d2c-1861-41b2-b94c-3c17e49be4fa" providerId="ADAL" clId="{74935B36-1525-43B2-B862-6A2D01A58172}" dt="2023-04-04T17:12:58.365" v="4590"/>
          <ac:spMkLst>
            <pc:docMk/>
            <pc:sldMk cId="1308747151" sldId="259"/>
            <ac:spMk id="7" creationId="{F51D4B79-F4CB-47A5-AF8D-69CAFA0F013E}"/>
          </ac:spMkLst>
        </pc:spChg>
        <pc:graphicFrameChg chg="add mod">
          <ac:chgData name="Ryan, Jeffrey" userId="e7101d2c-1861-41b2-b94c-3c17e49be4fa" providerId="ADAL" clId="{74935B36-1525-43B2-B862-6A2D01A58172}" dt="2023-04-04T15:33:40.756" v="1198" actId="12084"/>
          <ac:graphicFrameMkLst>
            <pc:docMk/>
            <pc:sldMk cId="1308747151" sldId="259"/>
            <ac:graphicFrameMk id="4" creationId="{6AE3D416-949A-426C-8B0B-FDEBBA9A9E7A}"/>
          </ac:graphicFrameMkLst>
        </pc:graphicFrameChg>
        <pc:picChg chg="mod">
          <ac:chgData name="Ryan, Jeffrey" userId="e7101d2c-1861-41b2-b94c-3c17e49be4fa" providerId="ADAL" clId="{74935B36-1525-43B2-B862-6A2D01A58172}" dt="2023-04-04T15:33:46.380" v="1200" actId="1076"/>
          <ac:picMkLst>
            <pc:docMk/>
            <pc:sldMk cId="1308747151" sldId="259"/>
            <ac:picMk id="6" creationId="{F1B14F68-785A-4B9B-88B3-FC4144081E85}"/>
          </ac:picMkLst>
        </pc:picChg>
      </pc:sldChg>
      <pc:sldChg chg="addSp delSp modSp">
        <pc:chgData name="Ryan, Jeffrey" userId="e7101d2c-1861-41b2-b94c-3c17e49be4fa" providerId="ADAL" clId="{74935B36-1525-43B2-B862-6A2D01A58172}" dt="2023-04-04T17:13:10.912" v="4594"/>
        <pc:sldMkLst>
          <pc:docMk/>
          <pc:sldMk cId="3467595245" sldId="264"/>
        </pc:sldMkLst>
        <pc:spChg chg="del">
          <ac:chgData name="Ryan, Jeffrey" userId="e7101d2c-1861-41b2-b94c-3c17e49be4fa" providerId="ADAL" clId="{74935B36-1525-43B2-B862-6A2D01A58172}" dt="2023-04-04T15:55:54.703" v="2433" actId="12084"/>
          <ac:spMkLst>
            <pc:docMk/>
            <pc:sldMk cId="3467595245" sldId="264"/>
            <ac:spMk id="3" creationId="{070D61D0-0DF6-4FF3-BD2F-43900395548B}"/>
          </ac:spMkLst>
        </pc:spChg>
        <pc:spChg chg="add mod">
          <ac:chgData name="Ryan, Jeffrey" userId="e7101d2c-1861-41b2-b94c-3c17e49be4fa" providerId="ADAL" clId="{74935B36-1525-43B2-B862-6A2D01A58172}" dt="2023-04-04T17:13:10.912" v="4594"/>
          <ac:spMkLst>
            <pc:docMk/>
            <pc:sldMk cId="3467595245" sldId="264"/>
            <ac:spMk id="6" creationId="{2024D00F-1615-4EC0-85B5-498623792287}"/>
          </ac:spMkLst>
        </pc:spChg>
        <pc:graphicFrameChg chg="add mod">
          <ac:chgData name="Ryan, Jeffrey" userId="e7101d2c-1861-41b2-b94c-3c17e49be4fa" providerId="ADAL" clId="{74935B36-1525-43B2-B862-6A2D01A58172}" dt="2023-04-04T15:55:54.703" v="2433" actId="12084"/>
          <ac:graphicFrameMkLst>
            <pc:docMk/>
            <pc:sldMk cId="3467595245" sldId="264"/>
            <ac:graphicFrameMk id="4" creationId="{A56D0BA6-F18C-497D-8FD2-5B4B66C8FAC0}"/>
          </ac:graphicFrameMkLst>
        </pc:graphicFrameChg>
      </pc:sldChg>
      <pc:sldChg chg="addSp delSp modSp mod modCm">
        <pc:chgData name="Ryan, Jeffrey" userId="e7101d2c-1861-41b2-b94c-3c17e49be4fa" providerId="ADAL" clId="{74935B36-1525-43B2-B862-6A2D01A58172}" dt="2023-04-04T22:47:10.983" v="6615"/>
        <pc:sldMkLst>
          <pc:docMk/>
          <pc:sldMk cId="4144711033" sldId="265"/>
        </pc:sldMkLst>
        <pc:spChg chg="del">
          <ac:chgData name="Ryan, Jeffrey" userId="e7101d2c-1861-41b2-b94c-3c17e49be4fa" providerId="ADAL" clId="{74935B36-1525-43B2-B862-6A2D01A58172}" dt="2023-04-04T15:42:09.983" v="1580" actId="12084"/>
          <ac:spMkLst>
            <pc:docMk/>
            <pc:sldMk cId="4144711033" sldId="265"/>
            <ac:spMk id="3" creationId="{21543530-7790-4C85-BA63-7659A0AB98D6}"/>
          </ac:spMkLst>
        </pc:spChg>
        <pc:spChg chg="add mod">
          <ac:chgData name="Ryan, Jeffrey" userId="e7101d2c-1861-41b2-b94c-3c17e49be4fa" providerId="ADAL" clId="{74935B36-1525-43B2-B862-6A2D01A58172}" dt="2023-04-04T17:13:06.180" v="4592"/>
          <ac:spMkLst>
            <pc:docMk/>
            <pc:sldMk cId="4144711033" sldId="265"/>
            <ac:spMk id="7" creationId="{5DFDEC60-BEE1-4E27-8E7C-048682DDF2C0}"/>
          </ac:spMkLst>
        </pc:spChg>
        <pc:graphicFrameChg chg="add mod">
          <ac:chgData name="Ryan, Jeffrey" userId="e7101d2c-1861-41b2-b94c-3c17e49be4fa" providerId="ADAL" clId="{74935B36-1525-43B2-B862-6A2D01A58172}" dt="2023-04-04T15:42:09.983" v="1580" actId="12084"/>
          <ac:graphicFrameMkLst>
            <pc:docMk/>
            <pc:sldMk cId="4144711033" sldId="265"/>
            <ac:graphicFrameMk id="4" creationId="{D4E3786A-7AE6-449C-9E5E-C2525CE899D4}"/>
          </ac:graphicFrameMkLst>
        </pc:graphicFrameChg>
        <pc:picChg chg="mod">
          <ac:chgData name="Ryan, Jeffrey" userId="e7101d2c-1861-41b2-b94c-3c17e49be4fa" providerId="ADAL" clId="{74935B36-1525-43B2-B862-6A2D01A58172}" dt="2023-04-04T15:42:24.414" v="1586" actId="1076"/>
          <ac:picMkLst>
            <pc:docMk/>
            <pc:sldMk cId="4144711033" sldId="265"/>
            <ac:picMk id="6" creationId="{07FCC6DB-BABA-4874-BB9A-76C7C9D9A6BD}"/>
          </ac:picMkLst>
        </pc:picChg>
      </pc:sldChg>
      <pc:sldChg chg="del">
        <pc:chgData name="Ryan, Jeffrey" userId="e7101d2c-1861-41b2-b94c-3c17e49be4fa" providerId="ADAL" clId="{74935B36-1525-43B2-B862-6A2D01A58172}" dt="2023-04-04T14:44:45.512" v="13" actId="2696"/>
        <pc:sldMkLst>
          <pc:docMk/>
          <pc:sldMk cId="2640630442" sldId="266"/>
        </pc:sldMkLst>
      </pc:sldChg>
      <pc:sldChg chg="add del">
        <pc:chgData name="Ryan, Jeffrey" userId="e7101d2c-1861-41b2-b94c-3c17e49be4fa" providerId="ADAL" clId="{74935B36-1525-43B2-B862-6A2D01A58172}" dt="2023-04-04T17:09:06.726" v="4570" actId="2696"/>
        <pc:sldMkLst>
          <pc:docMk/>
          <pc:sldMk cId="3192733461" sldId="266"/>
        </pc:sldMkLst>
      </pc:sldChg>
      <pc:sldChg chg="addSp delSp modSp del">
        <pc:chgData name="Ryan, Jeffrey" userId="e7101d2c-1861-41b2-b94c-3c17e49be4fa" providerId="ADAL" clId="{74935B36-1525-43B2-B862-6A2D01A58172}" dt="2023-04-04T17:00:38.617" v="4456" actId="47"/>
        <pc:sldMkLst>
          <pc:docMk/>
          <pc:sldMk cId="3045446187" sldId="270"/>
        </pc:sldMkLst>
        <pc:spChg chg="del">
          <ac:chgData name="Ryan, Jeffrey" userId="e7101d2c-1861-41b2-b94c-3c17e49be4fa" providerId="ADAL" clId="{74935B36-1525-43B2-B862-6A2D01A58172}" dt="2023-04-04T15:56:45.563" v="2498" actId="12084"/>
          <ac:spMkLst>
            <pc:docMk/>
            <pc:sldMk cId="3045446187" sldId="270"/>
            <ac:spMk id="3" creationId="{D103F4D6-E0B7-4A67-A20A-51C30B7BFB74}"/>
          </ac:spMkLst>
        </pc:spChg>
        <pc:graphicFrameChg chg="add mod">
          <ac:chgData name="Ryan, Jeffrey" userId="e7101d2c-1861-41b2-b94c-3c17e49be4fa" providerId="ADAL" clId="{74935B36-1525-43B2-B862-6A2D01A58172}" dt="2023-04-04T15:58:16.929" v="2732" actId="20577"/>
          <ac:graphicFrameMkLst>
            <pc:docMk/>
            <pc:sldMk cId="3045446187" sldId="270"/>
            <ac:graphicFrameMk id="4" creationId="{9FA8C9C8-1719-4AAC-A997-9519DFE29FD4}"/>
          </ac:graphicFrameMkLst>
        </pc:graphicFrameChg>
      </pc:sldChg>
      <pc:sldChg chg="addSp delSp modSp del">
        <pc:chgData name="Ryan, Jeffrey" userId="e7101d2c-1861-41b2-b94c-3c17e49be4fa" providerId="ADAL" clId="{74935B36-1525-43B2-B862-6A2D01A58172}" dt="2023-04-04T15:45:46.595" v="1621" actId="47"/>
        <pc:sldMkLst>
          <pc:docMk/>
          <pc:sldMk cId="2665619492" sldId="277"/>
        </pc:sldMkLst>
        <pc:spChg chg="del">
          <ac:chgData name="Ryan, Jeffrey" userId="e7101d2c-1861-41b2-b94c-3c17e49be4fa" providerId="ADAL" clId="{74935B36-1525-43B2-B862-6A2D01A58172}" dt="2023-04-04T15:43:41.988" v="1595" actId="12084"/>
          <ac:spMkLst>
            <pc:docMk/>
            <pc:sldMk cId="2665619492" sldId="277"/>
            <ac:spMk id="3" creationId="{02374A3B-77F4-405C-B2B4-EFA4989DE0DE}"/>
          </ac:spMkLst>
        </pc:spChg>
        <pc:graphicFrameChg chg="add mod">
          <ac:chgData name="Ryan, Jeffrey" userId="e7101d2c-1861-41b2-b94c-3c17e49be4fa" providerId="ADAL" clId="{74935B36-1525-43B2-B862-6A2D01A58172}" dt="2023-04-04T15:43:52.963" v="1597" actId="255"/>
          <ac:graphicFrameMkLst>
            <pc:docMk/>
            <pc:sldMk cId="2665619492" sldId="277"/>
            <ac:graphicFrameMk id="4" creationId="{365B5C3C-F804-4B04-B69A-225EB773D9BB}"/>
          </ac:graphicFrameMkLst>
        </pc:graphicFrameChg>
      </pc:sldChg>
      <pc:sldChg chg="addSp delSp modSp del">
        <pc:chgData name="Ryan, Jeffrey" userId="e7101d2c-1861-41b2-b94c-3c17e49be4fa" providerId="ADAL" clId="{74935B36-1525-43B2-B862-6A2D01A58172}" dt="2023-04-04T15:46:44.228" v="1629" actId="2696"/>
        <pc:sldMkLst>
          <pc:docMk/>
          <pc:sldMk cId="1108987786" sldId="278"/>
        </pc:sldMkLst>
        <pc:spChg chg="del">
          <ac:chgData name="Ryan, Jeffrey" userId="e7101d2c-1861-41b2-b94c-3c17e49be4fa" providerId="ADAL" clId="{74935B36-1525-43B2-B862-6A2D01A58172}" dt="2023-04-04T15:43:14.632" v="1590" actId="12084"/>
          <ac:spMkLst>
            <pc:docMk/>
            <pc:sldMk cId="1108987786" sldId="278"/>
            <ac:spMk id="9" creationId="{21A00B06-1910-4853-9B5E-8A2D70238E8A}"/>
          </ac:spMkLst>
        </pc:spChg>
        <pc:graphicFrameChg chg="add mod">
          <ac:chgData name="Ryan, Jeffrey" userId="e7101d2c-1861-41b2-b94c-3c17e49be4fa" providerId="ADAL" clId="{74935B36-1525-43B2-B862-6A2D01A58172}" dt="2023-04-04T15:46:01.155" v="1623" actId="255"/>
          <ac:graphicFrameMkLst>
            <pc:docMk/>
            <pc:sldMk cId="1108987786" sldId="278"/>
            <ac:graphicFrameMk id="3" creationId="{279822C3-52E4-473D-9D33-CC4F0F0619F9}"/>
          </ac:graphicFrameMkLst>
        </pc:graphicFrameChg>
      </pc:sldChg>
      <pc:sldChg chg="del ord modTransition">
        <pc:chgData name="Ryan, Jeffrey" userId="e7101d2c-1861-41b2-b94c-3c17e49be4fa" providerId="ADAL" clId="{74935B36-1525-43B2-B862-6A2D01A58172}" dt="2023-04-04T17:09:06.726" v="4570" actId="2696"/>
        <pc:sldMkLst>
          <pc:docMk/>
          <pc:sldMk cId="960115320" sldId="279"/>
        </pc:sldMkLst>
      </pc:sldChg>
      <pc:sldChg chg="modSp mod">
        <pc:chgData name="Ryan, Jeffrey" userId="e7101d2c-1861-41b2-b94c-3c17e49be4fa" providerId="ADAL" clId="{74935B36-1525-43B2-B862-6A2D01A58172}" dt="2023-04-04T17:03:39.484" v="4517" actId="27636"/>
        <pc:sldMkLst>
          <pc:docMk/>
          <pc:sldMk cId="1901293555" sldId="280"/>
        </pc:sldMkLst>
        <pc:spChg chg="mod">
          <ac:chgData name="Ryan, Jeffrey" userId="e7101d2c-1861-41b2-b94c-3c17e49be4fa" providerId="ADAL" clId="{74935B36-1525-43B2-B862-6A2D01A58172}" dt="2023-04-04T17:03:39.484" v="4517" actId="27636"/>
          <ac:spMkLst>
            <pc:docMk/>
            <pc:sldMk cId="1901293555" sldId="280"/>
            <ac:spMk id="5" creationId="{234326DF-2B41-45A1-B490-CD2966F39CF2}"/>
          </ac:spMkLst>
        </pc:spChg>
      </pc:sldChg>
      <pc:sldChg chg="del">
        <pc:chgData name="Ryan, Jeffrey" userId="e7101d2c-1861-41b2-b94c-3c17e49be4fa" providerId="ADAL" clId="{74935B36-1525-43B2-B862-6A2D01A58172}" dt="2023-04-04T14:43:08.847" v="1" actId="2696"/>
        <pc:sldMkLst>
          <pc:docMk/>
          <pc:sldMk cId="573470645" sldId="284"/>
        </pc:sldMkLst>
      </pc:sldChg>
      <pc:sldChg chg="add del">
        <pc:chgData name="Ryan, Jeffrey" userId="e7101d2c-1861-41b2-b94c-3c17e49be4fa" providerId="ADAL" clId="{74935B36-1525-43B2-B862-6A2D01A58172}" dt="2023-04-04T17:09:06.726" v="4570" actId="2696"/>
        <pc:sldMkLst>
          <pc:docMk/>
          <pc:sldMk cId="3319036644" sldId="284"/>
        </pc:sldMkLst>
      </pc:sldChg>
      <pc:sldChg chg="modSp mod">
        <pc:chgData name="Ryan, Jeffrey" userId="e7101d2c-1861-41b2-b94c-3c17e49be4fa" providerId="ADAL" clId="{74935B36-1525-43B2-B862-6A2D01A58172}" dt="2023-04-04T14:43:37.462" v="5" actId="1076"/>
        <pc:sldMkLst>
          <pc:docMk/>
          <pc:sldMk cId="3756079632" sldId="285"/>
        </pc:sldMkLst>
        <pc:graphicFrameChg chg="mod">
          <ac:chgData name="Ryan, Jeffrey" userId="e7101d2c-1861-41b2-b94c-3c17e49be4fa" providerId="ADAL" clId="{74935B36-1525-43B2-B862-6A2D01A58172}" dt="2023-04-04T14:43:37.462" v="5" actId="1076"/>
          <ac:graphicFrameMkLst>
            <pc:docMk/>
            <pc:sldMk cId="3756079632" sldId="285"/>
            <ac:graphicFrameMk id="8" creationId="{55A64755-2D55-4AAF-A8B1-8B13C265FA0F}"/>
          </ac:graphicFrameMkLst>
        </pc:graphicFrameChg>
      </pc:sldChg>
      <pc:sldChg chg="addSp delSp modSp del modNotesTx">
        <pc:chgData name="Ryan, Jeffrey" userId="e7101d2c-1861-41b2-b94c-3c17e49be4fa" providerId="ADAL" clId="{74935B36-1525-43B2-B862-6A2D01A58172}" dt="2023-04-04T16:38:40.642" v="3190" actId="2696"/>
        <pc:sldMkLst>
          <pc:docMk/>
          <pc:sldMk cId="738044651" sldId="286"/>
        </pc:sldMkLst>
        <pc:spChg chg="del">
          <ac:chgData name="Ryan, Jeffrey" userId="e7101d2c-1861-41b2-b94c-3c17e49be4fa" providerId="ADAL" clId="{74935B36-1525-43B2-B862-6A2D01A58172}" dt="2023-04-04T14:48:11.848" v="26" actId="12084"/>
          <ac:spMkLst>
            <pc:docMk/>
            <pc:sldMk cId="738044651" sldId="286"/>
            <ac:spMk id="8" creationId="{79C829F4-4178-412A-BDE3-58C1562F998A}"/>
          </ac:spMkLst>
        </pc:spChg>
        <pc:graphicFrameChg chg="add mod">
          <ac:chgData name="Ryan, Jeffrey" userId="e7101d2c-1861-41b2-b94c-3c17e49be4fa" providerId="ADAL" clId="{74935B36-1525-43B2-B862-6A2D01A58172}" dt="2023-04-04T15:25:19.157" v="776" actId="20577"/>
          <ac:graphicFrameMkLst>
            <pc:docMk/>
            <pc:sldMk cId="738044651" sldId="286"/>
            <ac:graphicFrameMk id="2" creationId="{1C553003-5D63-4A55-A5D9-8F73F51FB7EB}"/>
          </ac:graphicFrameMkLst>
        </pc:graphicFrameChg>
      </pc:sldChg>
      <pc:sldChg chg="addSp delSp modSp del">
        <pc:chgData name="Ryan, Jeffrey" userId="e7101d2c-1861-41b2-b94c-3c17e49be4fa" providerId="ADAL" clId="{74935B36-1525-43B2-B862-6A2D01A58172}" dt="2023-04-04T17:00:31.690" v="4455" actId="47"/>
        <pc:sldMkLst>
          <pc:docMk/>
          <pc:sldMk cId="1645186478" sldId="287"/>
        </pc:sldMkLst>
        <pc:spChg chg="del">
          <ac:chgData name="Ryan, Jeffrey" userId="e7101d2c-1861-41b2-b94c-3c17e49be4fa" providerId="ADAL" clId="{74935B36-1525-43B2-B862-6A2D01A58172}" dt="2023-04-04T15:56:04.164" v="2434" actId="12084"/>
          <ac:spMkLst>
            <pc:docMk/>
            <pc:sldMk cId="1645186478" sldId="287"/>
            <ac:spMk id="8" creationId="{495F5D1E-BDFC-4EC8-9DDB-A19D0DF26146}"/>
          </ac:spMkLst>
        </pc:spChg>
        <pc:graphicFrameChg chg="add mod">
          <ac:chgData name="Ryan, Jeffrey" userId="e7101d2c-1861-41b2-b94c-3c17e49be4fa" providerId="ADAL" clId="{74935B36-1525-43B2-B862-6A2D01A58172}" dt="2023-04-04T16:07:31.104" v="3062"/>
          <ac:graphicFrameMkLst>
            <pc:docMk/>
            <pc:sldMk cId="1645186478" sldId="287"/>
            <ac:graphicFrameMk id="2" creationId="{5C25CA24-7295-42B4-9702-9FCF33392D0E}"/>
          </ac:graphicFrameMkLst>
        </pc:graphicFrameChg>
      </pc:sldChg>
      <pc:sldChg chg="add del">
        <pc:chgData name="Ryan, Jeffrey" userId="e7101d2c-1861-41b2-b94c-3c17e49be4fa" providerId="ADAL" clId="{74935B36-1525-43B2-B862-6A2D01A58172}" dt="2023-04-04T17:09:06.726" v="4570" actId="2696"/>
        <pc:sldMkLst>
          <pc:docMk/>
          <pc:sldMk cId="2319219696" sldId="290"/>
        </pc:sldMkLst>
      </pc:sldChg>
      <pc:sldChg chg="modSp del mod modTransition">
        <pc:chgData name="Ryan, Jeffrey" userId="e7101d2c-1861-41b2-b94c-3c17e49be4fa" providerId="ADAL" clId="{74935B36-1525-43B2-B862-6A2D01A58172}" dt="2023-04-04T14:44:45.512" v="13" actId="2696"/>
        <pc:sldMkLst>
          <pc:docMk/>
          <pc:sldMk cId="4013134427" sldId="290"/>
        </pc:sldMkLst>
        <pc:spChg chg="mod">
          <ac:chgData name="Ryan, Jeffrey" userId="e7101d2c-1861-41b2-b94c-3c17e49be4fa" providerId="ADAL" clId="{74935B36-1525-43B2-B862-6A2D01A58172}" dt="2023-04-04T14:44:29.887" v="11" actId="1076"/>
          <ac:spMkLst>
            <pc:docMk/>
            <pc:sldMk cId="4013134427" sldId="290"/>
            <ac:spMk id="18" creationId="{BE89F239-D95A-468A-B023-48E5D64B152C}"/>
          </ac:spMkLst>
        </pc:spChg>
        <pc:grpChg chg="mod">
          <ac:chgData name="Ryan, Jeffrey" userId="e7101d2c-1861-41b2-b94c-3c17e49be4fa" providerId="ADAL" clId="{74935B36-1525-43B2-B862-6A2D01A58172}" dt="2023-04-04T14:44:29.887" v="11" actId="1076"/>
          <ac:grpSpMkLst>
            <pc:docMk/>
            <pc:sldMk cId="4013134427" sldId="290"/>
            <ac:grpSpMk id="26" creationId="{171535A8-FBDC-43EE-A226-DF01B7A529F1}"/>
          </ac:grpSpMkLst>
        </pc:grpChg>
      </pc:sldChg>
      <pc:sldChg chg="addSp delSp modSp del">
        <pc:chgData name="Ryan, Jeffrey" userId="e7101d2c-1861-41b2-b94c-3c17e49be4fa" providerId="ADAL" clId="{74935B36-1525-43B2-B862-6A2D01A58172}" dt="2023-04-04T16:50:19.174" v="3443" actId="47"/>
        <pc:sldMkLst>
          <pc:docMk/>
          <pc:sldMk cId="3164538729" sldId="291"/>
        </pc:sldMkLst>
        <pc:spChg chg="del">
          <ac:chgData name="Ryan, Jeffrey" userId="e7101d2c-1861-41b2-b94c-3c17e49be4fa" providerId="ADAL" clId="{74935B36-1525-43B2-B862-6A2D01A58172}" dt="2023-04-04T15:47:42.850" v="1674" actId="12084"/>
          <ac:spMkLst>
            <pc:docMk/>
            <pc:sldMk cId="3164538729" sldId="291"/>
            <ac:spMk id="6" creationId="{E899CB7C-462D-4CE8-A9A2-D626B7F63321}"/>
          </ac:spMkLst>
        </pc:spChg>
        <pc:graphicFrameChg chg="add mod">
          <ac:chgData name="Ryan, Jeffrey" userId="e7101d2c-1861-41b2-b94c-3c17e49be4fa" providerId="ADAL" clId="{74935B36-1525-43B2-B862-6A2D01A58172}" dt="2023-04-04T15:48:08.838" v="1677" actId="12"/>
          <ac:graphicFrameMkLst>
            <pc:docMk/>
            <pc:sldMk cId="3164538729" sldId="291"/>
            <ac:graphicFrameMk id="2" creationId="{310105D4-AE8D-4ECA-A335-2244DE915883}"/>
          </ac:graphicFrameMkLst>
        </pc:graphicFrameChg>
      </pc:sldChg>
      <pc:sldChg chg="add del">
        <pc:chgData name="Ryan, Jeffrey" userId="e7101d2c-1861-41b2-b94c-3c17e49be4fa" providerId="ADAL" clId="{74935B36-1525-43B2-B862-6A2D01A58172}" dt="2023-04-04T17:09:06.726" v="4570" actId="2696"/>
        <pc:sldMkLst>
          <pc:docMk/>
          <pc:sldMk cId="276941358" sldId="292"/>
        </pc:sldMkLst>
      </pc:sldChg>
      <pc:sldChg chg="del">
        <pc:chgData name="Ryan, Jeffrey" userId="e7101d2c-1861-41b2-b94c-3c17e49be4fa" providerId="ADAL" clId="{74935B36-1525-43B2-B862-6A2D01A58172}" dt="2023-04-04T14:44:12.262" v="8" actId="2696"/>
        <pc:sldMkLst>
          <pc:docMk/>
          <pc:sldMk cId="2498716898" sldId="292"/>
        </pc:sldMkLst>
      </pc:sldChg>
      <pc:sldChg chg="addSp delSp modSp del mod">
        <pc:chgData name="Ryan, Jeffrey" userId="e7101d2c-1861-41b2-b94c-3c17e49be4fa" providerId="ADAL" clId="{74935B36-1525-43B2-B862-6A2D01A58172}" dt="2023-04-04T16:39:06.244" v="3195" actId="2696"/>
        <pc:sldMkLst>
          <pc:docMk/>
          <pc:sldMk cId="498259651" sldId="294"/>
        </pc:sldMkLst>
        <pc:spChg chg="mod">
          <ac:chgData name="Ryan, Jeffrey" userId="e7101d2c-1861-41b2-b94c-3c17e49be4fa" providerId="ADAL" clId="{74935B36-1525-43B2-B862-6A2D01A58172}" dt="2023-04-04T15:18:43.150" v="242" actId="20577"/>
          <ac:spMkLst>
            <pc:docMk/>
            <pc:sldMk cId="498259651" sldId="294"/>
            <ac:spMk id="2" creationId="{A2096330-329D-4A21-A951-2A5B9A25F8ED}"/>
          </ac:spMkLst>
        </pc:spChg>
        <pc:spChg chg="add del mod">
          <ac:chgData name="Ryan, Jeffrey" userId="e7101d2c-1861-41b2-b94c-3c17e49be4fa" providerId="ADAL" clId="{74935B36-1525-43B2-B862-6A2D01A58172}" dt="2023-04-04T15:19:23.634" v="404" actId="12084"/>
          <ac:spMkLst>
            <pc:docMk/>
            <pc:sldMk cId="498259651" sldId="294"/>
            <ac:spMk id="3" creationId="{D6E6C538-B74E-4464-919C-B3A0B259CD09}"/>
          </ac:spMkLst>
        </pc:spChg>
        <pc:graphicFrameChg chg="add del mod">
          <ac:chgData name="Ryan, Jeffrey" userId="e7101d2c-1861-41b2-b94c-3c17e49be4fa" providerId="ADAL" clId="{74935B36-1525-43B2-B862-6A2D01A58172}" dt="2023-04-04T14:49:06.951" v="37" actId="12084"/>
          <ac:graphicFrameMkLst>
            <pc:docMk/>
            <pc:sldMk cId="498259651" sldId="294"/>
            <ac:graphicFrameMk id="4" creationId="{E30BE7C7-B2A6-4062-BF81-585B53D6E064}"/>
          </ac:graphicFrameMkLst>
        </pc:graphicFrameChg>
        <pc:graphicFrameChg chg="add mod">
          <ac:chgData name="Ryan, Jeffrey" userId="e7101d2c-1861-41b2-b94c-3c17e49be4fa" providerId="ADAL" clId="{74935B36-1525-43B2-B862-6A2D01A58172}" dt="2023-04-04T15:25:12.217" v="775" actId="20577"/>
          <ac:graphicFrameMkLst>
            <pc:docMk/>
            <pc:sldMk cId="498259651" sldId="294"/>
            <ac:graphicFrameMk id="5" creationId="{5CA5228C-0469-4412-A9D9-04FA7227965C}"/>
          </ac:graphicFrameMkLst>
        </pc:graphicFrameChg>
      </pc:sldChg>
      <pc:sldChg chg="modSp mod delCm">
        <pc:chgData name="Ryan, Jeffrey" userId="e7101d2c-1861-41b2-b94c-3c17e49be4fa" providerId="ADAL" clId="{74935B36-1525-43B2-B862-6A2D01A58172}" dt="2023-04-04T17:09:36.805" v="4574" actId="5793"/>
        <pc:sldMkLst>
          <pc:docMk/>
          <pc:sldMk cId="451628969" sldId="295"/>
        </pc:sldMkLst>
        <pc:spChg chg="mod">
          <ac:chgData name="Ryan, Jeffrey" userId="e7101d2c-1861-41b2-b94c-3c17e49be4fa" providerId="ADAL" clId="{74935B36-1525-43B2-B862-6A2D01A58172}" dt="2023-04-04T17:09:36.805" v="4574" actId="5793"/>
          <ac:spMkLst>
            <pc:docMk/>
            <pc:sldMk cId="451628969" sldId="295"/>
            <ac:spMk id="3" creationId="{CA8BE3F9-9B67-4654-A1CA-E1A889F0D4EE}"/>
          </ac:spMkLst>
        </pc:spChg>
      </pc:sldChg>
      <pc:sldChg chg="addSp modSp mod">
        <pc:chgData name="Ryan, Jeffrey" userId="e7101d2c-1861-41b2-b94c-3c17e49be4fa" providerId="ADAL" clId="{74935B36-1525-43B2-B862-6A2D01A58172}" dt="2023-04-04T17:12:51.048" v="4588" actId="20577"/>
        <pc:sldMkLst>
          <pc:docMk/>
          <pc:sldMk cId="3916343857" sldId="296"/>
        </pc:sldMkLst>
        <pc:spChg chg="add mod">
          <ac:chgData name="Ryan, Jeffrey" userId="e7101d2c-1861-41b2-b94c-3c17e49be4fa" providerId="ADAL" clId="{74935B36-1525-43B2-B862-6A2D01A58172}" dt="2023-04-04T17:12:51.048" v="4588" actId="20577"/>
          <ac:spMkLst>
            <pc:docMk/>
            <pc:sldMk cId="3916343857" sldId="296"/>
            <ac:spMk id="2" creationId="{922BFF30-F467-4319-B257-EEFC9AE875CF}"/>
          </ac:spMkLst>
        </pc:spChg>
        <pc:spChg chg="mod">
          <ac:chgData name="Ryan, Jeffrey" userId="e7101d2c-1861-41b2-b94c-3c17e49be4fa" providerId="ADAL" clId="{74935B36-1525-43B2-B862-6A2D01A58172}" dt="2023-04-04T17:05:35.391" v="4560" actId="20577"/>
          <ac:spMkLst>
            <pc:docMk/>
            <pc:sldMk cId="3916343857" sldId="296"/>
            <ac:spMk id="8" creationId="{C39AD82F-3E03-4B84-BF62-148B58779541}"/>
          </ac:spMkLst>
        </pc:spChg>
        <pc:picChg chg="mod">
          <ac:chgData name="Ryan, Jeffrey" userId="e7101d2c-1861-41b2-b94c-3c17e49be4fa" providerId="ADAL" clId="{74935B36-1525-43B2-B862-6A2D01A58172}" dt="2023-04-04T14:46:25.503" v="21" actId="1076"/>
          <ac:picMkLst>
            <pc:docMk/>
            <pc:sldMk cId="3916343857" sldId="296"/>
            <ac:picMk id="12" creationId="{3C1B93C2-CF82-4BD6-8542-86B5DBD5E397}"/>
          </ac:picMkLst>
        </pc:picChg>
      </pc:sldChg>
      <pc:sldChg chg="addSp delSp modSp del mod">
        <pc:chgData name="Ryan, Jeffrey" userId="e7101d2c-1861-41b2-b94c-3c17e49be4fa" providerId="ADAL" clId="{74935B36-1525-43B2-B862-6A2D01A58172}" dt="2023-04-04T16:39:43.324" v="3199" actId="2696"/>
        <pc:sldMkLst>
          <pc:docMk/>
          <pc:sldMk cId="2597981017" sldId="298"/>
        </pc:sldMkLst>
        <pc:spChg chg="del mod">
          <ac:chgData name="Ryan, Jeffrey" userId="e7101d2c-1861-41b2-b94c-3c17e49be4fa" providerId="ADAL" clId="{74935B36-1525-43B2-B862-6A2D01A58172}" dt="2023-04-04T15:20:36.306" v="420" actId="12084"/>
          <ac:spMkLst>
            <pc:docMk/>
            <pc:sldMk cId="2597981017" sldId="298"/>
            <ac:spMk id="3" creationId="{AE387F93-F9AB-479E-ACA0-CEB355A2FD4C}"/>
          </ac:spMkLst>
        </pc:spChg>
        <pc:graphicFrameChg chg="add mod">
          <ac:chgData name="Ryan, Jeffrey" userId="e7101d2c-1861-41b2-b94c-3c17e49be4fa" providerId="ADAL" clId="{74935B36-1525-43B2-B862-6A2D01A58172}" dt="2023-04-04T15:25:26.123" v="777" actId="20577"/>
          <ac:graphicFrameMkLst>
            <pc:docMk/>
            <pc:sldMk cId="2597981017" sldId="298"/>
            <ac:graphicFrameMk id="2" creationId="{013D3ACF-3504-46CD-ABA0-FF1F851F3D10}"/>
          </ac:graphicFrameMkLst>
        </pc:graphicFrameChg>
      </pc:sldChg>
      <pc:sldChg chg="addSp modSp mod">
        <pc:chgData name="Ryan, Jeffrey" userId="e7101d2c-1861-41b2-b94c-3c17e49be4fa" providerId="ADAL" clId="{74935B36-1525-43B2-B862-6A2D01A58172}" dt="2023-04-04T17:13:00.870" v="4591"/>
        <pc:sldMkLst>
          <pc:docMk/>
          <pc:sldMk cId="3114412635" sldId="302"/>
        </pc:sldMkLst>
        <pc:spChg chg="mod">
          <ac:chgData name="Ryan, Jeffrey" userId="e7101d2c-1861-41b2-b94c-3c17e49be4fa" providerId="ADAL" clId="{74935B36-1525-43B2-B862-6A2D01A58172}" dt="2023-04-04T16:40:30.621" v="3204" actId="21"/>
          <ac:spMkLst>
            <pc:docMk/>
            <pc:sldMk cId="3114412635" sldId="302"/>
            <ac:spMk id="5" creationId="{0747AEEA-3B13-4D3A-B7AA-F225CA8C0263}"/>
          </ac:spMkLst>
        </pc:spChg>
        <pc:spChg chg="add mod">
          <ac:chgData name="Ryan, Jeffrey" userId="e7101d2c-1861-41b2-b94c-3c17e49be4fa" providerId="ADAL" clId="{74935B36-1525-43B2-B862-6A2D01A58172}" dt="2023-04-04T17:13:00.870" v="4591"/>
          <ac:spMkLst>
            <pc:docMk/>
            <pc:sldMk cId="3114412635" sldId="302"/>
            <ac:spMk id="6" creationId="{2712B322-390D-4E39-91BD-6443DF907B77}"/>
          </ac:spMkLst>
        </pc:spChg>
        <pc:graphicFrameChg chg="mod">
          <ac:chgData name="Ryan, Jeffrey" userId="e7101d2c-1861-41b2-b94c-3c17e49be4fa" providerId="ADAL" clId="{74935B36-1525-43B2-B862-6A2D01A58172}" dt="2023-04-04T16:50:45.554" v="3472" actId="1076"/>
          <ac:graphicFrameMkLst>
            <pc:docMk/>
            <pc:sldMk cId="3114412635" sldId="302"/>
            <ac:graphicFrameMk id="7" creationId="{6960DDE6-F1A3-42D0-AB03-1354F41C47C7}"/>
          </ac:graphicFrameMkLst>
        </pc:graphicFrameChg>
      </pc:sldChg>
      <pc:sldChg chg="addSp delSp modSp del mod">
        <pc:chgData name="Ryan, Jeffrey" userId="e7101d2c-1861-41b2-b94c-3c17e49be4fa" providerId="ADAL" clId="{74935B36-1525-43B2-B862-6A2D01A58172}" dt="2023-04-04T16:40:01.714" v="3203" actId="2696"/>
        <pc:sldMkLst>
          <pc:docMk/>
          <pc:sldMk cId="1622555832" sldId="303"/>
        </pc:sldMkLst>
        <pc:spChg chg="del mod">
          <ac:chgData name="Ryan, Jeffrey" userId="e7101d2c-1861-41b2-b94c-3c17e49be4fa" providerId="ADAL" clId="{74935B36-1525-43B2-B862-6A2D01A58172}" dt="2023-04-04T15:23:02.943" v="535" actId="12084"/>
          <ac:spMkLst>
            <pc:docMk/>
            <pc:sldMk cId="1622555832" sldId="303"/>
            <ac:spMk id="3" creationId="{B6AD174D-2764-4382-9608-FFC9B38C32CF}"/>
          </ac:spMkLst>
        </pc:spChg>
        <pc:graphicFrameChg chg="add mod">
          <ac:chgData name="Ryan, Jeffrey" userId="e7101d2c-1861-41b2-b94c-3c17e49be4fa" providerId="ADAL" clId="{74935B36-1525-43B2-B862-6A2D01A58172}" dt="2023-04-04T16:14:25.250" v="3178" actId="255"/>
          <ac:graphicFrameMkLst>
            <pc:docMk/>
            <pc:sldMk cId="1622555832" sldId="303"/>
            <ac:graphicFrameMk id="4" creationId="{923002B7-F5E7-423C-BC05-37AD4FED54B2}"/>
          </ac:graphicFrameMkLst>
        </pc:graphicFrameChg>
      </pc:sldChg>
      <pc:sldChg chg="addSp delSp modSp del mod">
        <pc:chgData name="Ryan, Jeffrey" userId="e7101d2c-1861-41b2-b94c-3c17e49be4fa" providerId="ADAL" clId="{74935B36-1525-43B2-B862-6A2D01A58172}" dt="2023-04-04T16:50:19.174" v="3443" actId="47"/>
        <pc:sldMkLst>
          <pc:docMk/>
          <pc:sldMk cId="1739877054" sldId="304"/>
        </pc:sldMkLst>
        <pc:spChg chg="del mod">
          <ac:chgData name="Ryan, Jeffrey" userId="e7101d2c-1861-41b2-b94c-3c17e49be4fa" providerId="ADAL" clId="{74935B36-1525-43B2-B862-6A2D01A58172}" dt="2023-04-04T15:50:19.962" v="1831" actId="12084"/>
          <ac:spMkLst>
            <pc:docMk/>
            <pc:sldMk cId="1739877054" sldId="304"/>
            <ac:spMk id="3" creationId="{18065C3D-1BAC-45AF-8324-915AF85C168E}"/>
          </ac:spMkLst>
        </pc:spChg>
        <pc:graphicFrameChg chg="add mod">
          <ac:chgData name="Ryan, Jeffrey" userId="e7101d2c-1861-41b2-b94c-3c17e49be4fa" providerId="ADAL" clId="{74935B36-1525-43B2-B862-6A2D01A58172}" dt="2023-04-04T15:50:36.237" v="1835" actId="255"/>
          <ac:graphicFrameMkLst>
            <pc:docMk/>
            <pc:sldMk cId="1739877054" sldId="304"/>
            <ac:graphicFrameMk id="4" creationId="{C1436837-6F57-4B0C-AD0B-1A21B165A631}"/>
          </ac:graphicFrameMkLst>
        </pc:graphicFrameChg>
      </pc:sldChg>
      <pc:sldChg chg="addSp delSp modSp">
        <pc:chgData name="Ryan, Jeffrey" userId="e7101d2c-1861-41b2-b94c-3c17e49be4fa" providerId="ADAL" clId="{74935B36-1525-43B2-B862-6A2D01A58172}" dt="2023-04-04T17:31:07.623" v="4597"/>
        <pc:sldMkLst>
          <pc:docMk/>
          <pc:sldMk cId="2519049950" sldId="310"/>
        </pc:sldMkLst>
        <pc:spChg chg="add del mod">
          <ac:chgData name="Ryan, Jeffrey" userId="e7101d2c-1861-41b2-b94c-3c17e49be4fa" providerId="ADAL" clId="{74935B36-1525-43B2-B862-6A2D01A58172}" dt="2023-04-04T17:31:07.623" v="4597"/>
          <ac:spMkLst>
            <pc:docMk/>
            <pc:sldMk cId="2519049950" sldId="310"/>
            <ac:spMk id="6" creationId="{BF3D53E4-788F-46C2-88B2-AE6BE70BFBCE}"/>
          </ac:spMkLst>
        </pc:spChg>
      </pc:sldChg>
      <pc:sldChg chg="addSp modSp mod">
        <pc:chgData name="Ryan, Jeffrey" userId="e7101d2c-1861-41b2-b94c-3c17e49be4fa" providerId="ADAL" clId="{74935B36-1525-43B2-B862-6A2D01A58172}" dt="2023-04-04T17:32:08.083" v="4628" actId="1076"/>
        <pc:sldMkLst>
          <pc:docMk/>
          <pc:sldMk cId="1128813768" sldId="311"/>
        </pc:sldMkLst>
        <pc:spChg chg="mod">
          <ac:chgData name="Ryan, Jeffrey" userId="e7101d2c-1861-41b2-b94c-3c17e49be4fa" providerId="ADAL" clId="{74935B36-1525-43B2-B862-6A2D01A58172}" dt="2023-04-04T17:32:02.853" v="4627" actId="20577"/>
          <ac:spMkLst>
            <pc:docMk/>
            <pc:sldMk cId="1128813768" sldId="311"/>
            <ac:spMk id="6" creationId="{692BD132-EE09-48EB-89A4-4ACC551EF7E4}"/>
          </ac:spMkLst>
        </pc:spChg>
        <pc:spChg chg="add mod">
          <ac:chgData name="Ryan, Jeffrey" userId="e7101d2c-1861-41b2-b94c-3c17e49be4fa" providerId="ADAL" clId="{74935B36-1525-43B2-B862-6A2D01A58172}" dt="2023-04-04T17:31:08.424" v="4598"/>
          <ac:spMkLst>
            <pc:docMk/>
            <pc:sldMk cId="1128813768" sldId="311"/>
            <ac:spMk id="7" creationId="{41650DEE-B79F-4930-A132-ACE8946E09E3}"/>
          </ac:spMkLst>
        </pc:spChg>
        <pc:spChg chg="mod">
          <ac:chgData name="Ryan, Jeffrey" userId="e7101d2c-1861-41b2-b94c-3c17e49be4fa" providerId="ADAL" clId="{74935B36-1525-43B2-B862-6A2D01A58172}" dt="2023-04-04T17:31:57.532" v="4623" actId="1076"/>
          <ac:spMkLst>
            <pc:docMk/>
            <pc:sldMk cId="1128813768" sldId="311"/>
            <ac:spMk id="11" creationId="{680CB8AC-FFBD-4170-98F1-35E74E618382}"/>
          </ac:spMkLst>
        </pc:spChg>
        <pc:picChg chg="mod">
          <ac:chgData name="Ryan, Jeffrey" userId="e7101d2c-1861-41b2-b94c-3c17e49be4fa" providerId="ADAL" clId="{74935B36-1525-43B2-B862-6A2D01A58172}" dt="2023-04-04T17:32:08.083" v="4628" actId="1076"/>
          <ac:picMkLst>
            <pc:docMk/>
            <pc:sldMk cId="1128813768" sldId="311"/>
            <ac:picMk id="8" creationId="{A68E3EAD-7147-4745-91EC-934B32599703}"/>
          </ac:picMkLst>
        </pc:picChg>
      </pc:sldChg>
      <pc:sldChg chg="modSp mod">
        <pc:chgData name="Ryan, Jeffrey" userId="e7101d2c-1861-41b2-b94c-3c17e49be4fa" providerId="ADAL" clId="{74935B36-1525-43B2-B862-6A2D01A58172}" dt="2023-04-04T14:43:46.616" v="6" actId="242"/>
        <pc:sldMkLst>
          <pc:docMk/>
          <pc:sldMk cId="3216220540" sldId="313"/>
        </pc:sldMkLst>
        <pc:spChg chg="mod">
          <ac:chgData name="Ryan, Jeffrey" userId="e7101d2c-1861-41b2-b94c-3c17e49be4fa" providerId="ADAL" clId="{74935B36-1525-43B2-B862-6A2D01A58172}" dt="2023-04-04T14:43:46.616" v="6" actId="242"/>
          <ac:spMkLst>
            <pc:docMk/>
            <pc:sldMk cId="3216220540" sldId="313"/>
            <ac:spMk id="10" creationId="{604C3259-7FB3-4715-9B8B-F9ADC6C48033}"/>
          </ac:spMkLst>
        </pc:spChg>
      </pc:sldChg>
      <pc:sldChg chg="modSp mod">
        <pc:chgData name="Ryan, Jeffrey" userId="e7101d2c-1861-41b2-b94c-3c17e49be4fa" providerId="ADAL" clId="{74935B36-1525-43B2-B862-6A2D01A58172}" dt="2023-04-04T17:09:42.787" v="4575" actId="20577"/>
        <pc:sldMkLst>
          <pc:docMk/>
          <pc:sldMk cId="2243068672" sldId="314"/>
        </pc:sldMkLst>
        <pc:spChg chg="mod">
          <ac:chgData name="Ryan, Jeffrey" userId="e7101d2c-1861-41b2-b94c-3c17e49be4fa" providerId="ADAL" clId="{74935B36-1525-43B2-B862-6A2D01A58172}" dt="2023-04-04T17:09:42.787" v="4575" actId="20577"/>
          <ac:spMkLst>
            <pc:docMk/>
            <pc:sldMk cId="2243068672" sldId="314"/>
            <ac:spMk id="5" creationId="{9E1A8AE4-4D1C-46D8-8A66-D0B32F89B685}"/>
          </ac:spMkLst>
        </pc:spChg>
      </pc:sldChg>
      <pc:sldChg chg="addSp delSp modSp mod ord modTransition">
        <pc:chgData name="Ryan, Jeffrey" userId="e7101d2c-1861-41b2-b94c-3c17e49be4fa" providerId="ADAL" clId="{74935B36-1525-43B2-B862-6A2D01A58172}" dt="2023-04-04T17:13:20.446" v="4595"/>
        <pc:sldMkLst>
          <pc:docMk/>
          <pc:sldMk cId="1647912376" sldId="316"/>
        </pc:sldMkLst>
        <pc:spChg chg="del mod">
          <ac:chgData name="Ryan, Jeffrey" userId="e7101d2c-1861-41b2-b94c-3c17e49be4fa" providerId="ADAL" clId="{74935B36-1525-43B2-B862-6A2D01A58172}" dt="2023-04-04T15:10:48.014" v="48" actId="1957"/>
          <ac:spMkLst>
            <pc:docMk/>
            <pc:sldMk cId="1647912376" sldId="316"/>
            <ac:spMk id="3" creationId="{9288822E-F31A-4B43-9434-A41F27C4E938}"/>
          </ac:spMkLst>
        </pc:spChg>
        <pc:spChg chg="add mod">
          <ac:chgData name="Ryan, Jeffrey" userId="e7101d2c-1861-41b2-b94c-3c17e49be4fa" providerId="ADAL" clId="{74935B36-1525-43B2-B862-6A2D01A58172}" dt="2023-04-04T16:08:27.376" v="3085" actId="1076"/>
          <ac:spMkLst>
            <pc:docMk/>
            <pc:sldMk cId="1647912376" sldId="316"/>
            <ac:spMk id="7" creationId="{16538F84-B92D-401C-96A0-50DC52A63176}"/>
          </ac:spMkLst>
        </pc:spChg>
        <pc:spChg chg="add mod">
          <ac:chgData name="Ryan, Jeffrey" userId="e7101d2c-1861-41b2-b94c-3c17e49be4fa" providerId="ADAL" clId="{74935B36-1525-43B2-B862-6A2D01A58172}" dt="2023-04-04T17:13:20.446" v="4595"/>
          <ac:spMkLst>
            <pc:docMk/>
            <pc:sldMk cId="1647912376" sldId="316"/>
            <ac:spMk id="8" creationId="{F14193A1-5F85-4B74-90EF-50EE06954C0C}"/>
          </ac:spMkLst>
        </pc:spChg>
        <pc:graphicFrameChg chg="add mod">
          <ac:chgData name="Ryan, Jeffrey" userId="e7101d2c-1861-41b2-b94c-3c17e49be4fa" providerId="ADAL" clId="{74935B36-1525-43B2-B862-6A2D01A58172}" dt="2023-04-04T16:08:20.107" v="3082" actId="1076"/>
          <ac:graphicFrameMkLst>
            <pc:docMk/>
            <pc:sldMk cId="1647912376" sldId="316"/>
            <ac:graphicFrameMk id="6" creationId="{E72208EE-8FDE-4D24-973C-F83EB91E051E}"/>
          </ac:graphicFrameMkLst>
        </pc:graphicFrameChg>
      </pc:sldChg>
      <pc:sldChg chg="addSp modSp mod ord modTransition">
        <pc:chgData name="Ryan, Jeffrey" userId="e7101d2c-1861-41b2-b94c-3c17e49be4fa" providerId="ADAL" clId="{74935B36-1525-43B2-B862-6A2D01A58172}" dt="2023-04-04T17:13:09.871" v="4593"/>
        <pc:sldMkLst>
          <pc:docMk/>
          <pc:sldMk cId="4040064858" sldId="318"/>
        </pc:sldMkLst>
        <pc:spChg chg="mod">
          <ac:chgData name="Ryan, Jeffrey" userId="e7101d2c-1861-41b2-b94c-3c17e49be4fa" providerId="ADAL" clId="{74935B36-1525-43B2-B862-6A2D01A58172}" dt="2023-04-04T16:50:31.535" v="3471" actId="5793"/>
          <ac:spMkLst>
            <pc:docMk/>
            <pc:sldMk cId="4040064858" sldId="318"/>
            <ac:spMk id="2" creationId="{483F133E-9BDF-4FDB-AEDD-9DBBE99D9017}"/>
          </ac:spMkLst>
        </pc:spChg>
        <pc:spChg chg="add mod">
          <ac:chgData name="Ryan, Jeffrey" userId="e7101d2c-1861-41b2-b94c-3c17e49be4fa" providerId="ADAL" clId="{74935B36-1525-43B2-B862-6A2D01A58172}" dt="2023-04-04T17:13:09.871" v="4593"/>
          <ac:spMkLst>
            <pc:docMk/>
            <pc:sldMk cId="4040064858" sldId="318"/>
            <ac:spMk id="4" creationId="{152FD80A-7A75-4ACF-9DF3-A223D8CF0076}"/>
          </ac:spMkLst>
        </pc:spChg>
        <pc:graphicFrameChg chg="mod modGraphic">
          <ac:chgData name="Ryan, Jeffrey" userId="e7101d2c-1861-41b2-b94c-3c17e49be4fa" providerId="ADAL" clId="{74935B36-1525-43B2-B862-6A2D01A58172}" dt="2023-04-04T17:08:14.449" v="4569" actId="255"/>
          <ac:graphicFrameMkLst>
            <pc:docMk/>
            <pc:sldMk cId="4040064858" sldId="318"/>
            <ac:graphicFrameMk id="6" creationId="{FF1DECEE-F406-4BCD-84D0-970354A5BE61}"/>
          </ac:graphicFrameMkLst>
        </pc:graphicFrameChg>
      </pc:sldChg>
      <pc:sldChg chg="addSp delSp modSp del mod delCm modNotesTx">
        <pc:chgData name="Ryan, Jeffrey" userId="e7101d2c-1861-41b2-b94c-3c17e49be4fa" providerId="ADAL" clId="{74935B36-1525-43B2-B862-6A2D01A58172}" dt="2023-04-04T16:42:42.501" v="3321" actId="2696"/>
        <pc:sldMkLst>
          <pc:docMk/>
          <pc:sldMk cId="3570103558" sldId="319"/>
        </pc:sldMkLst>
        <pc:spChg chg="del mod">
          <ac:chgData name="Ryan, Jeffrey" userId="e7101d2c-1861-41b2-b94c-3c17e49be4fa" providerId="ADAL" clId="{74935B36-1525-43B2-B862-6A2D01A58172}" dt="2023-04-04T15:27:34.122" v="974" actId="12084"/>
          <ac:spMkLst>
            <pc:docMk/>
            <pc:sldMk cId="3570103558" sldId="319"/>
            <ac:spMk id="3" creationId="{54742FBA-026B-47C1-8997-C1F71B9EB7DE}"/>
          </ac:spMkLst>
        </pc:spChg>
        <pc:graphicFrameChg chg="add mod">
          <ac:chgData name="Ryan, Jeffrey" userId="e7101d2c-1861-41b2-b94c-3c17e49be4fa" providerId="ADAL" clId="{74935B36-1525-43B2-B862-6A2D01A58172}" dt="2023-04-04T16:13:04.128" v="3176" actId="20577"/>
          <ac:graphicFrameMkLst>
            <pc:docMk/>
            <pc:sldMk cId="3570103558" sldId="319"/>
            <ac:graphicFrameMk id="4" creationId="{E4DB1879-9E00-4D6B-A229-F19261309AA1}"/>
          </ac:graphicFrameMkLst>
        </pc:graphicFrameChg>
      </pc:sldChg>
      <pc:sldChg chg="modSp del mod ord modTransition">
        <pc:chgData name="Ryan, Jeffrey" userId="e7101d2c-1861-41b2-b94c-3c17e49be4fa" providerId="ADAL" clId="{74935B36-1525-43B2-B862-6A2D01A58172}" dt="2023-04-04T22:42:40.396" v="6465" actId="47"/>
        <pc:sldMkLst>
          <pc:docMk/>
          <pc:sldMk cId="949972064" sldId="322"/>
        </pc:sldMkLst>
        <pc:graphicFrameChg chg="modGraphic">
          <ac:chgData name="Ryan, Jeffrey" userId="e7101d2c-1861-41b2-b94c-3c17e49be4fa" providerId="ADAL" clId="{74935B36-1525-43B2-B862-6A2D01A58172}" dt="2023-04-04T22:30:30.889" v="5854" actId="21"/>
          <ac:graphicFrameMkLst>
            <pc:docMk/>
            <pc:sldMk cId="949972064" sldId="322"/>
            <ac:graphicFrameMk id="4" creationId="{3B9151A7-9F90-463A-B28D-1377675E4345}"/>
          </ac:graphicFrameMkLst>
        </pc:graphicFrameChg>
      </pc:sldChg>
      <pc:sldChg chg="addSp delSp modSp del">
        <pc:chgData name="Ryan, Jeffrey" userId="e7101d2c-1861-41b2-b94c-3c17e49be4fa" providerId="ADAL" clId="{74935B36-1525-43B2-B862-6A2D01A58172}" dt="2023-04-04T17:00:50.804" v="4457" actId="47"/>
        <pc:sldMkLst>
          <pc:docMk/>
          <pc:sldMk cId="4074890443" sldId="323"/>
        </pc:sldMkLst>
        <pc:spChg chg="del">
          <ac:chgData name="Ryan, Jeffrey" userId="e7101d2c-1861-41b2-b94c-3c17e49be4fa" providerId="ADAL" clId="{74935B36-1525-43B2-B862-6A2D01A58172}" dt="2023-04-04T15:58:48.631" v="2733" actId="12084"/>
          <ac:spMkLst>
            <pc:docMk/>
            <pc:sldMk cId="4074890443" sldId="323"/>
            <ac:spMk id="3" creationId="{008738D7-A595-41E7-8B9F-555159B44935}"/>
          </ac:spMkLst>
        </pc:spChg>
        <pc:graphicFrameChg chg="add mod">
          <ac:chgData name="Ryan, Jeffrey" userId="e7101d2c-1861-41b2-b94c-3c17e49be4fa" providerId="ADAL" clId="{74935B36-1525-43B2-B862-6A2D01A58172}" dt="2023-04-04T16:06:22.094" v="3058" actId="404"/>
          <ac:graphicFrameMkLst>
            <pc:docMk/>
            <pc:sldMk cId="4074890443" sldId="323"/>
            <ac:graphicFrameMk id="4" creationId="{917BA4D5-30BF-4912-BEE3-3F2D366C5D19}"/>
          </ac:graphicFrameMkLst>
        </pc:graphicFrameChg>
      </pc:sldChg>
      <pc:sldChg chg="addSp delSp modSp del mod">
        <pc:chgData name="Ryan, Jeffrey" userId="e7101d2c-1861-41b2-b94c-3c17e49be4fa" providerId="ADAL" clId="{74935B36-1525-43B2-B862-6A2D01A58172}" dt="2023-04-04T17:00:50.804" v="4457" actId="47"/>
        <pc:sldMkLst>
          <pc:docMk/>
          <pc:sldMk cId="2770217994" sldId="324"/>
        </pc:sldMkLst>
        <pc:spChg chg="del mod">
          <ac:chgData name="Ryan, Jeffrey" userId="e7101d2c-1861-41b2-b94c-3c17e49be4fa" providerId="ADAL" clId="{74935B36-1525-43B2-B862-6A2D01A58172}" dt="2023-04-04T16:01:07.498" v="2863" actId="12084"/>
          <ac:spMkLst>
            <pc:docMk/>
            <pc:sldMk cId="2770217994" sldId="324"/>
            <ac:spMk id="3" creationId="{1C5C7C85-C22C-45C7-B471-2070117D1654}"/>
          </ac:spMkLst>
        </pc:spChg>
        <pc:graphicFrameChg chg="add mod">
          <ac:chgData name="Ryan, Jeffrey" userId="e7101d2c-1861-41b2-b94c-3c17e49be4fa" providerId="ADAL" clId="{74935B36-1525-43B2-B862-6A2D01A58172}" dt="2023-04-04T16:06:48.093" v="3061" actId="255"/>
          <ac:graphicFrameMkLst>
            <pc:docMk/>
            <pc:sldMk cId="2770217994" sldId="324"/>
            <ac:graphicFrameMk id="4" creationId="{99926465-0811-474C-A0FA-6706A859C134}"/>
          </ac:graphicFrameMkLst>
        </pc:graphicFrameChg>
      </pc:sldChg>
      <pc:sldChg chg="addSp delSp modSp del">
        <pc:chgData name="Ryan, Jeffrey" userId="e7101d2c-1861-41b2-b94c-3c17e49be4fa" providerId="ADAL" clId="{74935B36-1525-43B2-B862-6A2D01A58172}" dt="2023-04-04T15:45:46.595" v="1621" actId="47"/>
        <pc:sldMkLst>
          <pc:docMk/>
          <pc:sldMk cId="2371540733" sldId="326"/>
        </pc:sldMkLst>
        <pc:spChg chg="del">
          <ac:chgData name="Ryan, Jeffrey" userId="e7101d2c-1861-41b2-b94c-3c17e49be4fa" providerId="ADAL" clId="{74935B36-1525-43B2-B862-6A2D01A58172}" dt="2023-04-04T15:42:55.392" v="1587" actId="12084"/>
          <ac:spMkLst>
            <pc:docMk/>
            <pc:sldMk cId="2371540733" sldId="326"/>
            <ac:spMk id="3" creationId="{C53ACC97-9BA1-4E50-AC6C-8932D3EB1E47}"/>
          </ac:spMkLst>
        </pc:spChg>
        <pc:graphicFrameChg chg="add mod">
          <ac:chgData name="Ryan, Jeffrey" userId="e7101d2c-1861-41b2-b94c-3c17e49be4fa" providerId="ADAL" clId="{74935B36-1525-43B2-B862-6A2D01A58172}" dt="2023-04-04T15:43:03.566" v="1589" actId="255"/>
          <ac:graphicFrameMkLst>
            <pc:docMk/>
            <pc:sldMk cId="2371540733" sldId="326"/>
            <ac:graphicFrameMk id="4" creationId="{86C5A6D0-CEB8-4F8A-85C5-8B60AB3BFEBE}"/>
          </ac:graphicFrameMkLst>
        </pc:graphicFrameChg>
      </pc:sldChg>
      <pc:sldChg chg="addSp delSp modSp del mod">
        <pc:chgData name="Ryan, Jeffrey" userId="e7101d2c-1861-41b2-b94c-3c17e49be4fa" providerId="ADAL" clId="{74935B36-1525-43B2-B862-6A2D01A58172}" dt="2023-04-04T16:50:19.174" v="3443" actId="47"/>
        <pc:sldMkLst>
          <pc:docMk/>
          <pc:sldMk cId="731118066" sldId="327"/>
        </pc:sldMkLst>
        <pc:spChg chg="del mod">
          <ac:chgData name="Ryan, Jeffrey" userId="e7101d2c-1861-41b2-b94c-3c17e49be4fa" providerId="ADAL" clId="{74935B36-1525-43B2-B862-6A2D01A58172}" dt="2023-04-04T15:50:58.197" v="1900" actId="12084"/>
          <ac:spMkLst>
            <pc:docMk/>
            <pc:sldMk cId="731118066" sldId="327"/>
            <ac:spMk id="3" creationId="{FB275FA6-2B75-4436-BB8B-BC485AA3D96F}"/>
          </ac:spMkLst>
        </pc:spChg>
        <pc:graphicFrameChg chg="add mod">
          <ac:chgData name="Ryan, Jeffrey" userId="e7101d2c-1861-41b2-b94c-3c17e49be4fa" providerId="ADAL" clId="{74935B36-1525-43B2-B862-6A2D01A58172}" dt="2023-04-04T16:08:49.371" v="3091" actId="404"/>
          <ac:graphicFrameMkLst>
            <pc:docMk/>
            <pc:sldMk cId="731118066" sldId="327"/>
            <ac:graphicFrameMk id="4" creationId="{7144C1BF-2DC5-4DF0-8F50-F6C30E86231B}"/>
          </ac:graphicFrameMkLst>
        </pc:graphicFrameChg>
      </pc:sldChg>
      <pc:sldChg chg="addSp delSp modSp del mod modNotesTx">
        <pc:chgData name="Ryan, Jeffrey" userId="e7101d2c-1861-41b2-b94c-3c17e49be4fa" providerId="ADAL" clId="{74935B36-1525-43B2-B862-6A2D01A58172}" dt="2023-04-04T17:04:37.404" v="4535" actId="2696"/>
        <pc:sldMkLst>
          <pc:docMk/>
          <pc:sldMk cId="465973070" sldId="328"/>
        </pc:sldMkLst>
        <pc:spChg chg="del mod">
          <ac:chgData name="Ryan, Jeffrey" userId="e7101d2c-1861-41b2-b94c-3c17e49be4fa" providerId="ADAL" clId="{74935B36-1525-43B2-B862-6A2D01A58172}" dt="2023-04-04T15:34:04.923" v="1205" actId="12084"/>
          <ac:spMkLst>
            <pc:docMk/>
            <pc:sldMk cId="465973070" sldId="328"/>
            <ac:spMk id="6" creationId="{2781883C-E365-4CA3-86EF-692FCDB897E0}"/>
          </ac:spMkLst>
        </pc:spChg>
        <pc:graphicFrameChg chg="add mod">
          <ac:chgData name="Ryan, Jeffrey" userId="e7101d2c-1861-41b2-b94c-3c17e49be4fa" providerId="ADAL" clId="{74935B36-1525-43B2-B862-6A2D01A58172}" dt="2023-04-04T15:35:26.878" v="1343" actId="20577"/>
          <ac:graphicFrameMkLst>
            <pc:docMk/>
            <pc:sldMk cId="465973070" sldId="328"/>
            <ac:graphicFrameMk id="2" creationId="{849ED57E-182F-49E8-8AC0-FA59F940D70C}"/>
          </ac:graphicFrameMkLst>
        </pc:graphicFrameChg>
      </pc:sldChg>
      <pc:sldChg chg="addSp delSp modSp mod">
        <pc:chgData name="Ryan, Jeffrey" userId="e7101d2c-1861-41b2-b94c-3c17e49be4fa" providerId="ADAL" clId="{74935B36-1525-43B2-B862-6A2D01A58172}" dt="2023-04-04T17:12:54.386" v="4589"/>
        <pc:sldMkLst>
          <pc:docMk/>
          <pc:sldMk cId="199099161" sldId="333"/>
        </pc:sldMkLst>
        <pc:spChg chg="mod">
          <ac:chgData name="Ryan, Jeffrey" userId="e7101d2c-1861-41b2-b94c-3c17e49be4fa" providerId="ADAL" clId="{74935B36-1525-43B2-B862-6A2D01A58172}" dt="2023-04-04T15:17:22.244" v="195" actId="113"/>
          <ac:spMkLst>
            <pc:docMk/>
            <pc:sldMk cId="199099161" sldId="333"/>
            <ac:spMk id="5" creationId="{A62D0B7B-7662-4FD7-9888-E19A568C253F}"/>
          </ac:spMkLst>
        </pc:spChg>
        <pc:spChg chg="del mod">
          <ac:chgData name="Ryan, Jeffrey" userId="e7101d2c-1861-41b2-b94c-3c17e49be4fa" providerId="ADAL" clId="{74935B36-1525-43B2-B862-6A2D01A58172}" dt="2023-04-04T14:48:24.263" v="27" actId="12084"/>
          <ac:spMkLst>
            <pc:docMk/>
            <pc:sldMk cId="199099161" sldId="333"/>
            <ac:spMk id="6" creationId="{8C892357-51B0-4717-B055-7EC3C943ADDD}"/>
          </ac:spMkLst>
        </pc:spChg>
        <pc:spChg chg="add mod">
          <ac:chgData name="Ryan, Jeffrey" userId="e7101d2c-1861-41b2-b94c-3c17e49be4fa" providerId="ADAL" clId="{74935B36-1525-43B2-B862-6A2D01A58172}" dt="2023-04-04T17:12:54.386" v="4589"/>
          <ac:spMkLst>
            <pc:docMk/>
            <pc:sldMk cId="199099161" sldId="333"/>
            <ac:spMk id="7" creationId="{AFA91E12-4178-4714-9047-A1A0873CC692}"/>
          </ac:spMkLst>
        </pc:spChg>
        <pc:graphicFrameChg chg="add mod">
          <ac:chgData name="Ryan, Jeffrey" userId="e7101d2c-1861-41b2-b94c-3c17e49be4fa" providerId="ADAL" clId="{74935B36-1525-43B2-B862-6A2D01A58172}" dt="2023-04-04T14:48:24.263" v="27" actId="12084"/>
          <ac:graphicFrameMkLst>
            <pc:docMk/>
            <pc:sldMk cId="199099161" sldId="333"/>
            <ac:graphicFrameMk id="2" creationId="{87473859-A337-4FF8-89AA-DBD31CBFA5EF}"/>
          </ac:graphicFrameMkLst>
        </pc:graphicFrameChg>
        <pc:picChg chg="mod">
          <ac:chgData name="Ryan, Jeffrey" userId="e7101d2c-1861-41b2-b94c-3c17e49be4fa" providerId="ADAL" clId="{74935B36-1525-43B2-B862-6A2D01A58172}" dt="2023-04-04T14:46:58.119" v="22" actId="1076"/>
          <ac:picMkLst>
            <pc:docMk/>
            <pc:sldMk cId="199099161" sldId="333"/>
            <ac:picMk id="8" creationId="{A42A536E-A7FA-4507-B6DB-717D915A77D3}"/>
          </ac:picMkLst>
        </pc:picChg>
      </pc:sldChg>
      <pc:sldChg chg="modSp del mod ord modTransition">
        <pc:chgData name="Ryan, Jeffrey" userId="e7101d2c-1861-41b2-b94c-3c17e49be4fa" providerId="ADAL" clId="{74935B36-1525-43B2-B862-6A2D01A58172}" dt="2023-04-04T22:42:40.396" v="6465" actId="47"/>
        <pc:sldMkLst>
          <pc:docMk/>
          <pc:sldMk cId="1687573954" sldId="334"/>
        </pc:sldMkLst>
        <pc:graphicFrameChg chg="mod modGraphic">
          <ac:chgData name="Ryan, Jeffrey" userId="e7101d2c-1861-41b2-b94c-3c17e49be4fa" providerId="ADAL" clId="{74935B36-1525-43B2-B862-6A2D01A58172}" dt="2023-04-04T22:30:42.507" v="5861" actId="2161"/>
          <ac:graphicFrameMkLst>
            <pc:docMk/>
            <pc:sldMk cId="1687573954" sldId="334"/>
            <ac:graphicFrameMk id="4" creationId="{3B9151A7-9F90-463A-B28D-1377675E4345}"/>
          </ac:graphicFrameMkLst>
        </pc:graphicFrameChg>
      </pc:sldChg>
      <pc:sldChg chg="addSp delSp modSp del mod modTransition delCm">
        <pc:chgData name="Ryan, Jeffrey" userId="e7101d2c-1861-41b2-b94c-3c17e49be4fa" providerId="ADAL" clId="{74935B36-1525-43B2-B862-6A2D01A58172}" dt="2023-04-04T15:33:28.595" v="1197" actId="2696"/>
        <pc:sldMkLst>
          <pc:docMk/>
          <pc:sldMk cId="3038664253" sldId="338"/>
        </pc:sldMkLst>
        <pc:spChg chg="del mod">
          <ac:chgData name="Ryan, Jeffrey" userId="e7101d2c-1861-41b2-b94c-3c17e49be4fa" providerId="ADAL" clId="{74935B36-1525-43B2-B862-6A2D01A58172}" dt="2023-04-04T15:30:11.236" v="1158" actId="12084"/>
          <ac:spMkLst>
            <pc:docMk/>
            <pc:sldMk cId="3038664253" sldId="338"/>
            <ac:spMk id="8" creationId="{EC58FCE3-EF84-49E9-8C9F-C6DBAA910A8D}"/>
          </ac:spMkLst>
        </pc:spChg>
        <pc:graphicFrameChg chg="add mod">
          <ac:chgData name="Ryan, Jeffrey" userId="e7101d2c-1861-41b2-b94c-3c17e49be4fa" providerId="ADAL" clId="{74935B36-1525-43B2-B862-6A2D01A58172}" dt="2023-04-04T15:33:07.327" v="1195" actId="20577"/>
          <ac:graphicFrameMkLst>
            <pc:docMk/>
            <pc:sldMk cId="3038664253" sldId="338"/>
            <ac:graphicFrameMk id="2" creationId="{0C60D8ED-DD0C-4F4F-B49C-EF92C6AC233E}"/>
          </ac:graphicFrameMkLst>
        </pc:graphicFrameChg>
      </pc:sldChg>
      <pc:sldChg chg="addSp delSp modSp del mod modTransition">
        <pc:chgData name="Ryan, Jeffrey" userId="e7101d2c-1861-41b2-b94c-3c17e49be4fa" providerId="ADAL" clId="{74935B36-1525-43B2-B862-6A2D01A58172}" dt="2023-04-04T15:33:28.595" v="1197" actId="2696"/>
        <pc:sldMkLst>
          <pc:docMk/>
          <pc:sldMk cId="104293330" sldId="339"/>
        </pc:sldMkLst>
        <pc:spChg chg="del mod">
          <ac:chgData name="Ryan, Jeffrey" userId="e7101d2c-1861-41b2-b94c-3c17e49be4fa" providerId="ADAL" clId="{74935B36-1525-43B2-B862-6A2D01A58172}" dt="2023-04-04T15:30:55.505" v="1167" actId="12084"/>
          <ac:spMkLst>
            <pc:docMk/>
            <pc:sldMk cId="104293330" sldId="339"/>
            <ac:spMk id="8" creationId="{EC58FCE3-EF84-49E9-8C9F-C6DBAA910A8D}"/>
          </ac:spMkLst>
        </pc:spChg>
        <pc:graphicFrameChg chg="add mod">
          <ac:chgData name="Ryan, Jeffrey" userId="e7101d2c-1861-41b2-b94c-3c17e49be4fa" providerId="ADAL" clId="{74935B36-1525-43B2-B862-6A2D01A58172}" dt="2023-04-04T15:31:51.734" v="1175" actId="20577"/>
          <ac:graphicFrameMkLst>
            <pc:docMk/>
            <pc:sldMk cId="104293330" sldId="339"/>
            <ac:graphicFrameMk id="2" creationId="{9427B32F-D321-466D-B0AA-514748FB50A9}"/>
          </ac:graphicFrameMkLst>
        </pc:graphicFrameChg>
      </pc:sldChg>
      <pc:sldChg chg="addSp delSp modSp add del modNotesTx">
        <pc:chgData name="Ryan, Jeffrey" userId="e7101d2c-1861-41b2-b94c-3c17e49be4fa" providerId="ADAL" clId="{74935B36-1525-43B2-B862-6A2D01A58172}" dt="2023-04-04T16:47:17.927" v="3390" actId="2696"/>
        <pc:sldMkLst>
          <pc:docMk/>
          <pc:sldMk cId="2610125302" sldId="340"/>
        </pc:sldMkLst>
        <pc:spChg chg="del">
          <ac:chgData name="Ryan, Jeffrey" userId="e7101d2c-1861-41b2-b94c-3c17e49be4fa" providerId="ADAL" clId="{74935B36-1525-43B2-B862-6A2D01A58172}" dt="2023-04-04T15:36:15.335" v="1457" actId="12084"/>
          <ac:spMkLst>
            <pc:docMk/>
            <pc:sldMk cId="2610125302" sldId="340"/>
            <ac:spMk id="3" creationId="{CF2F2815-9C33-4D99-87A5-61A97259F970}"/>
          </ac:spMkLst>
        </pc:spChg>
        <pc:graphicFrameChg chg="add mod">
          <ac:chgData name="Ryan, Jeffrey" userId="e7101d2c-1861-41b2-b94c-3c17e49be4fa" providerId="ADAL" clId="{74935B36-1525-43B2-B862-6A2D01A58172}" dt="2023-04-04T16:11:02.324" v="3098" actId="20577"/>
          <ac:graphicFrameMkLst>
            <pc:docMk/>
            <pc:sldMk cId="2610125302" sldId="340"/>
            <ac:graphicFrameMk id="4" creationId="{E09C4330-BCE7-42AB-849B-157E1C2D8558}"/>
          </ac:graphicFrameMkLst>
        </pc:graphicFrameChg>
      </pc:sldChg>
      <pc:sldChg chg="add del">
        <pc:chgData name="Ryan, Jeffrey" userId="e7101d2c-1861-41b2-b94c-3c17e49be4fa" providerId="ADAL" clId="{74935B36-1525-43B2-B862-6A2D01A58172}" dt="2023-04-04T17:09:06.726" v="4570" actId="2696"/>
        <pc:sldMkLst>
          <pc:docMk/>
          <pc:sldMk cId="354496453" sldId="341"/>
        </pc:sldMkLst>
      </pc:sldChg>
      <pc:sldChg chg="addSp delSp modSp add del modTransition">
        <pc:chgData name="Ryan, Jeffrey" userId="e7101d2c-1861-41b2-b94c-3c17e49be4fa" providerId="ADAL" clId="{74935B36-1525-43B2-B862-6A2D01A58172}" dt="2023-04-04T16:47:35.913" v="3392" actId="2696"/>
        <pc:sldMkLst>
          <pc:docMk/>
          <pc:sldMk cId="488411691" sldId="341"/>
        </pc:sldMkLst>
        <pc:spChg chg="del mod">
          <ac:chgData name="Ryan, Jeffrey" userId="e7101d2c-1861-41b2-b94c-3c17e49be4fa" providerId="ADAL" clId="{74935B36-1525-43B2-B862-6A2D01A58172}" dt="2023-04-04T15:37:15.264" v="1464" actId="12084"/>
          <ac:spMkLst>
            <pc:docMk/>
            <pc:sldMk cId="488411691" sldId="341"/>
            <ac:spMk id="3" creationId="{F09001C6-0D63-43AA-A0EC-4E4B0035C24C}"/>
          </ac:spMkLst>
        </pc:spChg>
        <pc:graphicFrameChg chg="add mod">
          <ac:chgData name="Ryan, Jeffrey" userId="e7101d2c-1861-41b2-b94c-3c17e49be4fa" providerId="ADAL" clId="{74935B36-1525-43B2-B862-6A2D01A58172}" dt="2023-04-04T16:10:50.685" v="3097" actId="20577"/>
          <ac:graphicFrameMkLst>
            <pc:docMk/>
            <pc:sldMk cId="488411691" sldId="341"/>
            <ac:graphicFrameMk id="4" creationId="{7097699E-3463-4C8A-99FA-416EAF3ED2E3}"/>
          </ac:graphicFrameMkLst>
        </pc:graphicFrameChg>
      </pc:sldChg>
      <pc:sldChg chg="addSp delSp modSp add del modTransition">
        <pc:chgData name="Ryan, Jeffrey" userId="e7101d2c-1861-41b2-b94c-3c17e49be4fa" providerId="ADAL" clId="{74935B36-1525-43B2-B862-6A2D01A58172}" dt="2023-04-04T16:47:35.913" v="3392" actId="2696"/>
        <pc:sldMkLst>
          <pc:docMk/>
          <pc:sldMk cId="1203894828" sldId="342"/>
        </pc:sldMkLst>
        <pc:spChg chg="del">
          <ac:chgData name="Ryan, Jeffrey" userId="e7101d2c-1861-41b2-b94c-3c17e49be4fa" providerId="ADAL" clId="{74935B36-1525-43B2-B862-6A2D01A58172}" dt="2023-04-04T15:39:00.023" v="1470" actId="12084"/>
          <ac:spMkLst>
            <pc:docMk/>
            <pc:sldMk cId="1203894828" sldId="342"/>
            <ac:spMk id="3" creationId="{7AB8ABB1-0575-4159-8184-7EC3E3EA68EC}"/>
          </ac:spMkLst>
        </pc:spChg>
        <pc:graphicFrameChg chg="add mod">
          <ac:chgData name="Ryan, Jeffrey" userId="e7101d2c-1861-41b2-b94c-3c17e49be4fa" providerId="ADAL" clId="{74935B36-1525-43B2-B862-6A2D01A58172}" dt="2023-04-04T16:29:48.873" v="3183"/>
          <ac:graphicFrameMkLst>
            <pc:docMk/>
            <pc:sldMk cId="1203894828" sldId="342"/>
            <ac:graphicFrameMk id="4" creationId="{D4695426-497A-4D01-B307-F0F690D5BD82}"/>
          </ac:graphicFrameMkLst>
        </pc:graphicFrameChg>
      </pc:sldChg>
      <pc:sldChg chg="add del">
        <pc:chgData name="Ryan, Jeffrey" userId="e7101d2c-1861-41b2-b94c-3c17e49be4fa" providerId="ADAL" clId="{74935B36-1525-43B2-B862-6A2D01A58172}" dt="2023-04-04T17:09:06.726" v="4570" actId="2696"/>
        <pc:sldMkLst>
          <pc:docMk/>
          <pc:sldMk cId="3954482653" sldId="342"/>
        </pc:sldMkLst>
      </pc:sldChg>
      <pc:sldChg chg="addSp delSp modSp add del modTransition">
        <pc:chgData name="Ryan, Jeffrey" userId="e7101d2c-1861-41b2-b94c-3c17e49be4fa" providerId="ADAL" clId="{74935B36-1525-43B2-B862-6A2D01A58172}" dt="2023-04-04T16:47:35.913" v="3392" actId="2696"/>
        <pc:sldMkLst>
          <pc:docMk/>
          <pc:sldMk cId="3687580431" sldId="343"/>
        </pc:sldMkLst>
        <pc:spChg chg="del">
          <ac:chgData name="Ryan, Jeffrey" userId="e7101d2c-1861-41b2-b94c-3c17e49be4fa" providerId="ADAL" clId="{74935B36-1525-43B2-B862-6A2D01A58172}" dt="2023-04-04T15:39:39.126" v="1485" actId="12084"/>
          <ac:spMkLst>
            <pc:docMk/>
            <pc:sldMk cId="3687580431" sldId="343"/>
            <ac:spMk id="3" creationId="{FB5279B1-4CB2-4AE3-BD1E-2C6A295AC9E9}"/>
          </ac:spMkLst>
        </pc:spChg>
        <pc:graphicFrameChg chg="add mod">
          <ac:chgData name="Ryan, Jeffrey" userId="e7101d2c-1861-41b2-b94c-3c17e49be4fa" providerId="ADAL" clId="{74935B36-1525-43B2-B862-6A2D01A58172}" dt="2023-04-04T16:10:13.866" v="3094" actId="255"/>
          <ac:graphicFrameMkLst>
            <pc:docMk/>
            <pc:sldMk cId="3687580431" sldId="343"/>
            <ac:graphicFrameMk id="4" creationId="{D456CEDF-6BF2-465E-AAD5-21C5F6BA6C38}"/>
          </ac:graphicFrameMkLst>
        </pc:graphicFrameChg>
      </pc:sldChg>
      <pc:sldChg chg="add del">
        <pc:chgData name="Ryan, Jeffrey" userId="e7101d2c-1861-41b2-b94c-3c17e49be4fa" providerId="ADAL" clId="{74935B36-1525-43B2-B862-6A2D01A58172}" dt="2023-04-04T17:09:06.726" v="4570" actId="2696"/>
        <pc:sldMkLst>
          <pc:docMk/>
          <pc:sldMk cId="3954874858" sldId="343"/>
        </pc:sldMkLst>
      </pc:sldChg>
      <pc:sldChg chg="addSp delSp modSp new del ord">
        <pc:chgData name="Ryan, Jeffrey" userId="e7101d2c-1861-41b2-b94c-3c17e49be4fa" providerId="ADAL" clId="{74935B36-1525-43B2-B862-6A2D01A58172}" dt="2023-04-04T16:43:40.081" v="3351" actId="2696"/>
        <pc:sldMkLst>
          <pc:docMk/>
          <pc:sldMk cId="3885356828" sldId="344"/>
        </pc:sldMkLst>
        <pc:spChg chg="mod">
          <ac:chgData name="Ryan, Jeffrey" userId="e7101d2c-1861-41b2-b94c-3c17e49be4fa" providerId="ADAL" clId="{74935B36-1525-43B2-B862-6A2D01A58172}" dt="2023-04-04T15:32:54.968" v="1193"/>
          <ac:spMkLst>
            <pc:docMk/>
            <pc:sldMk cId="3885356828" sldId="344"/>
            <ac:spMk id="2" creationId="{C7460511-2329-4E5E-8F0F-50686BCFD21F}"/>
          </ac:spMkLst>
        </pc:spChg>
        <pc:spChg chg="del">
          <ac:chgData name="Ryan, Jeffrey" userId="e7101d2c-1861-41b2-b94c-3c17e49be4fa" providerId="ADAL" clId="{74935B36-1525-43B2-B862-6A2D01A58172}" dt="2023-04-04T15:32:39.135" v="1188" actId="12084"/>
          <ac:spMkLst>
            <pc:docMk/>
            <pc:sldMk cId="3885356828" sldId="344"/>
            <ac:spMk id="3" creationId="{11F93B20-29F3-4EE3-B7B4-3D7F55817C2D}"/>
          </ac:spMkLst>
        </pc:spChg>
        <pc:graphicFrameChg chg="add mod">
          <ac:chgData name="Ryan, Jeffrey" userId="e7101d2c-1861-41b2-b94c-3c17e49be4fa" providerId="ADAL" clId="{74935B36-1525-43B2-B862-6A2D01A58172}" dt="2023-04-04T15:32:47.017" v="1192" actId="20577"/>
          <ac:graphicFrameMkLst>
            <pc:docMk/>
            <pc:sldMk cId="3885356828" sldId="344"/>
            <ac:graphicFrameMk id="4" creationId="{6D4596FB-A1C5-40A9-A236-FF1E38A9A103}"/>
          </ac:graphicFrameMkLst>
        </pc:graphicFrameChg>
      </pc:sldChg>
      <pc:sldChg chg="addSp delSp modSp new del mod">
        <pc:chgData name="Ryan, Jeffrey" userId="e7101d2c-1861-41b2-b94c-3c17e49be4fa" providerId="ADAL" clId="{74935B36-1525-43B2-B862-6A2D01A58172}" dt="2023-04-04T16:48:41.827" v="3404" actId="47"/>
        <pc:sldMkLst>
          <pc:docMk/>
          <pc:sldMk cId="17496974" sldId="345"/>
        </pc:sldMkLst>
        <pc:spChg chg="mod">
          <ac:chgData name="Ryan, Jeffrey" userId="e7101d2c-1861-41b2-b94c-3c17e49be4fa" providerId="ADAL" clId="{74935B36-1525-43B2-B862-6A2D01A58172}" dt="2023-04-04T15:47:01.307" v="1673" actId="20577"/>
          <ac:spMkLst>
            <pc:docMk/>
            <pc:sldMk cId="17496974" sldId="345"/>
            <ac:spMk id="2" creationId="{E4A98D8A-4299-4657-BC5C-A2808622F25F}"/>
          </ac:spMkLst>
        </pc:spChg>
        <pc:spChg chg="del">
          <ac:chgData name="Ryan, Jeffrey" userId="e7101d2c-1861-41b2-b94c-3c17e49be4fa" providerId="ADAL" clId="{74935B36-1525-43B2-B862-6A2D01A58172}" dt="2023-04-04T15:44:22.950" v="1599" actId="12084"/>
          <ac:spMkLst>
            <pc:docMk/>
            <pc:sldMk cId="17496974" sldId="345"/>
            <ac:spMk id="3" creationId="{975A2C4F-3575-43D8-8939-E64294CA0984}"/>
          </ac:spMkLst>
        </pc:spChg>
        <pc:graphicFrameChg chg="add mod">
          <ac:chgData name="Ryan, Jeffrey" userId="e7101d2c-1861-41b2-b94c-3c17e49be4fa" providerId="ADAL" clId="{74935B36-1525-43B2-B862-6A2D01A58172}" dt="2023-04-04T15:44:54.898" v="1606" actId="20577"/>
          <ac:graphicFrameMkLst>
            <pc:docMk/>
            <pc:sldMk cId="17496974" sldId="345"/>
            <ac:graphicFrameMk id="4" creationId="{547E2A21-29EF-4BF5-9A5A-9404106F5D24}"/>
          </ac:graphicFrameMkLst>
        </pc:graphicFrameChg>
      </pc:sldChg>
      <pc:sldChg chg="addSp delSp modSp new del">
        <pc:chgData name="Ryan, Jeffrey" userId="e7101d2c-1861-41b2-b94c-3c17e49be4fa" providerId="ADAL" clId="{74935B36-1525-43B2-B862-6A2D01A58172}" dt="2023-04-04T16:48:39.889" v="3403" actId="47"/>
        <pc:sldMkLst>
          <pc:docMk/>
          <pc:sldMk cId="3077375815" sldId="346"/>
        </pc:sldMkLst>
        <pc:spChg chg="mod">
          <ac:chgData name="Ryan, Jeffrey" userId="e7101d2c-1861-41b2-b94c-3c17e49be4fa" providerId="ADAL" clId="{74935B36-1525-43B2-B862-6A2D01A58172}" dt="2023-04-04T15:45:51.681" v="1622"/>
          <ac:spMkLst>
            <pc:docMk/>
            <pc:sldMk cId="3077375815" sldId="346"/>
            <ac:spMk id="2" creationId="{59BE8706-538C-4BB0-BAE4-5DE4F32D84B7}"/>
          </ac:spMkLst>
        </pc:spChg>
        <pc:spChg chg="del">
          <ac:chgData name="Ryan, Jeffrey" userId="e7101d2c-1861-41b2-b94c-3c17e49be4fa" providerId="ADAL" clId="{74935B36-1525-43B2-B862-6A2D01A58172}" dt="2023-04-04T15:45:12.436" v="1609" actId="12084"/>
          <ac:spMkLst>
            <pc:docMk/>
            <pc:sldMk cId="3077375815" sldId="346"/>
            <ac:spMk id="3" creationId="{1D090A70-9384-4752-A953-23B6B0FE4F8E}"/>
          </ac:spMkLst>
        </pc:spChg>
        <pc:graphicFrameChg chg="add mod">
          <ac:chgData name="Ryan, Jeffrey" userId="e7101d2c-1861-41b2-b94c-3c17e49be4fa" providerId="ADAL" clId="{74935B36-1525-43B2-B862-6A2D01A58172}" dt="2023-04-04T15:46:28.014" v="1628" actId="404"/>
          <ac:graphicFrameMkLst>
            <pc:docMk/>
            <pc:sldMk cId="3077375815" sldId="346"/>
            <ac:graphicFrameMk id="4" creationId="{21DF3DEF-E463-498D-84FE-667418DE50DD}"/>
          </ac:graphicFrameMkLst>
        </pc:graphicFrameChg>
      </pc:sldChg>
      <pc:sldChg chg="addSp delSp modSp new del">
        <pc:chgData name="Ryan, Jeffrey" userId="e7101d2c-1861-41b2-b94c-3c17e49be4fa" providerId="ADAL" clId="{74935B36-1525-43B2-B862-6A2D01A58172}" dt="2023-04-04T15:55:36.538" v="2432" actId="2696"/>
        <pc:sldMkLst>
          <pc:docMk/>
          <pc:sldMk cId="25922598" sldId="347"/>
        </pc:sldMkLst>
        <pc:spChg chg="del">
          <ac:chgData name="Ryan, Jeffrey" userId="e7101d2c-1861-41b2-b94c-3c17e49be4fa" providerId="ADAL" clId="{74935B36-1525-43B2-B862-6A2D01A58172}" dt="2023-04-04T15:55:20.780" v="2426"/>
          <ac:spMkLst>
            <pc:docMk/>
            <pc:sldMk cId="25922598" sldId="347"/>
            <ac:spMk id="2" creationId="{D8B77B8A-0B7F-40CC-BC14-A2A1CB327F9C}"/>
          </ac:spMkLst>
        </pc:spChg>
        <pc:spChg chg="del">
          <ac:chgData name="Ryan, Jeffrey" userId="e7101d2c-1861-41b2-b94c-3c17e49be4fa" providerId="ADAL" clId="{74935B36-1525-43B2-B862-6A2D01A58172}" dt="2023-04-04T15:55:20.780" v="2426"/>
          <ac:spMkLst>
            <pc:docMk/>
            <pc:sldMk cId="25922598" sldId="347"/>
            <ac:spMk id="3" creationId="{D711CA38-7CD8-46F1-8A84-3B5F18D8CD25}"/>
          </ac:spMkLst>
        </pc:spChg>
        <pc:spChg chg="add mod">
          <ac:chgData name="Ryan, Jeffrey" userId="e7101d2c-1861-41b2-b94c-3c17e49be4fa" providerId="ADAL" clId="{74935B36-1525-43B2-B862-6A2D01A58172}" dt="2023-04-04T15:55:20.780" v="2426"/>
          <ac:spMkLst>
            <pc:docMk/>
            <pc:sldMk cId="25922598" sldId="347"/>
            <ac:spMk id="4" creationId="{039ABD96-6B51-41C1-A9A1-994BDD64BD35}"/>
          </ac:spMkLst>
        </pc:spChg>
        <pc:spChg chg="add mod">
          <ac:chgData name="Ryan, Jeffrey" userId="e7101d2c-1861-41b2-b94c-3c17e49be4fa" providerId="ADAL" clId="{74935B36-1525-43B2-B862-6A2D01A58172}" dt="2023-04-04T15:55:21.628" v="2427"/>
          <ac:spMkLst>
            <pc:docMk/>
            <pc:sldMk cId="25922598" sldId="347"/>
            <ac:spMk id="5" creationId="{EE0557A1-CF7D-4547-AD31-B754F1917687}"/>
          </ac:spMkLst>
        </pc:spChg>
        <pc:spChg chg="add mod">
          <ac:chgData name="Ryan, Jeffrey" userId="e7101d2c-1861-41b2-b94c-3c17e49be4fa" providerId="ADAL" clId="{74935B36-1525-43B2-B862-6A2D01A58172}" dt="2023-04-04T15:55:20.780" v="2426"/>
          <ac:spMkLst>
            <pc:docMk/>
            <pc:sldMk cId="25922598" sldId="347"/>
            <ac:spMk id="6" creationId="{8E2C5839-4BA9-486A-AC09-A230C75AD4B5}"/>
          </ac:spMkLst>
        </pc:spChg>
      </pc:sldChg>
      <pc:sldChg chg="addSp delSp modSp new del mod">
        <pc:chgData name="Ryan, Jeffrey" userId="e7101d2c-1861-41b2-b94c-3c17e49be4fa" providerId="ADAL" clId="{74935B36-1525-43B2-B862-6A2D01A58172}" dt="2023-04-04T17:00:50.804" v="4457" actId="47"/>
        <pc:sldMkLst>
          <pc:docMk/>
          <pc:sldMk cId="3332740549" sldId="347"/>
        </pc:sldMkLst>
        <pc:spChg chg="mod">
          <ac:chgData name="Ryan, Jeffrey" userId="e7101d2c-1861-41b2-b94c-3c17e49be4fa" providerId="ADAL" clId="{74935B36-1525-43B2-B862-6A2D01A58172}" dt="2023-04-04T16:03:13.531" v="3024" actId="20577"/>
          <ac:spMkLst>
            <pc:docMk/>
            <pc:sldMk cId="3332740549" sldId="347"/>
            <ac:spMk id="2" creationId="{31C08EFD-B603-4203-BAA5-9393623D5020}"/>
          </ac:spMkLst>
        </pc:spChg>
        <pc:spChg chg="del mod">
          <ac:chgData name="Ryan, Jeffrey" userId="e7101d2c-1861-41b2-b94c-3c17e49be4fa" providerId="ADAL" clId="{74935B36-1525-43B2-B862-6A2D01A58172}" dt="2023-04-04T16:02:45.783" v="3008" actId="12084"/>
          <ac:spMkLst>
            <pc:docMk/>
            <pc:sldMk cId="3332740549" sldId="347"/>
            <ac:spMk id="3" creationId="{F39E85B7-9DD0-4FBB-A9AD-F554F207A314}"/>
          </ac:spMkLst>
        </pc:spChg>
        <pc:graphicFrameChg chg="add mod">
          <ac:chgData name="Ryan, Jeffrey" userId="e7101d2c-1861-41b2-b94c-3c17e49be4fa" providerId="ADAL" clId="{74935B36-1525-43B2-B862-6A2D01A58172}" dt="2023-04-04T16:03:02.472" v="3012" actId="255"/>
          <ac:graphicFrameMkLst>
            <pc:docMk/>
            <pc:sldMk cId="3332740549" sldId="347"/>
            <ac:graphicFrameMk id="4" creationId="{7CFEA6D9-86AC-4723-80B5-F88913431098}"/>
          </ac:graphicFrameMkLst>
        </pc:graphicFrameChg>
      </pc:sldChg>
      <pc:sldChg chg="modSp new mod modNotesTx">
        <pc:chgData name="Ryan, Jeffrey" userId="e7101d2c-1861-41b2-b94c-3c17e49be4fa" providerId="ADAL" clId="{74935B36-1525-43B2-B862-6A2D01A58172}" dt="2023-04-04T22:31:34.482" v="5876" actId="20577"/>
        <pc:sldMkLst>
          <pc:docMk/>
          <pc:sldMk cId="389886307" sldId="348"/>
        </pc:sldMkLst>
        <pc:spChg chg="mod">
          <ac:chgData name="Ryan, Jeffrey" userId="e7101d2c-1861-41b2-b94c-3c17e49be4fa" providerId="ADAL" clId="{74935B36-1525-43B2-B862-6A2D01A58172}" dt="2023-04-04T16:38:27.742" v="3188"/>
          <ac:spMkLst>
            <pc:docMk/>
            <pc:sldMk cId="389886307" sldId="348"/>
            <ac:spMk id="2" creationId="{726543F0-AE1D-4C5A-874E-7B62E1DB607D}"/>
          </ac:spMkLst>
        </pc:spChg>
        <pc:spChg chg="mod">
          <ac:chgData name="Ryan, Jeffrey" userId="e7101d2c-1861-41b2-b94c-3c17e49be4fa" providerId="ADAL" clId="{74935B36-1525-43B2-B862-6A2D01A58172}" dt="2023-04-04T22:31:34.482" v="5876" actId="20577"/>
          <ac:spMkLst>
            <pc:docMk/>
            <pc:sldMk cId="389886307" sldId="348"/>
            <ac:spMk id="3" creationId="{34EDEA71-7641-4235-A5E6-AEE0625DB3D9}"/>
          </ac:spMkLst>
        </pc:spChg>
      </pc:sldChg>
      <pc:sldChg chg="addSp delSp modSp add del">
        <pc:chgData name="Ryan, Jeffrey" userId="e7101d2c-1861-41b2-b94c-3c17e49be4fa" providerId="ADAL" clId="{74935B36-1525-43B2-B862-6A2D01A58172}" dt="2023-04-04T15:55:34.101" v="2431"/>
        <pc:sldMkLst>
          <pc:docMk/>
          <pc:sldMk cId="3326287055" sldId="348"/>
        </pc:sldMkLst>
        <pc:spChg chg="add del mod">
          <ac:chgData name="Ryan, Jeffrey" userId="e7101d2c-1861-41b2-b94c-3c17e49be4fa" providerId="ADAL" clId="{74935B36-1525-43B2-B862-6A2D01A58172}" dt="2023-04-04T15:55:33.462" v="2430"/>
          <ac:spMkLst>
            <pc:docMk/>
            <pc:sldMk cId="3326287055" sldId="348"/>
            <ac:spMk id="3" creationId="{4CCACB9D-6751-4473-BB47-350965652964}"/>
          </ac:spMkLst>
        </pc:spChg>
        <pc:spChg chg="mod">
          <ac:chgData name="Ryan, Jeffrey" userId="e7101d2c-1861-41b2-b94c-3c17e49be4fa" providerId="ADAL" clId="{74935B36-1525-43B2-B862-6A2D01A58172}" dt="2023-04-04T15:55:33.462" v="2430"/>
          <ac:spMkLst>
            <pc:docMk/>
            <pc:sldMk cId="3326287055" sldId="348"/>
            <ac:spMk id="5" creationId="{EB00BC74-3EBF-4F41-8434-3D924D1005FE}"/>
          </ac:spMkLst>
        </pc:spChg>
        <pc:graphicFrameChg chg="mod">
          <ac:chgData name="Ryan, Jeffrey" userId="e7101d2c-1861-41b2-b94c-3c17e49be4fa" providerId="ADAL" clId="{74935B36-1525-43B2-B862-6A2D01A58172}" dt="2023-04-04T15:55:33.462" v="2430"/>
          <ac:graphicFrameMkLst>
            <pc:docMk/>
            <pc:sldMk cId="3326287055" sldId="348"/>
            <ac:graphicFrameMk id="2" creationId="{310105D4-AE8D-4ECA-A335-2244DE915883}"/>
          </ac:graphicFrameMkLst>
        </pc:graphicFrameChg>
      </pc:sldChg>
      <pc:sldChg chg="add del">
        <pc:chgData name="Ryan, Jeffrey" userId="e7101d2c-1861-41b2-b94c-3c17e49be4fa" providerId="ADAL" clId="{74935B36-1525-43B2-B862-6A2D01A58172}" dt="2023-04-04T16:38:22.198" v="3186"/>
        <pc:sldMkLst>
          <pc:docMk/>
          <pc:sldMk cId="4092805398" sldId="348"/>
        </pc:sldMkLst>
      </pc:sldChg>
      <pc:sldChg chg="modSp new mod">
        <pc:chgData name="Ryan, Jeffrey" userId="e7101d2c-1861-41b2-b94c-3c17e49be4fa" providerId="ADAL" clId="{74935B36-1525-43B2-B862-6A2D01A58172}" dt="2023-04-04T17:04:59.241" v="4540" actId="12"/>
        <pc:sldMkLst>
          <pc:docMk/>
          <pc:sldMk cId="3105587472" sldId="349"/>
        </pc:sldMkLst>
        <pc:spChg chg="mod">
          <ac:chgData name="Ryan, Jeffrey" userId="e7101d2c-1861-41b2-b94c-3c17e49be4fa" providerId="ADAL" clId="{74935B36-1525-43B2-B862-6A2D01A58172}" dt="2023-04-04T16:38:55.071" v="3193"/>
          <ac:spMkLst>
            <pc:docMk/>
            <pc:sldMk cId="3105587472" sldId="349"/>
            <ac:spMk id="2" creationId="{16143A87-D15F-4602-A5E0-960634E30B52}"/>
          </ac:spMkLst>
        </pc:spChg>
        <pc:spChg chg="mod">
          <ac:chgData name="Ryan, Jeffrey" userId="e7101d2c-1861-41b2-b94c-3c17e49be4fa" providerId="ADAL" clId="{74935B36-1525-43B2-B862-6A2D01A58172}" dt="2023-04-04T17:04:59.241" v="4540" actId="12"/>
          <ac:spMkLst>
            <pc:docMk/>
            <pc:sldMk cId="3105587472" sldId="349"/>
            <ac:spMk id="3" creationId="{ECF2B5B8-57B1-4BF4-B3E7-A1938740F8C5}"/>
          </ac:spMkLst>
        </pc:spChg>
      </pc:sldChg>
      <pc:sldChg chg="modSp new mod">
        <pc:chgData name="Ryan, Jeffrey" userId="e7101d2c-1861-41b2-b94c-3c17e49be4fa" providerId="ADAL" clId="{74935B36-1525-43B2-B862-6A2D01A58172}" dt="2023-04-04T17:04:55.341" v="4539" actId="12"/>
        <pc:sldMkLst>
          <pc:docMk/>
          <pc:sldMk cId="1504381287" sldId="350"/>
        </pc:sldMkLst>
        <pc:spChg chg="mod">
          <ac:chgData name="Ryan, Jeffrey" userId="e7101d2c-1861-41b2-b94c-3c17e49be4fa" providerId="ADAL" clId="{74935B36-1525-43B2-B862-6A2D01A58172}" dt="2023-04-04T16:39:40.015" v="3198"/>
          <ac:spMkLst>
            <pc:docMk/>
            <pc:sldMk cId="1504381287" sldId="350"/>
            <ac:spMk id="2" creationId="{2739A5C5-C282-42BB-9AA6-AC27383DFCC9}"/>
          </ac:spMkLst>
        </pc:spChg>
        <pc:spChg chg="mod">
          <ac:chgData name="Ryan, Jeffrey" userId="e7101d2c-1861-41b2-b94c-3c17e49be4fa" providerId="ADAL" clId="{74935B36-1525-43B2-B862-6A2D01A58172}" dt="2023-04-04T17:04:55.341" v="4539" actId="12"/>
          <ac:spMkLst>
            <pc:docMk/>
            <pc:sldMk cId="1504381287" sldId="350"/>
            <ac:spMk id="3" creationId="{E70BFD36-67F1-4B1D-8A11-25B417DF2DA8}"/>
          </ac:spMkLst>
        </pc:spChg>
      </pc:sldChg>
      <pc:sldChg chg="modSp new mod">
        <pc:chgData name="Ryan, Jeffrey" userId="e7101d2c-1861-41b2-b94c-3c17e49be4fa" providerId="ADAL" clId="{74935B36-1525-43B2-B862-6A2D01A58172}" dt="2023-04-04T22:14:16.572" v="4714" actId="20577"/>
        <pc:sldMkLst>
          <pc:docMk/>
          <pc:sldMk cId="917492233" sldId="351"/>
        </pc:sldMkLst>
        <pc:spChg chg="mod">
          <ac:chgData name="Ryan, Jeffrey" userId="e7101d2c-1861-41b2-b94c-3c17e49be4fa" providerId="ADAL" clId="{74935B36-1525-43B2-B862-6A2D01A58172}" dt="2023-04-04T16:39:51.124" v="3201"/>
          <ac:spMkLst>
            <pc:docMk/>
            <pc:sldMk cId="917492233" sldId="351"/>
            <ac:spMk id="2" creationId="{C979307E-2F6E-4D55-8EAF-1BAF3CF54414}"/>
          </ac:spMkLst>
        </pc:spChg>
        <pc:spChg chg="mod">
          <ac:chgData name="Ryan, Jeffrey" userId="e7101d2c-1861-41b2-b94c-3c17e49be4fa" providerId="ADAL" clId="{74935B36-1525-43B2-B862-6A2D01A58172}" dt="2023-04-04T22:14:16.572" v="4714" actId="20577"/>
          <ac:spMkLst>
            <pc:docMk/>
            <pc:sldMk cId="917492233" sldId="351"/>
            <ac:spMk id="3" creationId="{909D5599-2C6A-411A-83BB-6EBF5B255BB9}"/>
          </ac:spMkLst>
        </pc:spChg>
      </pc:sldChg>
      <pc:sldChg chg="modSp new mod">
        <pc:chgData name="Ryan, Jeffrey" userId="e7101d2c-1861-41b2-b94c-3c17e49be4fa" providerId="ADAL" clId="{74935B36-1525-43B2-B862-6A2D01A58172}" dt="2023-04-04T22:14:28.410" v="4717" actId="20577"/>
        <pc:sldMkLst>
          <pc:docMk/>
          <pc:sldMk cId="2617894011" sldId="352"/>
        </pc:sldMkLst>
        <pc:spChg chg="mod">
          <ac:chgData name="Ryan, Jeffrey" userId="e7101d2c-1861-41b2-b94c-3c17e49be4fa" providerId="ADAL" clId="{74935B36-1525-43B2-B862-6A2D01A58172}" dt="2023-04-04T16:41:47.650" v="3225"/>
          <ac:spMkLst>
            <pc:docMk/>
            <pc:sldMk cId="2617894011" sldId="352"/>
            <ac:spMk id="2" creationId="{20BA5245-101D-49A3-A9EA-CCB0BC7EB880}"/>
          </ac:spMkLst>
        </pc:spChg>
        <pc:spChg chg="mod">
          <ac:chgData name="Ryan, Jeffrey" userId="e7101d2c-1861-41b2-b94c-3c17e49be4fa" providerId="ADAL" clId="{74935B36-1525-43B2-B862-6A2D01A58172}" dt="2023-04-04T22:14:28.410" v="4717" actId="20577"/>
          <ac:spMkLst>
            <pc:docMk/>
            <pc:sldMk cId="2617894011" sldId="352"/>
            <ac:spMk id="3" creationId="{B0A4A821-22C6-4023-9E20-A94009235D30}"/>
          </ac:spMkLst>
        </pc:spChg>
      </pc:sldChg>
      <pc:sldChg chg="modSp new mod">
        <pc:chgData name="Ryan, Jeffrey" userId="e7101d2c-1861-41b2-b94c-3c17e49be4fa" providerId="ADAL" clId="{74935B36-1525-43B2-B862-6A2D01A58172}" dt="2023-04-04T22:32:50.511" v="5877" actId="20577"/>
        <pc:sldMkLst>
          <pc:docMk/>
          <pc:sldMk cId="2596560227" sldId="353"/>
        </pc:sldMkLst>
        <pc:spChg chg="mod">
          <ac:chgData name="Ryan, Jeffrey" userId="e7101d2c-1861-41b2-b94c-3c17e49be4fa" providerId="ADAL" clId="{74935B36-1525-43B2-B862-6A2D01A58172}" dt="2023-04-04T16:42:50.902" v="3338" actId="20577"/>
          <ac:spMkLst>
            <pc:docMk/>
            <pc:sldMk cId="2596560227" sldId="353"/>
            <ac:spMk id="2" creationId="{F058D9BF-07B0-4ED7-921B-331D9457AACC}"/>
          </ac:spMkLst>
        </pc:spChg>
        <pc:spChg chg="mod">
          <ac:chgData name="Ryan, Jeffrey" userId="e7101d2c-1861-41b2-b94c-3c17e49be4fa" providerId="ADAL" clId="{74935B36-1525-43B2-B862-6A2D01A58172}" dt="2023-04-04T22:32:50.511" v="5877" actId="20577"/>
          <ac:spMkLst>
            <pc:docMk/>
            <pc:sldMk cId="2596560227" sldId="353"/>
            <ac:spMk id="3" creationId="{028C1664-57DB-48FC-B28E-7239C3C32494}"/>
          </ac:spMkLst>
        </pc:spChg>
      </pc:sldChg>
      <pc:sldChg chg="modSp new mod">
        <pc:chgData name="Ryan, Jeffrey" userId="e7101d2c-1861-41b2-b94c-3c17e49be4fa" providerId="ADAL" clId="{74935B36-1525-43B2-B862-6A2D01A58172}" dt="2023-04-04T17:04:33.536" v="4534" actId="20577"/>
        <pc:sldMkLst>
          <pc:docMk/>
          <pc:sldMk cId="2293427746" sldId="354"/>
        </pc:sldMkLst>
        <pc:spChg chg="mod">
          <ac:chgData name="Ryan, Jeffrey" userId="e7101d2c-1861-41b2-b94c-3c17e49be4fa" providerId="ADAL" clId="{74935B36-1525-43B2-B862-6A2D01A58172}" dt="2023-04-04T16:44:03.161" v="3353"/>
          <ac:spMkLst>
            <pc:docMk/>
            <pc:sldMk cId="2293427746" sldId="354"/>
            <ac:spMk id="2" creationId="{6CD4CED8-5F6D-4474-89F5-8E63A45CF2EA}"/>
          </ac:spMkLst>
        </pc:spChg>
        <pc:spChg chg="mod">
          <ac:chgData name="Ryan, Jeffrey" userId="e7101d2c-1861-41b2-b94c-3c17e49be4fa" providerId="ADAL" clId="{74935B36-1525-43B2-B862-6A2D01A58172}" dt="2023-04-04T17:04:33.536" v="4534" actId="20577"/>
          <ac:spMkLst>
            <pc:docMk/>
            <pc:sldMk cId="2293427746" sldId="354"/>
            <ac:spMk id="3" creationId="{5B9E4B86-B491-430F-A8F4-319EF26F312B}"/>
          </ac:spMkLst>
        </pc:spChg>
      </pc:sldChg>
      <pc:sldChg chg="modSp new mod modNotesTx">
        <pc:chgData name="Ryan, Jeffrey" userId="e7101d2c-1861-41b2-b94c-3c17e49be4fa" providerId="ADAL" clId="{74935B36-1525-43B2-B862-6A2D01A58172}" dt="2023-04-04T22:51:55.009" v="6667" actId="20577"/>
        <pc:sldMkLst>
          <pc:docMk/>
          <pc:sldMk cId="981079290" sldId="355"/>
        </pc:sldMkLst>
        <pc:spChg chg="mod">
          <ac:chgData name="Ryan, Jeffrey" userId="e7101d2c-1861-41b2-b94c-3c17e49be4fa" providerId="ADAL" clId="{74935B36-1525-43B2-B862-6A2D01A58172}" dt="2023-04-04T16:45:06.428" v="3364"/>
          <ac:spMkLst>
            <pc:docMk/>
            <pc:sldMk cId="981079290" sldId="355"/>
            <ac:spMk id="2" creationId="{EF32B85D-D3FD-4708-B014-84597E42595C}"/>
          </ac:spMkLst>
        </pc:spChg>
        <pc:spChg chg="mod">
          <ac:chgData name="Ryan, Jeffrey" userId="e7101d2c-1861-41b2-b94c-3c17e49be4fa" providerId="ADAL" clId="{74935B36-1525-43B2-B862-6A2D01A58172}" dt="2023-04-04T22:51:55.009" v="6667" actId="20577"/>
          <ac:spMkLst>
            <pc:docMk/>
            <pc:sldMk cId="981079290" sldId="355"/>
            <ac:spMk id="3" creationId="{2FC67261-D770-4D86-8B14-DA55673E0F84}"/>
          </ac:spMkLst>
        </pc:spChg>
      </pc:sldChg>
      <pc:sldChg chg="addSp delSp modSp new mod modNotesTx">
        <pc:chgData name="Ryan, Jeffrey" userId="e7101d2c-1861-41b2-b94c-3c17e49be4fa" providerId="ADAL" clId="{74935B36-1525-43B2-B862-6A2D01A58172}" dt="2023-04-04T22:51:20.421" v="6649" actId="20577"/>
        <pc:sldMkLst>
          <pc:docMk/>
          <pc:sldMk cId="2226411840" sldId="356"/>
        </pc:sldMkLst>
        <pc:spChg chg="mod">
          <ac:chgData name="Ryan, Jeffrey" userId="e7101d2c-1861-41b2-b94c-3c17e49be4fa" providerId="ADAL" clId="{74935B36-1525-43B2-B862-6A2D01A58172}" dt="2023-04-04T16:47:56.674" v="3395"/>
          <ac:spMkLst>
            <pc:docMk/>
            <pc:sldMk cId="2226411840" sldId="356"/>
            <ac:spMk id="2" creationId="{7B36E3C7-9562-47AC-A10D-E6D281C07626}"/>
          </ac:spMkLst>
        </pc:spChg>
        <pc:spChg chg="add del mod">
          <ac:chgData name="Ryan, Jeffrey" userId="e7101d2c-1861-41b2-b94c-3c17e49be4fa" providerId="ADAL" clId="{74935B36-1525-43B2-B862-6A2D01A58172}" dt="2023-04-04T22:51:20.421" v="6649" actId="20577"/>
          <ac:spMkLst>
            <pc:docMk/>
            <pc:sldMk cId="2226411840" sldId="356"/>
            <ac:spMk id="3" creationId="{EA641944-6A2E-4834-9023-0980DA317021}"/>
          </ac:spMkLst>
        </pc:spChg>
        <pc:graphicFrameChg chg="add del mod">
          <ac:chgData name="Ryan, Jeffrey" userId="e7101d2c-1861-41b2-b94c-3c17e49be4fa" providerId="ADAL" clId="{74935B36-1525-43B2-B862-6A2D01A58172}" dt="2023-04-04T17:02:15.453" v="4468" actId="12084"/>
          <ac:graphicFrameMkLst>
            <pc:docMk/>
            <pc:sldMk cId="2226411840" sldId="356"/>
            <ac:graphicFrameMk id="4" creationId="{290689B9-3F21-4B84-A28F-79492E01E6DE}"/>
          </ac:graphicFrameMkLst>
        </pc:graphicFrameChg>
      </pc:sldChg>
      <pc:sldChg chg="modSp new mod modNotesTx">
        <pc:chgData name="Ryan, Jeffrey" userId="e7101d2c-1861-41b2-b94c-3c17e49be4fa" providerId="ADAL" clId="{74935B36-1525-43B2-B862-6A2D01A58172}" dt="2023-04-04T22:33:31.231" v="5911" actId="20577"/>
        <pc:sldMkLst>
          <pc:docMk/>
          <pc:sldMk cId="871597989" sldId="357"/>
        </pc:sldMkLst>
        <pc:spChg chg="mod">
          <ac:chgData name="Ryan, Jeffrey" userId="e7101d2c-1861-41b2-b94c-3c17e49be4fa" providerId="ADAL" clId="{74935B36-1525-43B2-B862-6A2D01A58172}" dt="2023-04-04T16:48:54.725" v="3436" actId="20577"/>
          <ac:spMkLst>
            <pc:docMk/>
            <pc:sldMk cId="871597989" sldId="357"/>
            <ac:spMk id="2" creationId="{C102232D-3652-41A8-8295-171BD55255CE}"/>
          </ac:spMkLst>
        </pc:spChg>
        <pc:spChg chg="mod">
          <ac:chgData name="Ryan, Jeffrey" userId="e7101d2c-1861-41b2-b94c-3c17e49be4fa" providerId="ADAL" clId="{74935B36-1525-43B2-B862-6A2D01A58172}" dt="2023-04-04T22:33:31.231" v="5911" actId="20577"/>
          <ac:spMkLst>
            <pc:docMk/>
            <pc:sldMk cId="871597989" sldId="357"/>
            <ac:spMk id="3" creationId="{4FCD11AE-016B-4F2C-B606-FFA1C1F73363}"/>
          </ac:spMkLst>
        </pc:spChg>
      </pc:sldChg>
      <pc:sldChg chg="addSp delSp modSp new mod">
        <pc:chgData name="Ryan, Jeffrey" userId="e7101d2c-1861-41b2-b94c-3c17e49be4fa" providerId="ADAL" clId="{74935B36-1525-43B2-B862-6A2D01A58172}" dt="2023-04-04T22:52:49.576" v="6671" actId="20577"/>
        <pc:sldMkLst>
          <pc:docMk/>
          <pc:sldMk cId="1598392777" sldId="358"/>
        </pc:sldMkLst>
        <pc:spChg chg="mod">
          <ac:chgData name="Ryan, Jeffrey" userId="e7101d2c-1861-41b2-b94c-3c17e49be4fa" providerId="ADAL" clId="{74935B36-1525-43B2-B862-6A2D01A58172}" dt="2023-04-04T16:51:08.104" v="3475"/>
          <ac:spMkLst>
            <pc:docMk/>
            <pc:sldMk cId="1598392777" sldId="358"/>
            <ac:spMk id="2" creationId="{1DD1B55C-FEC4-414A-8E8C-A2C94B2A21D7}"/>
          </ac:spMkLst>
        </pc:spChg>
        <pc:spChg chg="del">
          <ac:chgData name="Ryan, Jeffrey" userId="e7101d2c-1861-41b2-b94c-3c17e49be4fa" providerId="ADAL" clId="{74935B36-1525-43B2-B862-6A2D01A58172}" dt="2023-04-04T16:51:08.104" v="3475"/>
          <ac:spMkLst>
            <pc:docMk/>
            <pc:sldMk cId="1598392777" sldId="358"/>
            <ac:spMk id="3" creationId="{A90E9EDD-CF5D-49C8-A1D1-10E1299461A5}"/>
          </ac:spMkLst>
        </pc:spChg>
        <pc:spChg chg="del">
          <ac:chgData name="Ryan, Jeffrey" userId="e7101d2c-1861-41b2-b94c-3c17e49be4fa" providerId="ADAL" clId="{74935B36-1525-43B2-B862-6A2D01A58172}" dt="2023-04-04T16:51:08.104" v="3475"/>
          <ac:spMkLst>
            <pc:docMk/>
            <pc:sldMk cId="1598392777" sldId="358"/>
            <ac:spMk id="4" creationId="{57E2339B-1B16-4A5F-8411-B613FA9E67D2}"/>
          </ac:spMkLst>
        </pc:spChg>
        <pc:spChg chg="add mod">
          <ac:chgData name="Ryan, Jeffrey" userId="e7101d2c-1861-41b2-b94c-3c17e49be4fa" providerId="ADAL" clId="{74935B36-1525-43B2-B862-6A2D01A58172}" dt="2023-04-04T22:52:49.576" v="6671" actId="20577"/>
          <ac:spMkLst>
            <pc:docMk/>
            <pc:sldMk cId="1598392777" sldId="358"/>
            <ac:spMk id="5" creationId="{9BE22938-6315-4C3E-BEB5-F436554E3601}"/>
          </ac:spMkLst>
        </pc:spChg>
      </pc:sldChg>
      <pc:sldChg chg="modSp new mod modNotesTx">
        <pc:chgData name="Ryan, Jeffrey" userId="e7101d2c-1861-41b2-b94c-3c17e49be4fa" providerId="ADAL" clId="{74935B36-1525-43B2-B862-6A2D01A58172}" dt="2023-04-04T22:43:26.249" v="6548" actId="5793"/>
        <pc:sldMkLst>
          <pc:docMk/>
          <pc:sldMk cId="1715879084" sldId="359"/>
        </pc:sldMkLst>
        <pc:spChg chg="mod">
          <ac:chgData name="Ryan, Jeffrey" userId="e7101d2c-1861-41b2-b94c-3c17e49be4fa" providerId="ADAL" clId="{74935B36-1525-43B2-B862-6A2D01A58172}" dt="2023-04-04T16:54:42.797" v="3838"/>
          <ac:spMkLst>
            <pc:docMk/>
            <pc:sldMk cId="1715879084" sldId="359"/>
            <ac:spMk id="2" creationId="{E22F54FC-8268-432F-AE9E-A0E275C6AEA9}"/>
          </ac:spMkLst>
        </pc:spChg>
        <pc:spChg chg="mod">
          <ac:chgData name="Ryan, Jeffrey" userId="e7101d2c-1861-41b2-b94c-3c17e49be4fa" providerId="ADAL" clId="{74935B36-1525-43B2-B862-6A2D01A58172}" dt="2023-04-04T22:43:26.249" v="6548" actId="5793"/>
          <ac:spMkLst>
            <pc:docMk/>
            <pc:sldMk cId="1715879084" sldId="359"/>
            <ac:spMk id="3" creationId="{A67C89BB-8060-4B51-BF6B-F8DC47B0884D}"/>
          </ac:spMkLst>
        </pc:spChg>
      </pc:sldChg>
      <pc:sldChg chg="addSp modSp new mod ord">
        <pc:chgData name="Ryan, Jeffrey" userId="e7101d2c-1861-41b2-b94c-3c17e49be4fa" providerId="ADAL" clId="{74935B36-1525-43B2-B862-6A2D01A58172}" dt="2023-04-04T22:59:19.989" v="6687"/>
        <pc:sldMkLst>
          <pc:docMk/>
          <pc:sldMk cId="3140489801" sldId="361"/>
        </pc:sldMkLst>
        <pc:spChg chg="mod">
          <ac:chgData name="Ryan, Jeffrey" userId="e7101d2c-1861-41b2-b94c-3c17e49be4fa" providerId="ADAL" clId="{74935B36-1525-43B2-B862-6A2D01A58172}" dt="2023-04-04T22:35:12.073" v="5914"/>
          <ac:spMkLst>
            <pc:docMk/>
            <pc:sldMk cId="3140489801" sldId="361"/>
            <ac:spMk id="2" creationId="{FCB2393C-CCFC-4A75-A06F-E77B48E26379}"/>
          </ac:spMkLst>
        </pc:spChg>
        <pc:spChg chg="mod">
          <ac:chgData name="Ryan, Jeffrey" userId="e7101d2c-1861-41b2-b94c-3c17e49be4fa" providerId="ADAL" clId="{74935B36-1525-43B2-B862-6A2D01A58172}" dt="2023-04-04T22:53:31.665" v="6686" actId="20577"/>
          <ac:spMkLst>
            <pc:docMk/>
            <pc:sldMk cId="3140489801" sldId="361"/>
            <ac:spMk id="3" creationId="{9DC85776-4C97-4D23-A463-C82C787B0022}"/>
          </ac:spMkLst>
        </pc:spChg>
        <pc:spChg chg="add mod">
          <ac:chgData name="Ryan, Jeffrey" userId="e7101d2c-1861-41b2-b94c-3c17e49be4fa" providerId="ADAL" clId="{74935B36-1525-43B2-B862-6A2D01A58172}" dt="2023-04-04T22:59:19.989" v="6687"/>
          <ac:spMkLst>
            <pc:docMk/>
            <pc:sldMk cId="3140489801" sldId="361"/>
            <ac:spMk id="4" creationId="{A40F7C4D-1CE6-4D31-8F60-98CF66137C78}"/>
          </ac:spMkLst>
        </pc:spChg>
      </pc:sldChg>
    </pc:docChg>
  </pc:docChgLst>
  <pc:docChgLst>
    <pc:chgData name="Ryan, Jeffrey" userId="e7101d2c-1861-41b2-b94c-3c17e49be4fa" providerId="ADAL" clId="{AF337AF3-2523-4FE4-AF63-7553DB233A9E}"/>
    <pc:docChg chg="undo redo custSel addSld delSld modSld">
      <pc:chgData name="Ryan, Jeffrey" userId="e7101d2c-1861-41b2-b94c-3c17e49be4fa" providerId="ADAL" clId="{AF337AF3-2523-4FE4-AF63-7553DB233A9E}" dt="2023-05-30T21:56:32.841" v="906" actId="20577"/>
      <pc:docMkLst>
        <pc:docMk/>
      </pc:docMkLst>
      <pc:sldChg chg="modSp del mod">
        <pc:chgData name="Ryan, Jeffrey" userId="e7101d2c-1861-41b2-b94c-3c17e49be4fa" providerId="ADAL" clId="{AF337AF3-2523-4FE4-AF63-7553DB233A9E}" dt="2023-05-30T15:49:39.235" v="25" actId="2696"/>
        <pc:sldMkLst>
          <pc:docMk/>
          <pc:sldMk cId="903568716" sldId="376"/>
        </pc:sldMkLst>
        <pc:spChg chg="mod">
          <ac:chgData name="Ryan, Jeffrey" userId="e7101d2c-1861-41b2-b94c-3c17e49be4fa" providerId="ADAL" clId="{AF337AF3-2523-4FE4-AF63-7553DB233A9E}" dt="2023-05-30T15:49:32.319" v="24" actId="20577"/>
          <ac:spMkLst>
            <pc:docMk/>
            <pc:sldMk cId="903568716" sldId="376"/>
            <ac:spMk id="3" creationId="{9DC85776-4C97-4D23-A463-C82C787B0022}"/>
          </ac:spMkLst>
        </pc:spChg>
      </pc:sldChg>
      <pc:sldChg chg="modNotesTx">
        <pc:chgData name="Ryan, Jeffrey" userId="e7101d2c-1861-41b2-b94c-3c17e49be4fa" providerId="ADAL" clId="{AF337AF3-2523-4FE4-AF63-7553DB233A9E}" dt="2023-05-30T21:37:08.544" v="315" actId="20577"/>
        <pc:sldMkLst>
          <pc:docMk/>
          <pc:sldMk cId="1623891409" sldId="383"/>
        </pc:sldMkLst>
      </pc:sldChg>
      <pc:sldChg chg="modSp del mod modShow">
        <pc:chgData name="Ryan, Jeffrey" userId="e7101d2c-1861-41b2-b94c-3c17e49be4fa" providerId="ADAL" clId="{AF337AF3-2523-4FE4-AF63-7553DB233A9E}" dt="2023-05-30T20:57:38.997" v="305" actId="2696"/>
        <pc:sldMkLst>
          <pc:docMk/>
          <pc:sldMk cId="1063707300" sldId="384"/>
        </pc:sldMkLst>
        <pc:spChg chg="mod">
          <ac:chgData name="Ryan, Jeffrey" userId="e7101d2c-1861-41b2-b94c-3c17e49be4fa" providerId="ADAL" clId="{AF337AF3-2523-4FE4-AF63-7553DB233A9E}" dt="2023-05-30T20:56:17.968" v="304" actId="20577"/>
          <ac:spMkLst>
            <pc:docMk/>
            <pc:sldMk cId="1063707300" sldId="384"/>
            <ac:spMk id="10" creationId="{27EB60E1-5C7E-20BF-87F7-17E8134211B6}"/>
          </ac:spMkLst>
        </pc:spChg>
      </pc:sldChg>
      <pc:sldChg chg="add del">
        <pc:chgData name="Ryan, Jeffrey" userId="e7101d2c-1861-41b2-b94c-3c17e49be4fa" providerId="ADAL" clId="{AF337AF3-2523-4FE4-AF63-7553DB233A9E}" dt="2023-05-30T20:55:11.253" v="108" actId="2696"/>
        <pc:sldMkLst>
          <pc:docMk/>
          <pc:sldMk cId="960863112" sldId="385"/>
        </pc:sldMkLst>
      </pc:sldChg>
      <pc:sldChg chg="del">
        <pc:chgData name="Ryan, Jeffrey" userId="e7101d2c-1861-41b2-b94c-3c17e49be4fa" providerId="ADAL" clId="{AF337AF3-2523-4FE4-AF63-7553DB233A9E}" dt="2023-05-30T15:48:40.134" v="13" actId="2696"/>
        <pc:sldMkLst>
          <pc:docMk/>
          <pc:sldMk cId="3028807195" sldId="386"/>
        </pc:sldMkLst>
      </pc:sldChg>
      <pc:sldChg chg="new del">
        <pc:chgData name="Ryan, Jeffrey" userId="e7101d2c-1861-41b2-b94c-3c17e49be4fa" providerId="ADAL" clId="{AF337AF3-2523-4FE4-AF63-7553DB233A9E}" dt="2023-05-30T15:48:36.546" v="12" actId="2696"/>
        <pc:sldMkLst>
          <pc:docMk/>
          <pc:sldMk cId="377518910" sldId="387"/>
        </pc:sldMkLst>
      </pc:sldChg>
      <pc:sldChg chg="modSp add mod">
        <pc:chgData name="Ryan, Jeffrey" userId="e7101d2c-1861-41b2-b94c-3c17e49be4fa" providerId="ADAL" clId="{AF337AF3-2523-4FE4-AF63-7553DB233A9E}" dt="2023-05-30T15:47:36.282" v="3" actId="20577"/>
        <pc:sldMkLst>
          <pc:docMk/>
          <pc:sldMk cId="2290013665" sldId="389"/>
        </pc:sldMkLst>
        <pc:spChg chg="mod">
          <ac:chgData name="Ryan, Jeffrey" userId="e7101d2c-1861-41b2-b94c-3c17e49be4fa" providerId="ADAL" clId="{AF337AF3-2523-4FE4-AF63-7553DB233A9E}" dt="2023-05-30T15:47:36.282" v="3" actId="20577"/>
          <ac:spMkLst>
            <pc:docMk/>
            <pc:sldMk cId="2290013665" sldId="389"/>
            <ac:spMk id="4" creationId="{A904125C-1DAF-CDA6-7FB8-72020DA79AA2}"/>
          </ac:spMkLst>
        </pc:spChg>
      </pc:sldChg>
      <pc:sldChg chg="add del">
        <pc:chgData name="Ryan, Jeffrey" userId="e7101d2c-1861-41b2-b94c-3c17e49be4fa" providerId="ADAL" clId="{AF337AF3-2523-4FE4-AF63-7553DB233A9E}" dt="2023-05-30T15:48:05.879" v="8"/>
        <pc:sldMkLst>
          <pc:docMk/>
          <pc:sldMk cId="3356533129" sldId="394"/>
        </pc:sldMkLst>
      </pc:sldChg>
      <pc:sldChg chg="add del">
        <pc:chgData name="Ryan, Jeffrey" userId="e7101d2c-1861-41b2-b94c-3c17e49be4fa" providerId="ADAL" clId="{AF337AF3-2523-4FE4-AF63-7553DB233A9E}" dt="2023-05-30T15:48:05.879" v="8"/>
        <pc:sldMkLst>
          <pc:docMk/>
          <pc:sldMk cId="3448810564" sldId="395"/>
        </pc:sldMkLst>
      </pc:sldChg>
      <pc:sldChg chg="modSp add mod">
        <pc:chgData name="Ryan, Jeffrey" userId="e7101d2c-1861-41b2-b94c-3c17e49be4fa" providerId="ADAL" clId="{AF337AF3-2523-4FE4-AF63-7553DB233A9E}" dt="2023-05-30T15:47:39.153" v="4" actId="20577"/>
        <pc:sldMkLst>
          <pc:docMk/>
          <pc:sldMk cId="3061962012" sldId="398"/>
        </pc:sldMkLst>
        <pc:spChg chg="mod">
          <ac:chgData name="Ryan, Jeffrey" userId="e7101d2c-1861-41b2-b94c-3c17e49be4fa" providerId="ADAL" clId="{AF337AF3-2523-4FE4-AF63-7553DB233A9E}" dt="2023-05-30T15:47:39.153" v="4" actId="20577"/>
          <ac:spMkLst>
            <pc:docMk/>
            <pc:sldMk cId="3061962012" sldId="398"/>
            <ac:spMk id="2" creationId="{0097422B-F790-4651-80C7-B3F4E0965808}"/>
          </ac:spMkLst>
        </pc:spChg>
      </pc:sldChg>
      <pc:sldChg chg="addSp modSp add mod modClrScheme chgLayout">
        <pc:chgData name="Ryan, Jeffrey" userId="e7101d2c-1861-41b2-b94c-3c17e49be4fa" providerId="ADAL" clId="{AF337AF3-2523-4FE4-AF63-7553DB233A9E}" dt="2023-05-30T15:48:29.907" v="11" actId="14100"/>
        <pc:sldMkLst>
          <pc:docMk/>
          <pc:sldMk cId="904211986" sldId="399"/>
        </pc:sldMkLst>
        <pc:spChg chg="mod ord">
          <ac:chgData name="Ryan, Jeffrey" userId="e7101d2c-1861-41b2-b94c-3c17e49be4fa" providerId="ADAL" clId="{AF337AF3-2523-4FE4-AF63-7553DB233A9E}" dt="2023-05-30T15:48:22.173" v="9" actId="700"/>
          <ac:spMkLst>
            <pc:docMk/>
            <pc:sldMk cId="904211986" sldId="399"/>
            <ac:spMk id="2" creationId="{786F836A-5BF6-501D-00B3-08CCFC09EEF9}"/>
          </ac:spMkLst>
        </pc:spChg>
        <pc:spChg chg="add mod ord">
          <ac:chgData name="Ryan, Jeffrey" userId="e7101d2c-1861-41b2-b94c-3c17e49be4fa" providerId="ADAL" clId="{AF337AF3-2523-4FE4-AF63-7553DB233A9E}" dt="2023-05-30T15:48:22.173" v="9" actId="700"/>
          <ac:spMkLst>
            <pc:docMk/>
            <pc:sldMk cId="904211986" sldId="399"/>
            <ac:spMk id="3" creationId="{BBEBA63B-8E22-7B44-F830-D9CEACBF1FCE}"/>
          </ac:spMkLst>
        </pc:spChg>
        <pc:picChg chg="mod ord">
          <ac:chgData name="Ryan, Jeffrey" userId="e7101d2c-1861-41b2-b94c-3c17e49be4fa" providerId="ADAL" clId="{AF337AF3-2523-4FE4-AF63-7553DB233A9E}" dt="2023-05-30T15:48:29.907" v="11" actId="14100"/>
          <ac:picMkLst>
            <pc:docMk/>
            <pc:sldMk cId="904211986" sldId="399"/>
            <ac:picMk id="1030" creationId="{B73C5BBC-CAF4-C070-3A6E-1C6D8B4FE42E}"/>
          </ac:picMkLst>
        </pc:picChg>
      </pc:sldChg>
      <pc:sldChg chg="add del">
        <pc:chgData name="Ryan, Jeffrey" userId="e7101d2c-1861-41b2-b94c-3c17e49be4fa" providerId="ADAL" clId="{AF337AF3-2523-4FE4-AF63-7553DB233A9E}" dt="2023-05-30T15:48:05.879" v="8"/>
        <pc:sldMkLst>
          <pc:docMk/>
          <pc:sldMk cId="1139384842" sldId="407"/>
        </pc:sldMkLst>
      </pc:sldChg>
      <pc:sldChg chg="modSp mod modCm">
        <pc:chgData name="Ryan, Jeffrey" userId="e7101d2c-1861-41b2-b94c-3c17e49be4fa" providerId="ADAL" clId="{AF337AF3-2523-4FE4-AF63-7553DB233A9E}" dt="2023-05-30T21:45:29.162" v="710"/>
        <pc:sldMkLst>
          <pc:docMk/>
          <pc:sldMk cId="264872892" sldId="409"/>
        </pc:sldMkLst>
        <pc:spChg chg="mod">
          <ac:chgData name="Ryan, Jeffrey" userId="e7101d2c-1861-41b2-b94c-3c17e49be4fa" providerId="ADAL" clId="{AF337AF3-2523-4FE4-AF63-7553DB233A9E}" dt="2023-05-30T21:45:12.610" v="709" actId="20577"/>
          <ac:spMkLst>
            <pc:docMk/>
            <pc:sldMk cId="264872892" sldId="409"/>
            <ac:spMk id="3" creationId="{B9738DE4-91E8-C4B8-6220-814AB5B010D1}"/>
          </ac:spMkLst>
        </pc:spChg>
        <pc:extLst>
          <p:ext xmlns:p="http://schemas.openxmlformats.org/presentationml/2006/main" uri="{D6D511B9-2390-475A-947B-AFAB55BFBCF1}">
            <pc226:cmChg xmlns:pc226="http://schemas.microsoft.com/office/powerpoint/2022/06/main/command" chg="mod">
              <pc226:chgData name="Ryan, Jeffrey" userId="e7101d2c-1861-41b2-b94c-3c17e49be4fa" providerId="ADAL" clId="{AF337AF3-2523-4FE4-AF63-7553DB233A9E}" dt="2023-05-30T21:45:29.162" v="710"/>
              <pc2:cmMkLst xmlns:pc2="http://schemas.microsoft.com/office/powerpoint/2019/9/main/command">
                <pc:docMk/>
                <pc:sldMk cId="264872892" sldId="409"/>
                <pc2:cmMk id="{EF5B768E-DB4F-4C50-8CB2-56D786F5A61B}"/>
              </pc2:cmMkLst>
              <pc226:cmRplyChg chg="add">
                <pc226:chgData name="Ryan, Jeffrey" userId="e7101d2c-1861-41b2-b94c-3c17e49be4fa" providerId="ADAL" clId="{AF337AF3-2523-4FE4-AF63-7553DB233A9E}" dt="2023-05-30T21:45:29.162" v="710"/>
                <pc2:cmRplyMkLst xmlns:pc2="http://schemas.microsoft.com/office/powerpoint/2019/9/main/command">
                  <pc:docMk/>
                  <pc:sldMk cId="264872892" sldId="409"/>
                  <pc2:cmMk id="{EF5B768E-DB4F-4C50-8CB2-56D786F5A61B}"/>
                  <pc2:cmRplyMk id="{5DFFAD3F-619D-467C-999E-00E5B6647481}"/>
                </pc2:cmRplyMkLst>
              </pc226:cmRplyChg>
            </pc226:cmChg>
          </p:ext>
        </pc:extLst>
      </pc:sldChg>
      <pc:sldChg chg="addSp delSp modSp new del mod modClrScheme chgLayout">
        <pc:chgData name="Ryan, Jeffrey" userId="e7101d2c-1861-41b2-b94c-3c17e49be4fa" providerId="ADAL" clId="{AF337AF3-2523-4FE4-AF63-7553DB233A9E}" dt="2023-05-30T20:37:50.588" v="64" actId="47"/>
        <pc:sldMkLst>
          <pc:docMk/>
          <pc:sldMk cId="2714732931" sldId="410"/>
        </pc:sldMkLst>
        <pc:spChg chg="del">
          <ac:chgData name="Ryan, Jeffrey" userId="e7101d2c-1861-41b2-b94c-3c17e49be4fa" providerId="ADAL" clId="{AF337AF3-2523-4FE4-AF63-7553DB233A9E}" dt="2023-05-30T20:35:14.534" v="29" actId="478"/>
          <ac:spMkLst>
            <pc:docMk/>
            <pc:sldMk cId="2714732931" sldId="410"/>
            <ac:spMk id="2" creationId="{0316139E-D5A9-896C-FAD5-404E5FAB0AC0}"/>
          </ac:spMkLst>
        </pc:spChg>
        <pc:spChg chg="del">
          <ac:chgData name="Ryan, Jeffrey" userId="e7101d2c-1861-41b2-b94c-3c17e49be4fa" providerId="ADAL" clId="{AF337AF3-2523-4FE4-AF63-7553DB233A9E}" dt="2023-05-30T20:35:14.534" v="29" actId="478"/>
          <ac:spMkLst>
            <pc:docMk/>
            <pc:sldMk cId="2714732931" sldId="410"/>
            <ac:spMk id="3" creationId="{64D62C16-F6CF-2575-3FF8-0C57FDFE4BEA}"/>
          </ac:spMkLst>
        </pc:spChg>
        <pc:spChg chg="add del">
          <ac:chgData name="Ryan, Jeffrey" userId="e7101d2c-1861-41b2-b94c-3c17e49be4fa" providerId="ADAL" clId="{AF337AF3-2523-4FE4-AF63-7553DB233A9E}" dt="2023-05-30T20:37:36.458" v="57" actId="22"/>
          <ac:spMkLst>
            <pc:docMk/>
            <pc:sldMk cId="2714732931" sldId="410"/>
            <ac:spMk id="10" creationId="{B5B64BD7-9877-77EE-FE27-079A9DC2CEEA}"/>
          </ac:spMkLst>
        </pc:spChg>
        <pc:picChg chg="add del">
          <ac:chgData name="Ryan, Jeffrey" userId="e7101d2c-1861-41b2-b94c-3c17e49be4fa" providerId="ADAL" clId="{AF337AF3-2523-4FE4-AF63-7553DB233A9E}" dt="2023-05-30T20:35:11.516" v="28" actId="22"/>
          <ac:picMkLst>
            <pc:docMk/>
            <pc:sldMk cId="2714732931" sldId="410"/>
            <ac:picMk id="5" creationId="{63ABBEB9-72D9-73AB-B329-ADFDFCC733A4}"/>
          </ac:picMkLst>
        </pc:picChg>
        <pc:picChg chg="add del mod modCrop">
          <ac:chgData name="Ryan, Jeffrey" userId="e7101d2c-1861-41b2-b94c-3c17e49be4fa" providerId="ADAL" clId="{AF337AF3-2523-4FE4-AF63-7553DB233A9E}" dt="2023-05-30T20:37:45.342" v="61" actId="21"/>
          <ac:picMkLst>
            <pc:docMk/>
            <pc:sldMk cId="2714732931" sldId="410"/>
            <ac:picMk id="7" creationId="{57B897DF-5204-AF87-FC91-9944B923E5E5}"/>
          </ac:picMkLst>
        </pc:picChg>
        <pc:picChg chg="add del mod modCrop">
          <ac:chgData name="Ryan, Jeffrey" userId="e7101d2c-1861-41b2-b94c-3c17e49be4fa" providerId="ADAL" clId="{AF337AF3-2523-4FE4-AF63-7553DB233A9E}" dt="2023-05-30T20:37:45.342" v="61" actId="21"/>
          <ac:picMkLst>
            <pc:docMk/>
            <pc:sldMk cId="2714732931" sldId="410"/>
            <ac:picMk id="8" creationId="{3E2BB007-33A5-9C1D-7664-63553009C635}"/>
          </ac:picMkLst>
        </pc:picChg>
      </pc:sldChg>
      <pc:sldChg chg="addSp delSp modSp add mod modNotesTx">
        <pc:chgData name="Ryan, Jeffrey" userId="e7101d2c-1861-41b2-b94c-3c17e49be4fa" providerId="ADAL" clId="{AF337AF3-2523-4FE4-AF63-7553DB233A9E}" dt="2023-05-30T20:41:25.791" v="87"/>
        <pc:sldMkLst>
          <pc:docMk/>
          <pc:sldMk cId="1912125615" sldId="411"/>
        </pc:sldMkLst>
        <pc:spChg chg="del">
          <ac:chgData name="Ryan, Jeffrey" userId="e7101d2c-1861-41b2-b94c-3c17e49be4fa" providerId="ADAL" clId="{AF337AF3-2523-4FE4-AF63-7553DB233A9E}" dt="2023-05-30T20:37:43.186" v="60" actId="478"/>
          <ac:spMkLst>
            <pc:docMk/>
            <pc:sldMk cId="1912125615" sldId="411"/>
            <ac:spMk id="3" creationId="{F7A69DDB-2397-AA80-FF75-6182A25BAB1F}"/>
          </ac:spMkLst>
        </pc:spChg>
        <pc:spChg chg="add del mod">
          <ac:chgData name="Ryan, Jeffrey" userId="e7101d2c-1861-41b2-b94c-3c17e49be4fa" providerId="ADAL" clId="{AF337AF3-2523-4FE4-AF63-7553DB233A9E}" dt="2023-05-30T20:37:49.142" v="63" actId="478"/>
          <ac:spMkLst>
            <pc:docMk/>
            <pc:sldMk cId="1912125615" sldId="411"/>
            <ac:spMk id="6" creationId="{3B335B75-59B2-EBBA-3C92-25BD1AC12AD5}"/>
          </ac:spMkLst>
        </pc:spChg>
        <pc:spChg chg="add mod">
          <ac:chgData name="Ryan, Jeffrey" userId="e7101d2c-1861-41b2-b94c-3c17e49be4fa" providerId="ADAL" clId="{AF337AF3-2523-4FE4-AF63-7553DB233A9E}" dt="2023-05-30T20:41:15.989" v="83" actId="1076"/>
          <ac:spMkLst>
            <pc:docMk/>
            <pc:sldMk cId="1912125615" sldId="411"/>
            <ac:spMk id="9" creationId="{25088C44-456A-BAB2-79F9-44D5C8127F20}"/>
          </ac:spMkLst>
        </pc:spChg>
        <pc:spChg chg="add mod">
          <ac:chgData name="Ryan, Jeffrey" userId="e7101d2c-1861-41b2-b94c-3c17e49be4fa" providerId="ADAL" clId="{AF337AF3-2523-4FE4-AF63-7553DB233A9E}" dt="2023-05-30T20:40:55.027" v="80" actId="164"/>
          <ac:spMkLst>
            <pc:docMk/>
            <pc:sldMk cId="1912125615" sldId="411"/>
            <ac:spMk id="12" creationId="{1C9E70B1-962B-579E-444A-B1EC55120564}"/>
          </ac:spMkLst>
        </pc:spChg>
        <pc:spChg chg="add del mod">
          <ac:chgData name="Ryan, Jeffrey" userId="e7101d2c-1861-41b2-b94c-3c17e49be4fa" providerId="ADAL" clId="{AF337AF3-2523-4FE4-AF63-7553DB233A9E}" dt="2023-05-30T20:41:25.791" v="87"/>
          <ac:spMkLst>
            <pc:docMk/>
            <pc:sldMk cId="1912125615" sldId="411"/>
            <ac:spMk id="15" creationId="{A455F86D-76FE-25F1-4899-60A435DD784B}"/>
          </ac:spMkLst>
        </pc:spChg>
        <pc:grpChg chg="add mod">
          <ac:chgData name="Ryan, Jeffrey" userId="e7101d2c-1861-41b2-b94c-3c17e49be4fa" providerId="ADAL" clId="{AF337AF3-2523-4FE4-AF63-7553DB233A9E}" dt="2023-05-30T20:40:55.027" v="80" actId="164"/>
          <ac:grpSpMkLst>
            <pc:docMk/>
            <pc:sldMk cId="1912125615" sldId="411"/>
            <ac:grpSpMk id="13" creationId="{132BD836-D548-C5AC-241C-CAC77082565B}"/>
          </ac:grpSpMkLst>
        </pc:grpChg>
        <pc:grpChg chg="add mod">
          <ac:chgData name="Ryan, Jeffrey" userId="e7101d2c-1861-41b2-b94c-3c17e49be4fa" providerId="ADAL" clId="{AF337AF3-2523-4FE4-AF63-7553DB233A9E}" dt="2023-05-30T20:41:01.950" v="81" actId="164"/>
          <ac:grpSpMkLst>
            <pc:docMk/>
            <pc:sldMk cId="1912125615" sldId="411"/>
            <ac:grpSpMk id="14" creationId="{4C4CF3CD-62AC-AF2F-ED75-C7FACBB88FBA}"/>
          </ac:grpSpMkLst>
        </pc:grpChg>
        <pc:picChg chg="del">
          <ac:chgData name="Ryan, Jeffrey" userId="e7101d2c-1861-41b2-b94c-3c17e49be4fa" providerId="ADAL" clId="{AF337AF3-2523-4FE4-AF63-7553DB233A9E}" dt="2023-05-30T20:37:41.470" v="59" actId="478"/>
          <ac:picMkLst>
            <pc:docMk/>
            <pc:sldMk cId="1912125615" sldId="411"/>
            <ac:picMk id="5" creationId="{026A966C-635A-0252-D8EF-5C619BA800EB}"/>
          </ac:picMkLst>
        </pc:picChg>
        <pc:picChg chg="add mod">
          <ac:chgData name="Ryan, Jeffrey" userId="e7101d2c-1861-41b2-b94c-3c17e49be4fa" providerId="ADAL" clId="{AF337AF3-2523-4FE4-AF63-7553DB233A9E}" dt="2023-05-30T20:41:01.950" v="81" actId="164"/>
          <ac:picMkLst>
            <pc:docMk/>
            <pc:sldMk cId="1912125615" sldId="411"/>
            <ac:picMk id="7" creationId="{66BAB025-7564-1974-53B4-23BFAB3F98AD}"/>
          </ac:picMkLst>
        </pc:picChg>
        <pc:picChg chg="add mod">
          <ac:chgData name="Ryan, Jeffrey" userId="e7101d2c-1861-41b2-b94c-3c17e49be4fa" providerId="ADAL" clId="{AF337AF3-2523-4FE4-AF63-7553DB233A9E}" dt="2023-05-30T20:40:55.027" v="80" actId="164"/>
          <ac:picMkLst>
            <pc:docMk/>
            <pc:sldMk cId="1912125615" sldId="411"/>
            <ac:picMk id="8" creationId="{D9179443-DCD4-D30D-CB4C-E32B832C5AAA}"/>
          </ac:picMkLst>
        </pc:picChg>
        <pc:picChg chg="add del mod">
          <ac:chgData name="Ryan, Jeffrey" userId="e7101d2c-1861-41b2-b94c-3c17e49be4fa" providerId="ADAL" clId="{AF337AF3-2523-4FE4-AF63-7553DB233A9E}" dt="2023-05-30T20:40:34.934" v="74"/>
          <ac:picMkLst>
            <pc:docMk/>
            <pc:sldMk cId="1912125615" sldId="411"/>
            <ac:picMk id="10" creationId="{14A61CD5-9E63-79D5-3780-80E1EA91E9D8}"/>
          </ac:picMkLst>
        </pc:picChg>
        <pc:picChg chg="add del mod">
          <ac:chgData name="Ryan, Jeffrey" userId="e7101d2c-1861-41b2-b94c-3c17e49be4fa" providerId="ADAL" clId="{AF337AF3-2523-4FE4-AF63-7553DB233A9E}" dt="2023-05-30T20:40:34.934" v="74"/>
          <ac:picMkLst>
            <pc:docMk/>
            <pc:sldMk cId="1912125615" sldId="411"/>
            <ac:picMk id="11" creationId="{820DD52D-EF21-7F4C-F70E-82C038F0A9F2}"/>
          </ac:picMkLst>
        </pc:picChg>
      </pc:sldChg>
      <pc:sldChg chg="modSp mod modCm">
        <pc:chgData name="Ryan, Jeffrey" userId="e7101d2c-1861-41b2-b94c-3c17e49be4fa" providerId="ADAL" clId="{AF337AF3-2523-4FE4-AF63-7553DB233A9E}" dt="2023-05-30T21:50:57.774" v="712"/>
        <pc:sldMkLst>
          <pc:docMk/>
          <pc:sldMk cId="981191687" sldId="412"/>
        </pc:sldMkLst>
        <pc:spChg chg="mod">
          <ac:chgData name="Ryan, Jeffrey" userId="e7101d2c-1861-41b2-b94c-3c17e49be4fa" providerId="ADAL" clId="{AF337AF3-2523-4FE4-AF63-7553DB233A9E}" dt="2023-05-30T21:50:38.147" v="711"/>
          <ac:spMkLst>
            <pc:docMk/>
            <pc:sldMk cId="981191687" sldId="412"/>
            <ac:spMk id="3" creationId="{C18EB341-061A-988A-FBED-229F6F6EB239}"/>
          </ac:spMkLst>
        </pc:spChg>
        <pc:extLst>
          <p:ext xmlns:p="http://schemas.openxmlformats.org/presentationml/2006/main" uri="{D6D511B9-2390-475A-947B-AFAB55BFBCF1}">
            <pc226:cmChg xmlns:pc226="http://schemas.microsoft.com/office/powerpoint/2022/06/main/command" chg="">
              <pc226:chgData name="Ryan, Jeffrey" userId="e7101d2c-1861-41b2-b94c-3c17e49be4fa" providerId="ADAL" clId="{AF337AF3-2523-4FE4-AF63-7553DB233A9E}" dt="2023-05-30T21:50:57.774" v="712"/>
              <pc2:cmMkLst xmlns:pc2="http://schemas.microsoft.com/office/powerpoint/2019/9/main/command">
                <pc:docMk/>
                <pc:sldMk cId="981191687" sldId="412"/>
                <pc2:cmMk id="{F388004C-5497-4229-99C7-86F1943A39EF}"/>
              </pc2:cmMkLst>
              <pc226:cmRplyChg chg="add">
                <pc226:chgData name="Ryan, Jeffrey" userId="e7101d2c-1861-41b2-b94c-3c17e49be4fa" providerId="ADAL" clId="{AF337AF3-2523-4FE4-AF63-7553DB233A9E}" dt="2023-05-30T21:50:57.774" v="712"/>
                <pc2:cmRplyMkLst xmlns:pc2="http://schemas.microsoft.com/office/powerpoint/2019/9/main/command">
                  <pc:docMk/>
                  <pc:sldMk cId="981191687" sldId="412"/>
                  <pc2:cmMk id="{F388004C-5497-4229-99C7-86F1943A39EF}"/>
                  <pc2:cmRplyMk id="{BAAD0FAB-5332-48FB-9F8E-885490B192DF}"/>
                </pc2:cmRplyMkLst>
              </pc226:cmRplyChg>
            </pc226:cmChg>
          </p:ext>
        </pc:extLst>
      </pc:sldChg>
      <pc:sldChg chg="modSp new mod">
        <pc:chgData name="Ryan, Jeffrey" userId="e7101d2c-1861-41b2-b94c-3c17e49be4fa" providerId="ADAL" clId="{AF337AF3-2523-4FE4-AF63-7553DB233A9E}" dt="2023-05-30T21:56:32.841" v="906" actId="20577"/>
        <pc:sldMkLst>
          <pc:docMk/>
          <pc:sldMk cId="2810635898" sldId="413"/>
        </pc:sldMkLst>
        <pc:spChg chg="mod">
          <ac:chgData name="Ryan, Jeffrey" userId="e7101d2c-1861-41b2-b94c-3c17e49be4fa" providerId="ADAL" clId="{AF337AF3-2523-4FE4-AF63-7553DB233A9E}" dt="2023-05-30T21:56:32.841" v="906" actId="20577"/>
          <ac:spMkLst>
            <pc:docMk/>
            <pc:sldMk cId="2810635898" sldId="413"/>
            <ac:spMk id="2" creationId="{0874D17A-943C-66BF-D085-3A3651B1861F}"/>
          </ac:spMkLst>
        </pc:spChg>
        <pc:spChg chg="mod">
          <ac:chgData name="Ryan, Jeffrey" userId="e7101d2c-1861-41b2-b94c-3c17e49be4fa" providerId="ADAL" clId="{AF337AF3-2523-4FE4-AF63-7553DB233A9E}" dt="2023-05-30T21:55:38.096" v="897" actId="20577"/>
          <ac:spMkLst>
            <pc:docMk/>
            <pc:sldMk cId="2810635898" sldId="413"/>
            <ac:spMk id="3" creationId="{32E6F64C-B7FF-F3D4-AB9C-345B0E3296A2}"/>
          </ac:spMkLst>
        </pc:spChg>
      </pc:sldChg>
    </pc:docChg>
  </pc:docChgLst>
  <pc:docChgLst>
    <pc:chgData name="Litchney, Seth" userId="38f27e89-1d47-4853-8801-0ef48cbde231" providerId="ADAL" clId="{B8AAA714-419D-4560-B52C-066B4B665DD3}"/>
    <pc:docChg chg="custSel modSld modMainMaster">
      <pc:chgData name="Litchney, Seth" userId="38f27e89-1d47-4853-8801-0ef48cbde231" providerId="ADAL" clId="{B8AAA714-419D-4560-B52C-066B4B665DD3}" dt="2023-05-16T15:31:01.152" v="46" actId="478"/>
      <pc:docMkLst>
        <pc:docMk/>
      </pc:docMkLst>
      <pc:sldChg chg="addSp delSp modSp mod">
        <pc:chgData name="Litchney, Seth" userId="38f27e89-1d47-4853-8801-0ef48cbde231" providerId="ADAL" clId="{B8AAA714-419D-4560-B52C-066B4B665DD3}" dt="2023-05-03T18:40:57.489" v="0" actId="478"/>
        <pc:sldMkLst>
          <pc:docMk/>
          <pc:sldMk cId="600046010" sldId="256"/>
        </pc:sldMkLst>
        <pc:spChg chg="del">
          <ac:chgData name="Litchney, Seth" userId="38f27e89-1d47-4853-8801-0ef48cbde231" providerId="ADAL" clId="{B8AAA714-419D-4560-B52C-066B4B665DD3}" dt="2023-05-03T18:40:57.489" v="0" actId="478"/>
          <ac:spMkLst>
            <pc:docMk/>
            <pc:sldMk cId="600046010" sldId="256"/>
            <ac:spMk id="4" creationId="{A29B298B-34CF-43F1-AA00-8BB629C0C62C}"/>
          </ac:spMkLst>
        </pc:spChg>
        <pc:spChg chg="add mod">
          <ac:chgData name="Litchney, Seth" userId="38f27e89-1d47-4853-8801-0ef48cbde231" providerId="ADAL" clId="{B8AAA714-419D-4560-B52C-066B4B665DD3}" dt="2023-05-03T18:40:57.489" v="0" actId="478"/>
          <ac:spMkLst>
            <pc:docMk/>
            <pc:sldMk cId="600046010" sldId="256"/>
            <ac:spMk id="5" creationId="{D37ACCAD-9994-3F3E-5CB7-1CED23C61365}"/>
          </ac:spMkLst>
        </pc:spChg>
      </pc:sldChg>
      <pc:sldChg chg="mod modShow">
        <pc:chgData name="Litchney, Seth" userId="38f27e89-1d47-4853-8801-0ef48cbde231" providerId="ADAL" clId="{B8AAA714-419D-4560-B52C-066B4B665DD3}" dt="2023-05-03T18:43:01.390" v="11" actId="729"/>
        <pc:sldMkLst>
          <pc:docMk/>
          <pc:sldMk cId="1308747151" sldId="259"/>
        </pc:sldMkLst>
      </pc:sldChg>
      <pc:sldChg chg="mod modShow">
        <pc:chgData name="Litchney, Seth" userId="38f27e89-1d47-4853-8801-0ef48cbde231" providerId="ADAL" clId="{B8AAA714-419D-4560-B52C-066B4B665DD3}" dt="2023-05-03T18:43:11.796" v="12" actId="729"/>
        <pc:sldMkLst>
          <pc:docMk/>
          <pc:sldMk cId="3467595245" sldId="264"/>
        </pc:sldMkLst>
      </pc:sldChg>
      <pc:sldChg chg="mod modShow">
        <pc:chgData name="Litchney, Seth" userId="38f27e89-1d47-4853-8801-0ef48cbde231" providerId="ADAL" clId="{B8AAA714-419D-4560-B52C-066B4B665DD3}" dt="2023-05-03T18:42:54.791" v="10" actId="729"/>
        <pc:sldMkLst>
          <pc:docMk/>
          <pc:sldMk cId="4144711033" sldId="265"/>
        </pc:sldMkLst>
      </pc:sldChg>
      <pc:sldChg chg="mod modShow">
        <pc:chgData name="Litchney, Seth" userId="38f27e89-1d47-4853-8801-0ef48cbde231" providerId="ADAL" clId="{B8AAA714-419D-4560-B52C-066B4B665DD3}" dt="2023-05-04T15:17:53.172" v="23" actId="729"/>
        <pc:sldMkLst>
          <pc:docMk/>
          <pc:sldMk cId="1901293555" sldId="280"/>
        </pc:sldMkLst>
      </pc:sldChg>
      <pc:sldChg chg="mod modShow">
        <pc:chgData name="Litchney, Seth" userId="38f27e89-1d47-4853-8801-0ef48cbde231" providerId="ADAL" clId="{B8AAA714-419D-4560-B52C-066B4B665DD3}" dt="2023-05-09T15:55:24.700" v="27" actId="729"/>
        <pc:sldMkLst>
          <pc:docMk/>
          <pc:sldMk cId="3756079632" sldId="285"/>
        </pc:sldMkLst>
      </pc:sldChg>
      <pc:sldChg chg="mod modShow">
        <pc:chgData name="Litchney, Seth" userId="38f27e89-1d47-4853-8801-0ef48cbde231" providerId="ADAL" clId="{B8AAA714-419D-4560-B52C-066B4B665DD3}" dt="2023-05-04T15:18:00.975" v="25" actId="729"/>
        <pc:sldMkLst>
          <pc:docMk/>
          <pc:sldMk cId="3916343857" sldId="296"/>
        </pc:sldMkLst>
      </pc:sldChg>
      <pc:sldChg chg="mod modShow">
        <pc:chgData name="Litchney, Seth" userId="38f27e89-1d47-4853-8801-0ef48cbde231" providerId="ADAL" clId="{B8AAA714-419D-4560-B52C-066B4B665DD3}" dt="2023-05-16T15:18:37.501" v="29" actId="729"/>
        <pc:sldMkLst>
          <pc:docMk/>
          <pc:sldMk cId="3114412635" sldId="302"/>
        </pc:sldMkLst>
      </pc:sldChg>
      <pc:sldChg chg="modSp">
        <pc:chgData name="Litchney, Seth" userId="38f27e89-1d47-4853-8801-0ef48cbde231" providerId="ADAL" clId="{B8AAA714-419D-4560-B52C-066B4B665DD3}" dt="2023-05-16T15:31:01.152" v="46" actId="478"/>
        <pc:sldMkLst>
          <pc:docMk/>
          <pc:sldMk cId="2519049950" sldId="310"/>
        </pc:sldMkLst>
        <pc:graphicFrameChg chg="mod">
          <ac:chgData name="Litchney, Seth" userId="38f27e89-1d47-4853-8801-0ef48cbde231" providerId="ADAL" clId="{B8AAA714-419D-4560-B52C-066B4B665DD3}" dt="2023-05-16T15:31:01.152" v="46" actId="478"/>
          <ac:graphicFrameMkLst>
            <pc:docMk/>
            <pc:sldMk cId="2519049950" sldId="310"/>
            <ac:graphicFrameMk id="4" creationId="{C916AE4A-FE22-46AD-8B73-FD4846BC5670}"/>
          </ac:graphicFrameMkLst>
        </pc:graphicFrameChg>
      </pc:sldChg>
      <pc:sldChg chg="mod modShow">
        <pc:chgData name="Litchney, Seth" userId="38f27e89-1d47-4853-8801-0ef48cbde231" providerId="ADAL" clId="{B8AAA714-419D-4560-B52C-066B4B665DD3}" dt="2023-05-04T15:18:05.924" v="26" actId="729"/>
        <pc:sldMkLst>
          <pc:docMk/>
          <pc:sldMk cId="199099161" sldId="333"/>
        </pc:sldMkLst>
      </pc:sldChg>
      <pc:sldChg chg="modSp mod">
        <pc:chgData name="Litchney, Seth" userId="38f27e89-1d47-4853-8801-0ef48cbde231" providerId="ADAL" clId="{B8AAA714-419D-4560-B52C-066B4B665DD3}" dt="2023-05-16T15:12:29.060" v="28" actId="20577"/>
        <pc:sldMkLst>
          <pc:docMk/>
          <pc:sldMk cId="3105587472" sldId="349"/>
        </pc:sldMkLst>
        <pc:spChg chg="mod">
          <ac:chgData name="Litchney, Seth" userId="38f27e89-1d47-4853-8801-0ef48cbde231" providerId="ADAL" clId="{B8AAA714-419D-4560-B52C-066B4B665DD3}" dt="2023-05-16T15:12:29.060" v="28" actId="20577"/>
          <ac:spMkLst>
            <pc:docMk/>
            <pc:sldMk cId="3105587472" sldId="349"/>
            <ac:spMk id="3" creationId="{ECF2B5B8-57B1-4BF4-B3E7-A1938740F8C5}"/>
          </ac:spMkLst>
        </pc:spChg>
      </pc:sldChg>
      <pc:sldChg chg="addSp modSp mod">
        <pc:chgData name="Litchney, Seth" userId="38f27e89-1d47-4853-8801-0ef48cbde231" providerId="ADAL" clId="{B8AAA714-419D-4560-B52C-066B4B665DD3}" dt="2023-05-16T15:26:49.343" v="34" actId="1076"/>
        <pc:sldMkLst>
          <pc:docMk/>
          <pc:sldMk cId="1598392777" sldId="358"/>
        </pc:sldMkLst>
        <pc:spChg chg="mod">
          <ac:chgData name="Litchney, Seth" userId="38f27e89-1d47-4853-8801-0ef48cbde231" providerId="ADAL" clId="{B8AAA714-419D-4560-B52C-066B4B665DD3}" dt="2023-05-16T15:26:42.620" v="33" actId="27636"/>
          <ac:spMkLst>
            <pc:docMk/>
            <pc:sldMk cId="1598392777" sldId="358"/>
            <ac:spMk id="5" creationId="{9BE22938-6315-4C3E-BEB5-F436554E3601}"/>
          </ac:spMkLst>
        </pc:spChg>
        <pc:picChg chg="add mod">
          <ac:chgData name="Litchney, Seth" userId="38f27e89-1d47-4853-8801-0ef48cbde231" providerId="ADAL" clId="{B8AAA714-419D-4560-B52C-066B4B665DD3}" dt="2023-05-16T15:26:49.343" v="34" actId="1076"/>
          <ac:picMkLst>
            <pc:docMk/>
            <pc:sldMk cId="1598392777" sldId="358"/>
            <ac:picMk id="3" creationId="{A7D520B3-3C18-C51D-2A99-61FDE8297BE0}"/>
          </ac:picMkLst>
        </pc:picChg>
      </pc:sldChg>
      <pc:sldChg chg="mod modShow">
        <pc:chgData name="Litchney, Seth" userId="38f27e89-1d47-4853-8801-0ef48cbde231" providerId="ADAL" clId="{B8AAA714-419D-4560-B52C-066B4B665DD3}" dt="2023-05-16T15:21:40.606" v="30" actId="729"/>
        <pc:sldMkLst>
          <pc:docMk/>
          <pc:sldMk cId="3140489801" sldId="361"/>
        </pc:sldMkLst>
      </pc:sldChg>
      <pc:sldChg chg="mod modShow">
        <pc:chgData name="Litchney, Seth" userId="38f27e89-1d47-4853-8801-0ef48cbde231" providerId="ADAL" clId="{B8AAA714-419D-4560-B52C-066B4B665DD3}" dt="2023-05-03T18:42:11.476" v="2" actId="729"/>
        <pc:sldMkLst>
          <pc:docMk/>
          <pc:sldMk cId="3296030636" sldId="363"/>
        </pc:sldMkLst>
      </pc:sldChg>
      <pc:sldChg chg="modSp mod">
        <pc:chgData name="Litchney, Seth" userId="38f27e89-1d47-4853-8801-0ef48cbde231" providerId="ADAL" clId="{B8AAA714-419D-4560-B52C-066B4B665DD3}" dt="2023-05-03T18:42:47.322" v="9" actId="20577"/>
        <pc:sldMkLst>
          <pc:docMk/>
          <pc:sldMk cId="191451005" sldId="366"/>
        </pc:sldMkLst>
        <pc:spChg chg="mod">
          <ac:chgData name="Litchney, Seth" userId="38f27e89-1d47-4853-8801-0ef48cbde231" providerId="ADAL" clId="{B8AAA714-419D-4560-B52C-066B4B665DD3}" dt="2023-05-03T18:42:47.322" v="9" actId="20577"/>
          <ac:spMkLst>
            <pc:docMk/>
            <pc:sldMk cId="191451005" sldId="366"/>
            <ac:spMk id="3" creationId="{2FC67261-D770-4D86-8B14-DA55673E0F84}"/>
          </ac:spMkLst>
        </pc:spChg>
      </pc:sldChg>
      <pc:sldChg chg="addSp modSp mod">
        <pc:chgData name="Litchney, Seth" userId="38f27e89-1d47-4853-8801-0ef48cbde231" providerId="ADAL" clId="{B8AAA714-419D-4560-B52C-066B4B665DD3}" dt="2023-05-16T15:28:00.535" v="45" actId="1076"/>
        <pc:sldMkLst>
          <pc:docMk/>
          <pc:sldMk cId="1580115401" sldId="370"/>
        </pc:sldMkLst>
        <pc:spChg chg="mod">
          <ac:chgData name="Litchney, Seth" userId="38f27e89-1d47-4853-8801-0ef48cbde231" providerId="ADAL" clId="{B8AAA714-419D-4560-B52C-066B4B665DD3}" dt="2023-05-16T15:27:53.515" v="44" actId="255"/>
          <ac:spMkLst>
            <pc:docMk/>
            <pc:sldMk cId="1580115401" sldId="370"/>
            <ac:spMk id="5" creationId="{9BE22938-6315-4C3E-BEB5-F436554E3601}"/>
          </ac:spMkLst>
        </pc:spChg>
        <pc:picChg chg="add mod">
          <ac:chgData name="Litchney, Seth" userId="38f27e89-1d47-4853-8801-0ef48cbde231" providerId="ADAL" clId="{B8AAA714-419D-4560-B52C-066B4B665DD3}" dt="2023-05-16T15:28:00.535" v="45" actId="1076"/>
          <ac:picMkLst>
            <pc:docMk/>
            <pc:sldMk cId="1580115401" sldId="370"/>
            <ac:picMk id="3" creationId="{4607AA99-020B-913C-DCEA-FF770284E2DA}"/>
          </ac:picMkLst>
        </pc:picChg>
      </pc:sldChg>
      <pc:sldChg chg="mod modShow">
        <pc:chgData name="Litchney, Seth" userId="38f27e89-1d47-4853-8801-0ef48cbde231" providerId="ADAL" clId="{B8AAA714-419D-4560-B52C-066B4B665DD3}" dt="2023-05-03T18:44:03.609" v="14" actId="729"/>
        <pc:sldMkLst>
          <pc:docMk/>
          <pc:sldMk cId="903568716" sldId="376"/>
        </pc:sldMkLst>
      </pc:sldChg>
      <pc:sldMasterChg chg="modSldLayout">
        <pc:chgData name="Litchney, Seth" userId="38f27e89-1d47-4853-8801-0ef48cbde231" providerId="ADAL" clId="{B8AAA714-419D-4560-B52C-066B4B665DD3}" dt="2023-05-03T18:44:52.801" v="22" actId="6549"/>
        <pc:sldMasterMkLst>
          <pc:docMk/>
          <pc:sldMasterMk cId="4099732099" sldId="2147483660"/>
        </pc:sldMasterMkLst>
        <pc:sldLayoutChg chg="modSp mod">
          <pc:chgData name="Litchney, Seth" userId="38f27e89-1d47-4853-8801-0ef48cbde231" providerId="ADAL" clId="{B8AAA714-419D-4560-B52C-066B4B665DD3}" dt="2023-05-03T18:44:29.066" v="16" actId="6549"/>
          <pc:sldLayoutMkLst>
            <pc:docMk/>
            <pc:sldMasterMk cId="4099732099" sldId="2147483660"/>
            <pc:sldLayoutMk cId="3749516256" sldId="2147483665"/>
          </pc:sldLayoutMkLst>
          <pc:spChg chg="mod">
            <ac:chgData name="Litchney, Seth" userId="38f27e89-1d47-4853-8801-0ef48cbde231" providerId="ADAL" clId="{B8AAA714-419D-4560-B52C-066B4B665DD3}" dt="2023-05-03T18:44:29.066" v="16" actId="6549"/>
            <ac:spMkLst>
              <pc:docMk/>
              <pc:sldMasterMk cId="4099732099" sldId="2147483660"/>
              <pc:sldLayoutMk cId="3749516256" sldId="2147483665"/>
              <ac:spMk id="19" creationId="{0C9CFE33-A7CF-4A8C-BDD6-652E8B54F2A2}"/>
            </ac:spMkLst>
          </pc:spChg>
        </pc:sldLayoutChg>
        <pc:sldLayoutChg chg="modSp mod">
          <pc:chgData name="Litchney, Seth" userId="38f27e89-1d47-4853-8801-0ef48cbde231" providerId="ADAL" clId="{B8AAA714-419D-4560-B52C-066B4B665DD3}" dt="2023-05-03T18:44:32.492" v="17" actId="6549"/>
          <pc:sldLayoutMkLst>
            <pc:docMk/>
            <pc:sldMasterMk cId="4099732099" sldId="2147483660"/>
            <pc:sldLayoutMk cId="3820476277" sldId="2147483666"/>
          </pc:sldLayoutMkLst>
          <pc:spChg chg="mod">
            <ac:chgData name="Litchney, Seth" userId="38f27e89-1d47-4853-8801-0ef48cbde231" providerId="ADAL" clId="{B8AAA714-419D-4560-B52C-066B4B665DD3}" dt="2023-05-03T18:44:32.492" v="17" actId="6549"/>
            <ac:spMkLst>
              <pc:docMk/>
              <pc:sldMasterMk cId="4099732099" sldId="2147483660"/>
              <pc:sldLayoutMk cId="3820476277" sldId="2147483666"/>
              <ac:spMk id="16" creationId="{B8BA706A-D8D4-4739-8632-1726707402C1}"/>
            </ac:spMkLst>
          </pc:spChg>
        </pc:sldLayoutChg>
        <pc:sldLayoutChg chg="modSp mod">
          <pc:chgData name="Litchney, Seth" userId="38f27e89-1d47-4853-8801-0ef48cbde231" providerId="ADAL" clId="{B8AAA714-419D-4560-B52C-066B4B665DD3}" dt="2023-05-03T18:44:36.718" v="18" actId="6549"/>
          <pc:sldLayoutMkLst>
            <pc:docMk/>
            <pc:sldMasterMk cId="4099732099" sldId="2147483660"/>
            <pc:sldLayoutMk cId="880468908" sldId="2147483667"/>
          </pc:sldLayoutMkLst>
          <pc:spChg chg="mod">
            <ac:chgData name="Litchney, Seth" userId="38f27e89-1d47-4853-8801-0ef48cbde231" providerId="ADAL" clId="{B8AAA714-419D-4560-B52C-066B4B665DD3}" dt="2023-05-03T18:44:36.718" v="18" actId="6549"/>
            <ac:spMkLst>
              <pc:docMk/>
              <pc:sldMasterMk cId="4099732099" sldId="2147483660"/>
              <pc:sldLayoutMk cId="880468908" sldId="2147483667"/>
              <ac:spMk id="12" creationId="{87BEC247-23B8-4A0A-A738-90A95310D1FF}"/>
            </ac:spMkLst>
          </pc:spChg>
        </pc:sldLayoutChg>
        <pc:sldLayoutChg chg="modSp mod">
          <pc:chgData name="Litchney, Seth" userId="38f27e89-1d47-4853-8801-0ef48cbde231" providerId="ADAL" clId="{B8AAA714-419D-4560-B52C-066B4B665DD3}" dt="2023-05-03T18:44:43.317" v="19" actId="6549"/>
          <pc:sldLayoutMkLst>
            <pc:docMk/>
            <pc:sldMasterMk cId="4099732099" sldId="2147483660"/>
            <pc:sldLayoutMk cId="3152991653" sldId="2147483668"/>
          </pc:sldLayoutMkLst>
          <pc:spChg chg="mod">
            <ac:chgData name="Litchney, Seth" userId="38f27e89-1d47-4853-8801-0ef48cbde231" providerId="ADAL" clId="{B8AAA714-419D-4560-B52C-066B4B665DD3}" dt="2023-05-03T18:44:43.317" v="19" actId="6549"/>
            <ac:spMkLst>
              <pc:docMk/>
              <pc:sldMasterMk cId="4099732099" sldId="2147483660"/>
              <pc:sldLayoutMk cId="3152991653" sldId="2147483668"/>
              <ac:spMk id="18" creationId="{82520AEF-C304-4F7D-842D-57495F089640}"/>
            </ac:spMkLst>
          </pc:spChg>
        </pc:sldLayoutChg>
        <pc:sldLayoutChg chg="modSp mod">
          <pc:chgData name="Litchney, Seth" userId="38f27e89-1d47-4853-8801-0ef48cbde231" providerId="ADAL" clId="{B8AAA714-419D-4560-B52C-066B4B665DD3}" dt="2023-05-03T18:44:46.758" v="20" actId="6549"/>
          <pc:sldLayoutMkLst>
            <pc:docMk/>
            <pc:sldMasterMk cId="4099732099" sldId="2147483660"/>
            <pc:sldLayoutMk cId="1612990156" sldId="2147483669"/>
          </pc:sldLayoutMkLst>
          <pc:spChg chg="mod">
            <ac:chgData name="Litchney, Seth" userId="38f27e89-1d47-4853-8801-0ef48cbde231" providerId="ADAL" clId="{B8AAA714-419D-4560-B52C-066B4B665DD3}" dt="2023-05-03T18:44:46.758" v="20" actId="6549"/>
            <ac:spMkLst>
              <pc:docMk/>
              <pc:sldMasterMk cId="4099732099" sldId="2147483660"/>
              <pc:sldLayoutMk cId="1612990156" sldId="2147483669"/>
              <ac:spMk id="18" creationId="{A1C3F433-C82E-4ED9-A495-14F01515DD84}"/>
            </ac:spMkLst>
          </pc:spChg>
        </pc:sldLayoutChg>
        <pc:sldLayoutChg chg="modSp mod">
          <pc:chgData name="Litchney, Seth" userId="38f27e89-1d47-4853-8801-0ef48cbde231" providerId="ADAL" clId="{B8AAA714-419D-4560-B52C-066B4B665DD3}" dt="2023-05-03T18:44:50.045" v="21" actId="6549"/>
          <pc:sldLayoutMkLst>
            <pc:docMk/>
            <pc:sldMasterMk cId="4099732099" sldId="2147483660"/>
            <pc:sldLayoutMk cId="636795692" sldId="2147483670"/>
          </pc:sldLayoutMkLst>
          <pc:spChg chg="mod">
            <ac:chgData name="Litchney, Seth" userId="38f27e89-1d47-4853-8801-0ef48cbde231" providerId="ADAL" clId="{B8AAA714-419D-4560-B52C-066B4B665DD3}" dt="2023-05-03T18:44:50.045" v="21" actId="6549"/>
            <ac:spMkLst>
              <pc:docMk/>
              <pc:sldMasterMk cId="4099732099" sldId="2147483660"/>
              <pc:sldLayoutMk cId="636795692" sldId="2147483670"/>
              <ac:spMk id="17" creationId="{9A87ACA1-DB70-4CEA-B4F9-0E63293DC8EF}"/>
            </ac:spMkLst>
          </pc:spChg>
        </pc:sldLayoutChg>
        <pc:sldLayoutChg chg="modSp mod">
          <pc:chgData name="Litchney, Seth" userId="38f27e89-1d47-4853-8801-0ef48cbde231" providerId="ADAL" clId="{B8AAA714-419D-4560-B52C-066B4B665DD3}" dt="2023-05-03T18:44:52.801" v="22" actId="6549"/>
          <pc:sldLayoutMkLst>
            <pc:docMk/>
            <pc:sldMasterMk cId="4099732099" sldId="2147483660"/>
            <pc:sldLayoutMk cId="3233357830" sldId="2147483671"/>
          </pc:sldLayoutMkLst>
          <pc:spChg chg="mod">
            <ac:chgData name="Litchney, Seth" userId="38f27e89-1d47-4853-8801-0ef48cbde231" providerId="ADAL" clId="{B8AAA714-419D-4560-B52C-066B4B665DD3}" dt="2023-05-03T18:44:52.801" v="22" actId="6549"/>
            <ac:spMkLst>
              <pc:docMk/>
              <pc:sldMasterMk cId="4099732099" sldId="2147483660"/>
              <pc:sldLayoutMk cId="3233357830" sldId="2147483671"/>
              <ac:spMk id="16" creationId="{6E5C6893-6156-4F64-89B3-C5CD038A025B}"/>
            </ac:spMkLst>
          </pc:spChg>
        </pc:sldLayoutChg>
        <pc:sldLayoutChg chg="modSp mod">
          <pc:chgData name="Litchney, Seth" userId="38f27e89-1d47-4853-8801-0ef48cbde231" providerId="ADAL" clId="{B8AAA714-419D-4560-B52C-066B4B665DD3}" dt="2023-05-03T18:44:23.797" v="15" actId="6549"/>
          <pc:sldLayoutMkLst>
            <pc:docMk/>
            <pc:sldMasterMk cId="4099732099" sldId="2147483660"/>
            <pc:sldLayoutMk cId="229657346" sldId="2147483672"/>
          </pc:sldLayoutMkLst>
          <pc:spChg chg="mod">
            <ac:chgData name="Litchney, Seth" userId="38f27e89-1d47-4853-8801-0ef48cbde231" providerId="ADAL" clId="{B8AAA714-419D-4560-B52C-066B4B665DD3}" dt="2023-05-03T18:44:23.797" v="15" actId="6549"/>
            <ac:spMkLst>
              <pc:docMk/>
              <pc:sldMasterMk cId="4099732099" sldId="2147483660"/>
              <pc:sldLayoutMk cId="229657346" sldId="2147483672"/>
              <ac:spMk id="17" creationId="{2076F8CE-FEDB-4A00-B707-FFF476842D98}"/>
            </ac:spMkLst>
          </pc:spChg>
        </pc:sldLayoutChg>
      </pc:sldMasterChg>
    </pc:docChg>
  </pc:docChgLst>
  <pc:docChgLst>
    <pc:chgData name="Galloway, Tait" userId="335c1b28-6fbb-42af-b35e-e6ca67d3fb5f" providerId="ADAL" clId="{FD8EA5BB-3884-4067-A3BE-67F08D3FD8D8}"/>
    <pc:docChg chg="undo custSel addSld delSld modSld sldOrd">
      <pc:chgData name="Galloway, Tait" userId="335c1b28-6fbb-42af-b35e-e6ca67d3fb5f" providerId="ADAL" clId="{FD8EA5BB-3884-4067-A3BE-67F08D3FD8D8}" dt="2023-04-05T18:24:23.809" v="4446" actId="20577"/>
      <pc:docMkLst>
        <pc:docMk/>
      </pc:docMkLst>
      <pc:sldChg chg="modSp mod">
        <pc:chgData name="Galloway, Tait" userId="335c1b28-6fbb-42af-b35e-e6ca67d3fb5f" providerId="ADAL" clId="{FD8EA5BB-3884-4067-A3BE-67F08D3FD8D8}" dt="2023-04-05T08:13:17.294" v="1867" actId="113"/>
        <pc:sldMkLst>
          <pc:docMk/>
          <pc:sldMk cId="1308747151" sldId="259"/>
        </pc:sldMkLst>
        <pc:spChg chg="mod">
          <ac:chgData name="Galloway, Tait" userId="335c1b28-6fbb-42af-b35e-e6ca67d3fb5f" providerId="ADAL" clId="{FD8EA5BB-3884-4067-A3BE-67F08D3FD8D8}" dt="2023-04-05T08:13:17.294" v="1867" actId="113"/>
          <ac:spMkLst>
            <pc:docMk/>
            <pc:sldMk cId="1308747151" sldId="259"/>
            <ac:spMk id="2" creationId="{2E23993C-B141-4E09-9F63-2DEAC66B4741}"/>
          </ac:spMkLst>
        </pc:spChg>
        <pc:graphicFrameChg chg="mod">
          <ac:chgData name="Galloway, Tait" userId="335c1b28-6fbb-42af-b35e-e6ca67d3fb5f" providerId="ADAL" clId="{FD8EA5BB-3884-4067-A3BE-67F08D3FD8D8}" dt="2023-04-05T07:52:07.403" v="1684" actId="255"/>
          <ac:graphicFrameMkLst>
            <pc:docMk/>
            <pc:sldMk cId="1308747151" sldId="259"/>
            <ac:graphicFrameMk id="4" creationId="{6AE3D416-949A-426C-8B0B-FDEBBA9A9E7A}"/>
          </ac:graphicFrameMkLst>
        </pc:graphicFrameChg>
      </pc:sldChg>
      <pc:sldChg chg="modSp">
        <pc:chgData name="Galloway, Tait" userId="335c1b28-6fbb-42af-b35e-e6ca67d3fb5f" providerId="ADAL" clId="{FD8EA5BB-3884-4067-A3BE-67F08D3FD8D8}" dt="2023-04-05T14:41:21.921" v="3356"/>
        <pc:sldMkLst>
          <pc:docMk/>
          <pc:sldMk cId="3467595245" sldId="264"/>
        </pc:sldMkLst>
        <pc:spChg chg="mod">
          <ac:chgData name="Galloway, Tait" userId="335c1b28-6fbb-42af-b35e-e6ca67d3fb5f" providerId="ADAL" clId="{FD8EA5BB-3884-4067-A3BE-67F08D3FD8D8}" dt="2023-04-05T14:41:21.921" v="3356"/>
          <ac:spMkLst>
            <pc:docMk/>
            <pc:sldMk cId="3467595245" sldId="264"/>
            <ac:spMk id="2" creationId="{2E23993C-B141-4E09-9F63-2DEAC66B4741}"/>
          </ac:spMkLst>
        </pc:spChg>
        <pc:graphicFrameChg chg="mod">
          <ac:chgData name="Galloway, Tait" userId="335c1b28-6fbb-42af-b35e-e6ca67d3fb5f" providerId="ADAL" clId="{FD8EA5BB-3884-4067-A3BE-67F08D3FD8D8}" dt="2023-04-05T14:41:02.382" v="3355" actId="20577"/>
          <ac:graphicFrameMkLst>
            <pc:docMk/>
            <pc:sldMk cId="3467595245" sldId="264"/>
            <ac:graphicFrameMk id="4" creationId="{A56D0BA6-F18C-497D-8FD2-5B4B66C8FAC0}"/>
          </ac:graphicFrameMkLst>
        </pc:graphicFrameChg>
      </pc:sldChg>
      <pc:sldChg chg="modSp">
        <pc:chgData name="Galloway, Tait" userId="335c1b28-6fbb-42af-b35e-e6ca67d3fb5f" providerId="ADAL" clId="{FD8EA5BB-3884-4067-A3BE-67F08D3FD8D8}" dt="2023-04-05T09:13:10.096" v="2433"/>
        <pc:sldMkLst>
          <pc:docMk/>
          <pc:sldMk cId="4144711033" sldId="265"/>
        </pc:sldMkLst>
        <pc:spChg chg="mod">
          <ac:chgData name="Galloway, Tait" userId="335c1b28-6fbb-42af-b35e-e6ca67d3fb5f" providerId="ADAL" clId="{FD8EA5BB-3884-4067-A3BE-67F08D3FD8D8}" dt="2023-04-05T09:13:10.096" v="2433"/>
          <ac:spMkLst>
            <pc:docMk/>
            <pc:sldMk cId="4144711033" sldId="265"/>
            <ac:spMk id="2" creationId="{57AEB5D5-6317-4D4F-84EA-26AEDAE584BC}"/>
          </ac:spMkLst>
        </pc:spChg>
        <pc:graphicFrameChg chg="mod">
          <ac:chgData name="Galloway, Tait" userId="335c1b28-6fbb-42af-b35e-e6ca67d3fb5f" providerId="ADAL" clId="{FD8EA5BB-3884-4067-A3BE-67F08D3FD8D8}" dt="2023-04-05T09:12:52.973" v="2432" actId="20577"/>
          <ac:graphicFrameMkLst>
            <pc:docMk/>
            <pc:sldMk cId="4144711033" sldId="265"/>
            <ac:graphicFrameMk id="4" creationId="{D4E3786A-7AE6-449C-9E5E-C2525CE899D4}"/>
          </ac:graphicFrameMkLst>
        </pc:graphicFrameChg>
      </pc:sldChg>
      <pc:sldChg chg="modSp mod ord">
        <pc:chgData name="Galloway, Tait" userId="335c1b28-6fbb-42af-b35e-e6ca67d3fb5f" providerId="ADAL" clId="{FD8EA5BB-3884-4067-A3BE-67F08D3FD8D8}" dt="2023-04-05T05:18:28.190" v="621" actId="108"/>
        <pc:sldMkLst>
          <pc:docMk/>
          <pc:sldMk cId="1901293555" sldId="280"/>
        </pc:sldMkLst>
        <pc:spChg chg="mod">
          <ac:chgData name="Galloway, Tait" userId="335c1b28-6fbb-42af-b35e-e6ca67d3fb5f" providerId="ADAL" clId="{FD8EA5BB-3884-4067-A3BE-67F08D3FD8D8}" dt="2023-04-05T05:13:06.458" v="546" actId="20577"/>
          <ac:spMkLst>
            <pc:docMk/>
            <pc:sldMk cId="1901293555" sldId="280"/>
            <ac:spMk id="4" creationId="{8584B0A8-EA3B-4C56-B429-6C6FB277BE7A}"/>
          </ac:spMkLst>
        </pc:spChg>
        <pc:spChg chg="mod">
          <ac:chgData name="Galloway, Tait" userId="335c1b28-6fbb-42af-b35e-e6ca67d3fb5f" providerId="ADAL" clId="{FD8EA5BB-3884-4067-A3BE-67F08D3FD8D8}" dt="2023-04-05T05:18:28.190" v="621" actId="108"/>
          <ac:spMkLst>
            <pc:docMk/>
            <pc:sldMk cId="1901293555" sldId="280"/>
            <ac:spMk id="5" creationId="{234326DF-2B41-45A1-B490-CD2966F39CF2}"/>
          </ac:spMkLst>
        </pc:spChg>
        <pc:picChg chg="mod">
          <ac:chgData name="Galloway, Tait" userId="335c1b28-6fbb-42af-b35e-e6ca67d3fb5f" providerId="ADAL" clId="{FD8EA5BB-3884-4067-A3BE-67F08D3FD8D8}" dt="2023-04-05T05:15:23.267" v="567" actId="1076"/>
          <ac:picMkLst>
            <pc:docMk/>
            <pc:sldMk cId="1901293555" sldId="280"/>
            <ac:picMk id="7" creationId="{B52BFE7B-52C7-4346-9B7E-F37C515ABC3A}"/>
          </ac:picMkLst>
        </pc:picChg>
      </pc:sldChg>
      <pc:sldChg chg="addSp delSp modSp mod">
        <pc:chgData name="Galloway, Tait" userId="335c1b28-6fbb-42af-b35e-e6ca67d3fb5f" providerId="ADAL" clId="{FD8EA5BB-3884-4067-A3BE-67F08D3FD8D8}" dt="2023-04-05T05:23:20.669" v="711" actId="478"/>
        <pc:sldMkLst>
          <pc:docMk/>
          <pc:sldMk cId="3756079632" sldId="285"/>
        </pc:sldMkLst>
        <pc:spChg chg="add del mod">
          <ac:chgData name="Galloway, Tait" userId="335c1b28-6fbb-42af-b35e-e6ca67d3fb5f" providerId="ADAL" clId="{FD8EA5BB-3884-4067-A3BE-67F08D3FD8D8}" dt="2023-04-05T05:23:20.669" v="711" actId="478"/>
          <ac:spMkLst>
            <pc:docMk/>
            <pc:sldMk cId="3756079632" sldId="285"/>
            <ac:spMk id="3" creationId="{0B1C147E-D3F9-4CE4-BB92-5663561E4081}"/>
          </ac:spMkLst>
        </pc:spChg>
        <pc:spChg chg="mod">
          <ac:chgData name="Galloway, Tait" userId="335c1b28-6fbb-42af-b35e-e6ca67d3fb5f" providerId="ADAL" clId="{FD8EA5BB-3884-4067-A3BE-67F08D3FD8D8}" dt="2023-04-05T05:23:09.915" v="710" actId="5793"/>
          <ac:spMkLst>
            <pc:docMk/>
            <pc:sldMk cId="3756079632" sldId="285"/>
            <ac:spMk id="5" creationId="{5D547D0B-A6A8-4353-9427-303D417341B1}"/>
          </ac:spMkLst>
        </pc:spChg>
      </pc:sldChg>
      <pc:sldChg chg="modSp mod">
        <pc:chgData name="Galloway, Tait" userId="335c1b28-6fbb-42af-b35e-e6ca67d3fb5f" providerId="ADAL" clId="{FD8EA5BB-3884-4067-A3BE-67F08D3FD8D8}" dt="2023-04-05T08:16:46.274" v="1904" actId="113"/>
        <pc:sldMkLst>
          <pc:docMk/>
          <pc:sldMk cId="3916343857" sldId="296"/>
        </pc:sldMkLst>
        <pc:spChg chg="mod">
          <ac:chgData name="Galloway, Tait" userId="335c1b28-6fbb-42af-b35e-e6ca67d3fb5f" providerId="ADAL" clId="{FD8EA5BB-3884-4067-A3BE-67F08D3FD8D8}" dt="2023-04-05T08:16:46.274" v="1904" actId="113"/>
          <ac:spMkLst>
            <pc:docMk/>
            <pc:sldMk cId="3916343857" sldId="296"/>
            <ac:spMk id="7" creationId="{10D39626-DBB6-4D5C-B3C5-A7E5F4C1B93F}"/>
          </ac:spMkLst>
        </pc:spChg>
        <pc:spChg chg="mod">
          <ac:chgData name="Galloway, Tait" userId="335c1b28-6fbb-42af-b35e-e6ca67d3fb5f" providerId="ADAL" clId="{FD8EA5BB-3884-4067-A3BE-67F08D3FD8D8}" dt="2023-04-05T05:30:38.497" v="803" actId="20577"/>
          <ac:spMkLst>
            <pc:docMk/>
            <pc:sldMk cId="3916343857" sldId="296"/>
            <ac:spMk id="8" creationId="{C39AD82F-3E03-4B84-BF62-148B58779541}"/>
          </ac:spMkLst>
        </pc:spChg>
        <pc:picChg chg="mod">
          <ac:chgData name="Galloway, Tait" userId="335c1b28-6fbb-42af-b35e-e6ca67d3fb5f" providerId="ADAL" clId="{FD8EA5BB-3884-4067-A3BE-67F08D3FD8D8}" dt="2023-04-05T05:29:16.809" v="783" actId="1076"/>
          <ac:picMkLst>
            <pc:docMk/>
            <pc:sldMk cId="3916343857" sldId="296"/>
            <ac:picMk id="12" creationId="{3C1B93C2-CF82-4BD6-8542-86B5DBD5E397}"/>
          </ac:picMkLst>
        </pc:picChg>
      </pc:sldChg>
      <pc:sldChg chg="addSp modSp mod">
        <pc:chgData name="Galloway, Tait" userId="335c1b28-6fbb-42af-b35e-e6ca67d3fb5f" providerId="ADAL" clId="{FD8EA5BB-3884-4067-A3BE-67F08D3FD8D8}" dt="2023-04-05T08:14:05.837" v="1879" actId="179"/>
        <pc:sldMkLst>
          <pc:docMk/>
          <pc:sldMk cId="3114412635" sldId="302"/>
        </pc:sldMkLst>
        <pc:spChg chg="mod">
          <ac:chgData name="Galloway, Tait" userId="335c1b28-6fbb-42af-b35e-e6ca67d3fb5f" providerId="ADAL" clId="{FD8EA5BB-3884-4067-A3BE-67F08D3FD8D8}" dt="2023-04-05T08:14:05.837" v="1879" actId="179"/>
          <ac:spMkLst>
            <pc:docMk/>
            <pc:sldMk cId="3114412635" sldId="302"/>
            <ac:spMk id="2" creationId="{D7F12B0E-DD86-45A9-A4B3-9FFA6FBB4BB0}"/>
          </ac:spMkLst>
        </pc:spChg>
        <pc:spChg chg="add mod">
          <ac:chgData name="Galloway, Tait" userId="335c1b28-6fbb-42af-b35e-e6ca67d3fb5f" providerId="ADAL" clId="{FD8EA5BB-3884-4067-A3BE-67F08D3FD8D8}" dt="2023-04-05T06:39:32.883" v="1183" actId="403"/>
          <ac:spMkLst>
            <pc:docMk/>
            <pc:sldMk cId="3114412635" sldId="302"/>
            <ac:spMk id="3" creationId="{4F2A9579-DC27-48F0-83D2-85A536524F97}"/>
          </ac:spMkLst>
        </pc:spChg>
        <pc:graphicFrameChg chg="mod modGraphic">
          <ac:chgData name="Galloway, Tait" userId="335c1b28-6fbb-42af-b35e-e6ca67d3fb5f" providerId="ADAL" clId="{FD8EA5BB-3884-4067-A3BE-67F08D3FD8D8}" dt="2023-04-05T06:40:39.673" v="1191" actId="255"/>
          <ac:graphicFrameMkLst>
            <pc:docMk/>
            <pc:sldMk cId="3114412635" sldId="302"/>
            <ac:graphicFrameMk id="7" creationId="{6960DDE6-F1A3-42D0-AB03-1354F41C47C7}"/>
          </ac:graphicFrameMkLst>
        </pc:graphicFrameChg>
      </pc:sldChg>
      <pc:sldChg chg="modSp mod">
        <pc:chgData name="Galloway, Tait" userId="335c1b28-6fbb-42af-b35e-e6ca67d3fb5f" providerId="ADAL" clId="{FD8EA5BB-3884-4067-A3BE-67F08D3FD8D8}" dt="2023-04-05T16:06:10.989" v="4320" actId="478"/>
        <pc:sldMkLst>
          <pc:docMk/>
          <pc:sldMk cId="2519049950" sldId="310"/>
        </pc:sldMkLst>
        <pc:spChg chg="mod">
          <ac:chgData name="Galloway, Tait" userId="335c1b28-6fbb-42af-b35e-e6ca67d3fb5f" providerId="ADAL" clId="{FD8EA5BB-3884-4067-A3BE-67F08D3FD8D8}" dt="2023-04-05T16:06:07.958" v="4319" actId="20577"/>
          <ac:spMkLst>
            <pc:docMk/>
            <pc:sldMk cId="2519049950" sldId="310"/>
            <ac:spMk id="2" creationId="{FEEFD1AD-92D1-4C71-809B-B64BAF2BC29D}"/>
          </ac:spMkLst>
        </pc:spChg>
        <pc:graphicFrameChg chg="mod">
          <ac:chgData name="Galloway, Tait" userId="335c1b28-6fbb-42af-b35e-e6ca67d3fb5f" providerId="ADAL" clId="{FD8EA5BB-3884-4067-A3BE-67F08D3FD8D8}" dt="2023-04-05T16:06:10.989" v="4320" actId="478"/>
          <ac:graphicFrameMkLst>
            <pc:docMk/>
            <pc:sldMk cId="2519049950" sldId="310"/>
            <ac:graphicFrameMk id="4" creationId="{C916AE4A-FE22-46AD-8B73-FD4846BC5670}"/>
          </ac:graphicFrameMkLst>
        </pc:graphicFrameChg>
      </pc:sldChg>
      <pc:sldChg chg="delSp modSp del mod">
        <pc:chgData name="Galloway, Tait" userId="335c1b28-6fbb-42af-b35e-e6ca67d3fb5f" providerId="ADAL" clId="{FD8EA5BB-3884-4067-A3BE-67F08D3FD8D8}" dt="2023-04-05T15:36:01.788" v="4278" actId="2696"/>
        <pc:sldMkLst>
          <pc:docMk/>
          <pc:sldMk cId="844698212" sldId="312"/>
        </pc:sldMkLst>
        <pc:spChg chg="del mod">
          <ac:chgData name="Galloway, Tait" userId="335c1b28-6fbb-42af-b35e-e6ca67d3fb5f" providerId="ADAL" clId="{FD8EA5BB-3884-4067-A3BE-67F08D3FD8D8}" dt="2023-04-05T15:35:31.051" v="4275" actId="478"/>
          <ac:spMkLst>
            <pc:docMk/>
            <pc:sldMk cId="844698212" sldId="312"/>
            <ac:spMk id="5" creationId="{4E205176-6F6C-48B2-8007-36FBCE15110F}"/>
          </ac:spMkLst>
        </pc:spChg>
        <pc:spChg chg="del">
          <ac:chgData name="Galloway, Tait" userId="335c1b28-6fbb-42af-b35e-e6ca67d3fb5f" providerId="ADAL" clId="{FD8EA5BB-3884-4067-A3BE-67F08D3FD8D8}" dt="2023-04-05T15:35:55.120" v="4277" actId="478"/>
          <ac:spMkLst>
            <pc:docMk/>
            <pc:sldMk cId="844698212" sldId="312"/>
            <ac:spMk id="6" creationId="{278F7E07-BB49-4920-B3EC-6FEA52796A3E}"/>
          </ac:spMkLst>
        </pc:spChg>
      </pc:sldChg>
      <pc:sldChg chg="modSp mod">
        <pc:chgData name="Galloway, Tait" userId="335c1b28-6fbb-42af-b35e-e6ca67d3fb5f" providerId="ADAL" clId="{FD8EA5BB-3884-4067-A3BE-67F08D3FD8D8}" dt="2023-04-05T03:41:08.774" v="269" actId="313"/>
        <pc:sldMkLst>
          <pc:docMk/>
          <pc:sldMk cId="2243068672" sldId="314"/>
        </pc:sldMkLst>
        <pc:spChg chg="mod">
          <ac:chgData name="Galloway, Tait" userId="335c1b28-6fbb-42af-b35e-e6ca67d3fb5f" providerId="ADAL" clId="{FD8EA5BB-3884-4067-A3BE-67F08D3FD8D8}" dt="2023-04-05T03:34:42.859" v="114" actId="14100"/>
          <ac:spMkLst>
            <pc:docMk/>
            <pc:sldMk cId="2243068672" sldId="314"/>
            <ac:spMk id="4" creationId="{73AF5B61-07CB-40FE-BE22-ADF0CCDFB699}"/>
          </ac:spMkLst>
        </pc:spChg>
        <pc:spChg chg="mod">
          <ac:chgData name="Galloway, Tait" userId="335c1b28-6fbb-42af-b35e-e6ca67d3fb5f" providerId="ADAL" clId="{FD8EA5BB-3884-4067-A3BE-67F08D3FD8D8}" dt="2023-04-05T03:41:08.774" v="269" actId="313"/>
          <ac:spMkLst>
            <pc:docMk/>
            <pc:sldMk cId="2243068672" sldId="314"/>
            <ac:spMk id="9" creationId="{5176A8BB-6A46-434B-BD07-2490E79F9750}"/>
          </ac:spMkLst>
        </pc:spChg>
      </pc:sldChg>
      <pc:sldChg chg="modSp mod">
        <pc:chgData name="Galloway, Tait" userId="335c1b28-6fbb-42af-b35e-e6ca67d3fb5f" providerId="ADAL" clId="{FD8EA5BB-3884-4067-A3BE-67F08D3FD8D8}" dt="2023-04-05T08:16:53.159" v="1905" actId="113"/>
        <pc:sldMkLst>
          <pc:docMk/>
          <pc:sldMk cId="199099161" sldId="333"/>
        </pc:sldMkLst>
        <pc:spChg chg="mod">
          <ac:chgData name="Galloway, Tait" userId="335c1b28-6fbb-42af-b35e-e6ca67d3fb5f" providerId="ADAL" clId="{FD8EA5BB-3884-4067-A3BE-67F08D3FD8D8}" dt="2023-04-05T08:16:53.159" v="1905" actId="113"/>
          <ac:spMkLst>
            <pc:docMk/>
            <pc:sldMk cId="199099161" sldId="333"/>
            <ac:spMk id="5" creationId="{A62D0B7B-7662-4FD7-9888-E19A568C253F}"/>
          </ac:spMkLst>
        </pc:spChg>
        <pc:graphicFrameChg chg="mod">
          <ac:chgData name="Galloway, Tait" userId="335c1b28-6fbb-42af-b35e-e6ca67d3fb5f" providerId="ADAL" clId="{FD8EA5BB-3884-4067-A3BE-67F08D3FD8D8}" dt="2023-04-05T05:35:38.926" v="832" actId="20577"/>
          <ac:graphicFrameMkLst>
            <pc:docMk/>
            <pc:sldMk cId="199099161" sldId="333"/>
            <ac:graphicFrameMk id="2" creationId="{87473859-A337-4FF8-89AA-DBD31CBFA5EF}"/>
          </ac:graphicFrameMkLst>
        </pc:graphicFrameChg>
        <pc:picChg chg="mod">
          <ac:chgData name="Galloway, Tait" userId="335c1b28-6fbb-42af-b35e-e6ca67d3fb5f" providerId="ADAL" clId="{FD8EA5BB-3884-4067-A3BE-67F08D3FD8D8}" dt="2023-04-05T05:33:26.454" v="830" actId="1076"/>
          <ac:picMkLst>
            <pc:docMk/>
            <pc:sldMk cId="199099161" sldId="333"/>
            <ac:picMk id="8" creationId="{A42A536E-A7FA-4507-B6DB-717D915A77D3}"/>
          </ac:picMkLst>
        </pc:picChg>
      </pc:sldChg>
      <pc:sldChg chg="addSp delSp modSp mod">
        <pc:chgData name="Galloway, Tait" userId="335c1b28-6fbb-42af-b35e-e6ca67d3fb5f" providerId="ADAL" clId="{FD8EA5BB-3884-4067-A3BE-67F08D3FD8D8}" dt="2023-04-05T18:20:41.095" v="4426" actId="20577"/>
        <pc:sldMkLst>
          <pc:docMk/>
          <pc:sldMk cId="389886307" sldId="348"/>
        </pc:sldMkLst>
        <pc:spChg chg="mod">
          <ac:chgData name="Galloway, Tait" userId="335c1b28-6fbb-42af-b35e-e6ca67d3fb5f" providerId="ADAL" clId="{FD8EA5BB-3884-4067-A3BE-67F08D3FD8D8}" dt="2023-04-05T08:16:27.149" v="1903" actId="108"/>
          <ac:spMkLst>
            <pc:docMk/>
            <pc:sldMk cId="389886307" sldId="348"/>
            <ac:spMk id="2" creationId="{726543F0-AE1D-4C5A-874E-7B62E1DB607D}"/>
          </ac:spMkLst>
        </pc:spChg>
        <pc:spChg chg="mod">
          <ac:chgData name="Galloway, Tait" userId="335c1b28-6fbb-42af-b35e-e6ca67d3fb5f" providerId="ADAL" clId="{FD8EA5BB-3884-4067-A3BE-67F08D3FD8D8}" dt="2023-04-05T18:20:41.095" v="4426" actId="20577"/>
          <ac:spMkLst>
            <pc:docMk/>
            <pc:sldMk cId="389886307" sldId="348"/>
            <ac:spMk id="3" creationId="{34EDEA71-7641-4235-A5E6-AEE0625DB3D9}"/>
          </ac:spMkLst>
        </pc:spChg>
        <pc:graphicFrameChg chg="add del mod">
          <ac:chgData name="Galloway, Tait" userId="335c1b28-6fbb-42af-b35e-e6ca67d3fb5f" providerId="ADAL" clId="{FD8EA5BB-3884-4067-A3BE-67F08D3FD8D8}" dt="2023-04-05T05:38:20.656" v="858" actId="478"/>
          <ac:graphicFrameMkLst>
            <pc:docMk/>
            <pc:sldMk cId="389886307" sldId="348"/>
            <ac:graphicFrameMk id="5" creationId="{D7A2162D-C83B-42C0-9C96-E1AE0CFD50D4}"/>
          </ac:graphicFrameMkLst>
        </pc:graphicFrameChg>
        <pc:picChg chg="add mod">
          <ac:chgData name="Galloway, Tait" userId="335c1b28-6fbb-42af-b35e-e6ca67d3fb5f" providerId="ADAL" clId="{FD8EA5BB-3884-4067-A3BE-67F08D3FD8D8}" dt="2023-04-05T07:40:15.489" v="1613" actId="1076"/>
          <ac:picMkLst>
            <pc:docMk/>
            <pc:sldMk cId="389886307" sldId="348"/>
            <ac:picMk id="3074" creationId="{3E2B21A5-3606-4790-A53D-191D70072FA7}"/>
          </ac:picMkLst>
        </pc:picChg>
      </pc:sldChg>
      <pc:sldChg chg="modSp mod">
        <pc:chgData name="Galloway, Tait" userId="335c1b28-6fbb-42af-b35e-e6ca67d3fb5f" providerId="ADAL" clId="{FD8EA5BB-3884-4067-A3BE-67F08D3FD8D8}" dt="2023-04-05T18:20:34.535" v="4425" actId="20577"/>
        <pc:sldMkLst>
          <pc:docMk/>
          <pc:sldMk cId="3105587472" sldId="349"/>
        </pc:sldMkLst>
        <pc:spChg chg="mod">
          <ac:chgData name="Galloway, Tait" userId="335c1b28-6fbb-42af-b35e-e6ca67d3fb5f" providerId="ADAL" clId="{FD8EA5BB-3884-4067-A3BE-67F08D3FD8D8}" dt="2023-04-05T08:15:53.453" v="1899" actId="20577"/>
          <ac:spMkLst>
            <pc:docMk/>
            <pc:sldMk cId="3105587472" sldId="349"/>
            <ac:spMk id="2" creationId="{16143A87-D15F-4602-A5E0-960634E30B52}"/>
          </ac:spMkLst>
        </pc:spChg>
        <pc:spChg chg="mod">
          <ac:chgData name="Galloway, Tait" userId="335c1b28-6fbb-42af-b35e-e6ca67d3fb5f" providerId="ADAL" clId="{FD8EA5BB-3884-4067-A3BE-67F08D3FD8D8}" dt="2023-04-05T18:20:34.535" v="4425" actId="20577"/>
          <ac:spMkLst>
            <pc:docMk/>
            <pc:sldMk cId="3105587472" sldId="349"/>
            <ac:spMk id="3" creationId="{ECF2B5B8-57B1-4BF4-B3E7-A1938740F8C5}"/>
          </ac:spMkLst>
        </pc:spChg>
      </pc:sldChg>
      <pc:sldChg chg="addSp modSp mod">
        <pc:chgData name="Galloway, Tait" userId="335c1b28-6fbb-42af-b35e-e6ca67d3fb5f" providerId="ADAL" clId="{FD8EA5BB-3884-4067-A3BE-67F08D3FD8D8}" dt="2023-04-05T08:15:27.806" v="1894" actId="179"/>
        <pc:sldMkLst>
          <pc:docMk/>
          <pc:sldMk cId="1504381287" sldId="350"/>
        </pc:sldMkLst>
        <pc:spChg chg="mod">
          <ac:chgData name="Galloway, Tait" userId="335c1b28-6fbb-42af-b35e-e6ca67d3fb5f" providerId="ADAL" clId="{FD8EA5BB-3884-4067-A3BE-67F08D3FD8D8}" dt="2023-04-05T08:15:27.806" v="1894" actId="179"/>
          <ac:spMkLst>
            <pc:docMk/>
            <pc:sldMk cId="1504381287" sldId="350"/>
            <ac:spMk id="2" creationId="{2739A5C5-C282-42BB-9AA6-AC27383DFCC9}"/>
          </ac:spMkLst>
        </pc:spChg>
        <pc:spChg chg="mod">
          <ac:chgData name="Galloway, Tait" userId="335c1b28-6fbb-42af-b35e-e6ca67d3fb5f" providerId="ADAL" clId="{FD8EA5BB-3884-4067-A3BE-67F08D3FD8D8}" dt="2023-04-05T07:25:29.179" v="1582" actId="14100"/>
          <ac:spMkLst>
            <pc:docMk/>
            <pc:sldMk cId="1504381287" sldId="350"/>
            <ac:spMk id="3" creationId="{E70BFD36-67F1-4B1D-8A11-25B417DF2DA8}"/>
          </ac:spMkLst>
        </pc:spChg>
        <pc:picChg chg="add mod">
          <ac:chgData name="Galloway, Tait" userId="335c1b28-6fbb-42af-b35e-e6ca67d3fb5f" providerId="ADAL" clId="{FD8EA5BB-3884-4067-A3BE-67F08D3FD8D8}" dt="2023-04-05T07:25:35.953" v="1584" actId="1076"/>
          <ac:picMkLst>
            <pc:docMk/>
            <pc:sldMk cId="1504381287" sldId="350"/>
            <ac:picMk id="2050" creationId="{C3E27C90-D84E-4AA1-9D3B-F1A1463D67F0}"/>
          </ac:picMkLst>
        </pc:picChg>
      </pc:sldChg>
      <pc:sldChg chg="addSp modSp mod">
        <pc:chgData name="Galloway, Tait" userId="335c1b28-6fbb-42af-b35e-e6ca67d3fb5f" providerId="ADAL" clId="{FD8EA5BB-3884-4067-A3BE-67F08D3FD8D8}" dt="2023-04-05T08:14:43.554" v="1884" actId="20577"/>
        <pc:sldMkLst>
          <pc:docMk/>
          <pc:sldMk cId="917492233" sldId="351"/>
        </pc:sldMkLst>
        <pc:spChg chg="mod">
          <ac:chgData name="Galloway, Tait" userId="335c1b28-6fbb-42af-b35e-e6ca67d3fb5f" providerId="ADAL" clId="{FD8EA5BB-3884-4067-A3BE-67F08D3FD8D8}" dt="2023-04-05T08:14:43.554" v="1884" actId="20577"/>
          <ac:spMkLst>
            <pc:docMk/>
            <pc:sldMk cId="917492233" sldId="351"/>
            <ac:spMk id="2" creationId="{C979307E-2F6E-4D55-8EAF-1BAF3CF54414}"/>
          </ac:spMkLst>
        </pc:spChg>
        <pc:spChg chg="mod">
          <ac:chgData name="Galloway, Tait" userId="335c1b28-6fbb-42af-b35e-e6ca67d3fb5f" providerId="ADAL" clId="{FD8EA5BB-3884-4067-A3BE-67F08D3FD8D8}" dt="2023-04-05T07:15:58.746" v="1562" actId="14100"/>
          <ac:spMkLst>
            <pc:docMk/>
            <pc:sldMk cId="917492233" sldId="351"/>
            <ac:spMk id="3" creationId="{909D5599-2C6A-411A-83BB-6EBF5B255BB9}"/>
          </ac:spMkLst>
        </pc:spChg>
        <pc:picChg chg="add mod modCrop">
          <ac:chgData name="Galloway, Tait" userId="335c1b28-6fbb-42af-b35e-e6ca67d3fb5f" providerId="ADAL" clId="{FD8EA5BB-3884-4067-A3BE-67F08D3FD8D8}" dt="2023-04-05T07:15:55.009" v="1561" actId="1076"/>
          <ac:picMkLst>
            <pc:docMk/>
            <pc:sldMk cId="917492233" sldId="351"/>
            <ac:picMk id="5" creationId="{F9BB1B19-587F-4EE8-AB5C-19D9214A450D}"/>
          </ac:picMkLst>
        </pc:picChg>
      </pc:sldChg>
      <pc:sldChg chg="addSp modSp mod">
        <pc:chgData name="Galloway, Tait" userId="335c1b28-6fbb-42af-b35e-e6ca67d3fb5f" providerId="ADAL" clId="{FD8EA5BB-3884-4067-A3BE-67F08D3FD8D8}" dt="2023-04-05T09:21:28.603" v="2578" actId="20577"/>
        <pc:sldMkLst>
          <pc:docMk/>
          <pc:sldMk cId="2617894011" sldId="352"/>
        </pc:sldMkLst>
        <pc:spChg chg="mod">
          <ac:chgData name="Galloway, Tait" userId="335c1b28-6fbb-42af-b35e-e6ca67d3fb5f" providerId="ADAL" clId="{FD8EA5BB-3884-4067-A3BE-67F08D3FD8D8}" dt="2023-04-05T09:21:28.603" v="2578" actId="20577"/>
          <ac:spMkLst>
            <pc:docMk/>
            <pc:sldMk cId="2617894011" sldId="352"/>
            <ac:spMk id="2" creationId="{20BA5245-101D-49A3-A9EA-CCB0BC7EB880}"/>
          </ac:spMkLst>
        </pc:spChg>
        <pc:spChg chg="mod">
          <ac:chgData name="Galloway, Tait" userId="335c1b28-6fbb-42af-b35e-e6ca67d3fb5f" providerId="ADAL" clId="{FD8EA5BB-3884-4067-A3BE-67F08D3FD8D8}" dt="2023-04-05T07:11:08.526" v="1555" actId="20577"/>
          <ac:spMkLst>
            <pc:docMk/>
            <pc:sldMk cId="2617894011" sldId="352"/>
            <ac:spMk id="3" creationId="{B0A4A821-22C6-4023-9E20-A94009235D30}"/>
          </ac:spMkLst>
        </pc:spChg>
        <pc:picChg chg="add mod">
          <ac:chgData name="Galloway, Tait" userId="335c1b28-6fbb-42af-b35e-e6ca67d3fb5f" providerId="ADAL" clId="{FD8EA5BB-3884-4067-A3BE-67F08D3FD8D8}" dt="2023-04-05T07:11:29.138" v="1556" actId="1076"/>
          <ac:picMkLst>
            <pc:docMk/>
            <pc:sldMk cId="2617894011" sldId="352"/>
            <ac:picMk id="1026" creationId="{0C1E39AD-8090-4EBD-9B86-B69F38A7A8BF}"/>
          </ac:picMkLst>
        </pc:picChg>
      </pc:sldChg>
      <pc:sldChg chg="addSp modSp mod">
        <pc:chgData name="Galloway, Tait" userId="335c1b28-6fbb-42af-b35e-e6ca67d3fb5f" providerId="ADAL" clId="{FD8EA5BB-3884-4067-A3BE-67F08D3FD8D8}" dt="2023-04-05T09:21:02.584" v="2560" actId="20577"/>
        <pc:sldMkLst>
          <pc:docMk/>
          <pc:sldMk cId="2596560227" sldId="353"/>
        </pc:sldMkLst>
        <pc:spChg chg="mod">
          <ac:chgData name="Galloway, Tait" userId="335c1b28-6fbb-42af-b35e-e6ca67d3fb5f" providerId="ADAL" clId="{FD8EA5BB-3884-4067-A3BE-67F08D3FD8D8}" dt="2023-04-05T09:21:02.584" v="2560" actId="20577"/>
          <ac:spMkLst>
            <pc:docMk/>
            <pc:sldMk cId="2596560227" sldId="353"/>
            <ac:spMk id="2" creationId="{F058D9BF-07B0-4ED7-921B-331D9457AACC}"/>
          </ac:spMkLst>
        </pc:spChg>
        <pc:spChg chg="mod">
          <ac:chgData name="Galloway, Tait" userId="335c1b28-6fbb-42af-b35e-e6ca67d3fb5f" providerId="ADAL" clId="{FD8EA5BB-3884-4067-A3BE-67F08D3FD8D8}" dt="2023-04-05T07:55:46.546" v="1710" actId="20577"/>
          <ac:spMkLst>
            <pc:docMk/>
            <pc:sldMk cId="2596560227" sldId="353"/>
            <ac:spMk id="3" creationId="{028C1664-57DB-48FC-B28E-7239C3C32494}"/>
          </ac:spMkLst>
        </pc:spChg>
        <pc:picChg chg="add mod">
          <ac:chgData name="Galloway, Tait" userId="335c1b28-6fbb-42af-b35e-e6ca67d3fb5f" providerId="ADAL" clId="{FD8EA5BB-3884-4067-A3BE-67F08D3FD8D8}" dt="2023-04-05T07:49:50.642" v="1640" actId="1076"/>
          <ac:picMkLst>
            <pc:docMk/>
            <pc:sldMk cId="2596560227" sldId="353"/>
            <ac:picMk id="4098" creationId="{1CF3580E-8617-474F-BE8B-DE8335776C49}"/>
          </ac:picMkLst>
        </pc:picChg>
      </pc:sldChg>
      <pc:sldChg chg="addSp modSp mod">
        <pc:chgData name="Galloway, Tait" userId="335c1b28-6fbb-42af-b35e-e6ca67d3fb5f" providerId="ADAL" clId="{FD8EA5BB-3884-4067-A3BE-67F08D3FD8D8}" dt="2023-04-05T18:08:03.469" v="4340" actId="20577"/>
        <pc:sldMkLst>
          <pc:docMk/>
          <pc:sldMk cId="2293427746" sldId="354"/>
        </pc:sldMkLst>
        <pc:spChg chg="mod">
          <ac:chgData name="Galloway, Tait" userId="335c1b28-6fbb-42af-b35e-e6ca67d3fb5f" providerId="ADAL" clId="{FD8EA5BB-3884-4067-A3BE-67F08D3FD8D8}" dt="2023-04-05T09:21:54.815" v="2594" actId="20577"/>
          <ac:spMkLst>
            <pc:docMk/>
            <pc:sldMk cId="2293427746" sldId="354"/>
            <ac:spMk id="2" creationId="{6CD4CED8-5F6D-4474-89F5-8E63A45CF2EA}"/>
          </ac:spMkLst>
        </pc:spChg>
        <pc:spChg chg="mod">
          <ac:chgData name="Galloway, Tait" userId="335c1b28-6fbb-42af-b35e-e6ca67d3fb5f" providerId="ADAL" clId="{FD8EA5BB-3884-4067-A3BE-67F08D3FD8D8}" dt="2023-04-05T18:08:03.469" v="4340" actId="20577"/>
          <ac:spMkLst>
            <pc:docMk/>
            <pc:sldMk cId="2293427746" sldId="354"/>
            <ac:spMk id="3" creationId="{5B9E4B86-B491-430F-A8F4-319EF26F312B}"/>
          </ac:spMkLst>
        </pc:spChg>
        <pc:picChg chg="add mod">
          <ac:chgData name="Galloway, Tait" userId="335c1b28-6fbb-42af-b35e-e6ca67d3fb5f" providerId="ADAL" clId="{FD8EA5BB-3884-4067-A3BE-67F08D3FD8D8}" dt="2023-04-05T17:57:26.590" v="4329" actId="1076"/>
          <ac:picMkLst>
            <pc:docMk/>
            <pc:sldMk cId="2293427746" sldId="354"/>
            <ac:picMk id="1026" creationId="{2F887F5D-01C0-45C5-94EE-14A63110CD58}"/>
          </ac:picMkLst>
        </pc:picChg>
      </pc:sldChg>
      <pc:sldChg chg="modSp mod">
        <pc:chgData name="Galloway, Tait" userId="335c1b28-6fbb-42af-b35e-e6ca67d3fb5f" providerId="ADAL" clId="{FD8EA5BB-3884-4067-A3BE-67F08D3FD8D8}" dt="2023-04-05T18:21:35.039" v="4428" actId="403"/>
        <pc:sldMkLst>
          <pc:docMk/>
          <pc:sldMk cId="981079290" sldId="355"/>
        </pc:sldMkLst>
        <pc:spChg chg="mod">
          <ac:chgData name="Galloway, Tait" userId="335c1b28-6fbb-42af-b35e-e6ca67d3fb5f" providerId="ADAL" clId="{FD8EA5BB-3884-4067-A3BE-67F08D3FD8D8}" dt="2023-04-05T08:22:59.897" v="1972" actId="20577"/>
          <ac:spMkLst>
            <pc:docMk/>
            <pc:sldMk cId="981079290" sldId="355"/>
            <ac:spMk id="2" creationId="{EF32B85D-D3FD-4708-B014-84597E42595C}"/>
          </ac:spMkLst>
        </pc:spChg>
        <pc:spChg chg="mod">
          <ac:chgData name="Galloway, Tait" userId="335c1b28-6fbb-42af-b35e-e6ca67d3fb5f" providerId="ADAL" clId="{FD8EA5BB-3884-4067-A3BE-67F08D3FD8D8}" dt="2023-04-05T18:21:35.039" v="4428" actId="403"/>
          <ac:spMkLst>
            <pc:docMk/>
            <pc:sldMk cId="981079290" sldId="355"/>
            <ac:spMk id="3" creationId="{2FC67261-D770-4D86-8B14-DA55673E0F84}"/>
          </ac:spMkLst>
        </pc:spChg>
      </pc:sldChg>
      <pc:sldChg chg="addSp delSp modSp mod">
        <pc:chgData name="Galloway, Tait" userId="335c1b28-6fbb-42af-b35e-e6ca67d3fb5f" providerId="ADAL" clId="{FD8EA5BB-3884-4067-A3BE-67F08D3FD8D8}" dt="2023-04-05T18:14:57.595" v="4382" actId="20577"/>
        <pc:sldMkLst>
          <pc:docMk/>
          <pc:sldMk cId="2226411840" sldId="356"/>
        </pc:sldMkLst>
        <pc:spChg chg="mod">
          <ac:chgData name="Galloway, Tait" userId="335c1b28-6fbb-42af-b35e-e6ca67d3fb5f" providerId="ADAL" clId="{FD8EA5BB-3884-4067-A3BE-67F08D3FD8D8}" dt="2023-04-05T09:58:48.010" v="2657" actId="404"/>
          <ac:spMkLst>
            <pc:docMk/>
            <pc:sldMk cId="2226411840" sldId="356"/>
            <ac:spMk id="2" creationId="{7B36E3C7-9562-47AC-A10D-E6D281C07626}"/>
          </ac:spMkLst>
        </pc:spChg>
        <pc:spChg chg="mod">
          <ac:chgData name="Galloway, Tait" userId="335c1b28-6fbb-42af-b35e-e6ca67d3fb5f" providerId="ADAL" clId="{FD8EA5BB-3884-4067-A3BE-67F08D3FD8D8}" dt="2023-04-05T18:14:57.595" v="4382" actId="20577"/>
          <ac:spMkLst>
            <pc:docMk/>
            <pc:sldMk cId="2226411840" sldId="356"/>
            <ac:spMk id="3" creationId="{EA641944-6A2E-4834-9023-0980DA317021}"/>
          </ac:spMkLst>
        </pc:spChg>
        <pc:picChg chg="add del mod">
          <ac:chgData name="Galloway, Tait" userId="335c1b28-6fbb-42af-b35e-e6ca67d3fb5f" providerId="ADAL" clId="{FD8EA5BB-3884-4067-A3BE-67F08D3FD8D8}" dt="2023-04-05T17:59:41.308" v="4333" actId="21"/>
          <ac:picMkLst>
            <pc:docMk/>
            <pc:sldMk cId="2226411840" sldId="356"/>
            <ac:picMk id="2050" creationId="{E9EFA894-EBC8-4390-A657-B5B215980153}"/>
          </ac:picMkLst>
        </pc:picChg>
      </pc:sldChg>
      <pc:sldChg chg="modSp mod">
        <pc:chgData name="Galloway, Tait" userId="335c1b28-6fbb-42af-b35e-e6ca67d3fb5f" providerId="ADAL" clId="{FD8EA5BB-3884-4067-A3BE-67F08D3FD8D8}" dt="2023-04-05T18:16:51.916" v="4393" actId="948"/>
        <pc:sldMkLst>
          <pc:docMk/>
          <pc:sldMk cId="871597989" sldId="357"/>
        </pc:sldMkLst>
        <pc:spChg chg="mod">
          <ac:chgData name="Galloway, Tait" userId="335c1b28-6fbb-42af-b35e-e6ca67d3fb5f" providerId="ADAL" clId="{FD8EA5BB-3884-4067-A3BE-67F08D3FD8D8}" dt="2023-04-05T14:11:41.804" v="2830" actId="20577"/>
          <ac:spMkLst>
            <pc:docMk/>
            <pc:sldMk cId="871597989" sldId="357"/>
            <ac:spMk id="2" creationId="{C102232D-3652-41A8-8295-171BD55255CE}"/>
          </ac:spMkLst>
        </pc:spChg>
        <pc:spChg chg="mod">
          <ac:chgData name="Galloway, Tait" userId="335c1b28-6fbb-42af-b35e-e6ca67d3fb5f" providerId="ADAL" clId="{FD8EA5BB-3884-4067-A3BE-67F08D3FD8D8}" dt="2023-04-05T18:16:51.916" v="4393" actId="948"/>
          <ac:spMkLst>
            <pc:docMk/>
            <pc:sldMk cId="871597989" sldId="357"/>
            <ac:spMk id="3" creationId="{4FCD11AE-016B-4F2C-B606-FFA1C1F73363}"/>
          </ac:spMkLst>
        </pc:spChg>
      </pc:sldChg>
      <pc:sldChg chg="modSp mod">
        <pc:chgData name="Galloway, Tait" userId="335c1b28-6fbb-42af-b35e-e6ca67d3fb5f" providerId="ADAL" clId="{FD8EA5BB-3884-4067-A3BE-67F08D3FD8D8}" dt="2023-04-05T16:04:18.972" v="4282" actId="20577"/>
        <pc:sldMkLst>
          <pc:docMk/>
          <pc:sldMk cId="1598392777" sldId="358"/>
        </pc:sldMkLst>
        <pc:spChg chg="mod">
          <ac:chgData name="Galloway, Tait" userId="335c1b28-6fbb-42af-b35e-e6ca67d3fb5f" providerId="ADAL" clId="{FD8EA5BB-3884-4067-A3BE-67F08D3FD8D8}" dt="2023-04-05T16:04:18.972" v="4282" actId="20577"/>
          <ac:spMkLst>
            <pc:docMk/>
            <pc:sldMk cId="1598392777" sldId="358"/>
            <ac:spMk id="2" creationId="{1DD1B55C-FEC4-414A-8E8C-A2C94B2A21D7}"/>
          </ac:spMkLst>
        </pc:spChg>
        <pc:spChg chg="mod">
          <ac:chgData name="Galloway, Tait" userId="335c1b28-6fbb-42af-b35e-e6ca67d3fb5f" providerId="ADAL" clId="{FD8EA5BB-3884-4067-A3BE-67F08D3FD8D8}" dt="2023-04-05T14:55:15.624" v="3595" actId="20577"/>
          <ac:spMkLst>
            <pc:docMk/>
            <pc:sldMk cId="1598392777" sldId="358"/>
            <ac:spMk id="5" creationId="{9BE22938-6315-4C3E-BEB5-F436554E3601}"/>
          </ac:spMkLst>
        </pc:spChg>
      </pc:sldChg>
      <pc:sldChg chg="modSp mod">
        <pc:chgData name="Galloway, Tait" userId="335c1b28-6fbb-42af-b35e-e6ca67d3fb5f" providerId="ADAL" clId="{FD8EA5BB-3884-4067-A3BE-67F08D3FD8D8}" dt="2023-04-05T16:05:16.135" v="4290"/>
        <pc:sldMkLst>
          <pc:docMk/>
          <pc:sldMk cId="1715879084" sldId="359"/>
        </pc:sldMkLst>
        <pc:spChg chg="mod">
          <ac:chgData name="Galloway, Tait" userId="335c1b28-6fbb-42af-b35e-e6ca67d3fb5f" providerId="ADAL" clId="{FD8EA5BB-3884-4067-A3BE-67F08D3FD8D8}" dt="2023-04-05T16:05:16.135" v="4290"/>
          <ac:spMkLst>
            <pc:docMk/>
            <pc:sldMk cId="1715879084" sldId="359"/>
            <ac:spMk id="2" creationId="{E22F54FC-8268-432F-AE9E-A0E275C6AEA9}"/>
          </ac:spMkLst>
        </pc:spChg>
        <pc:spChg chg="mod">
          <ac:chgData name="Galloway, Tait" userId="335c1b28-6fbb-42af-b35e-e6ca67d3fb5f" providerId="ADAL" clId="{FD8EA5BB-3884-4067-A3BE-67F08D3FD8D8}" dt="2023-04-05T15:34:43.460" v="4273" actId="20577"/>
          <ac:spMkLst>
            <pc:docMk/>
            <pc:sldMk cId="1715879084" sldId="359"/>
            <ac:spMk id="3" creationId="{A67C89BB-8060-4B51-BF6B-F8DC47B0884D}"/>
          </ac:spMkLst>
        </pc:spChg>
      </pc:sldChg>
      <pc:sldChg chg="del">
        <pc:chgData name="Galloway, Tait" userId="335c1b28-6fbb-42af-b35e-e6ca67d3fb5f" providerId="ADAL" clId="{FD8EA5BB-3884-4067-A3BE-67F08D3FD8D8}" dt="2023-04-05T08:43:22.988" v="2108" actId="2696"/>
        <pc:sldMkLst>
          <pc:docMk/>
          <pc:sldMk cId="242370937" sldId="360"/>
        </pc:sldMkLst>
      </pc:sldChg>
      <pc:sldChg chg="modSp mod">
        <pc:chgData name="Galloway, Tait" userId="335c1b28-6fbb-42af-b35e-e6ca67d3fb5f" providerId="ADAL" clId="{FD8EA5BB-3884-4067-A3BE-67F08D3FD8D8}" dt="2023-04-05T16:04:55.528" v="4287"/>
        <pc:sldMkLst>
          <pc:docMk/>
          <pc:sldMk cId="3140489801" sldId="361"/>
        </pc:sldMkLst>
        <pc:spChg chg="mod">
          <ac:chgData name="Galloway, Tait" userId="335c1b28-6fbb-42af-b35e-e6ca67d3fb5f" providerId="ADAL" clId="{FD8EA5BB-3884-4067-A3BE-67F08D3FD8D8}" dt="2023-04-05T16:04:55.528" v="4287"/>
          <ac:spMkLst>
            <pc:docMk/>
            <pc:sldMk cId="3140489801" sldId="361"/>
            <ac:spMk id="2" creationId="{FCB2393C-CCFC-4A75-A06F-E77B48E26379}"/>
          </ac:spMkLst>
        </pc:spChg>
        <pc:spChg chg="mod">
          <ac:chgData name="Galloway, Tait" userId="335c1b28-6fbb-42af-b35e-e6ca67d3fb5f" providerId="ADAL" clId="{FD8EA5BB-3884-4067-A3BE-67F08D3FD8D8}" dt="2023-04-05T15:18:44.032" v="4017" actId="20577"/>
          <ac:spMkLst>
            <pc:docMk/>
            <pc:sldMk cId="3140489801" sldId="361"/>
            <ac:spMk id="3" creationId="{9DC85776-4C97-4D23-A463-C82C787B0022}"/>
          </ac:spMkLst>
        </pc:spChg>
      </pc:sldChg>
      <pc:sldChg chg="modSp add mod">
        <pc:chgData name="Galloway, Tait" userId="335c1b28-6fbb-42af-b35e-e6ca67d3fb5f" providerId="ADAL" clId="{FD8EA5BB-3884-4067-A3BE-67F08D3FD8D8}" dt="2023-04-05T05:14:02.300" v="566" actId="20577"/>
        <pc:sldMkLst>
          <pc:docMk/>
          <pc:sldMk cId="3262091725" sldId="362"/>
        </pc:sldMkLst>
        <pc:spChg chg="mod">
          <ac:chgData name="Galloway, Tait" userId="335c1b28-6fbb-42af-b35e-e6ca67d3fb5f" providerId="ADAL" clId="{FD8EA5BB-3884-4067-A3BE-67F08D3FD8D8}" dt="2023-04-05T04:41:29.451" v="304" actId="20577"/>
          <ac:spMkLst>
            <pc:docMk/>
            <pc:sldMk cId="3262091725" sldId="362"/>
            <ac:spMk id="4" creationId="{73AF5B61-07CB-40FE-BE22-ADF0CCDFB699}"/>
          </ac:spMkLst>
        </pc:spChg>
        <pc:spChg chg="mod">
          <ac:chgData name="Galloway, Tait" userId="335c1b28-6fbb-42af-b35e-e6ca67d3fb5f" providerId="ADAL" clId="{FD8EA5BB-3884-4067-A3BE-67F08D3FD8D8}" dt="2023-04-05T05:14:02.300" v="566" actId="20577"/>
          <ac:spMkLst>
            <pc:docMk/>
            <pc:sldMk cId="3262091725" sldId="362"/>
            <ac:spMk id="9" creationId="{5176A8BB-6A46-434B-BD07-2490E79F9750}"/>
          </ac:spMkLst>
        </pc:spChg>
      </pc:sldChg>
      <pc:sldChg chg="new del">
        <pc:chgData name="Galloway, Tait" userId="335c1b28-6fbb-42af-b35e-e6ca67d3fb5f" providerId="ADAL" clId="{FD8EA5BB-3884-4067-A3BE-67F08D3FD8D8}" dt="2023-04-05T03:10:23.737" v="2" actId="680"/>
        <pc:sldMkLst>
          <pc:docMk/>
          <pc:sldMk cId="3406513692" sldId="362"/>
        </pc:sldMkLst>
      </pc:sldChg>
      <pc:sldChg chg="modSp new del mod ord">
        <pc:chgData name="Galloway, Tait" userId="335c1b28-6fbb-42af-b35e-e6ca67d3fb5f" providerId="ADAL" clId="{FD8EA5BB-3884-4067-A3BE-67F08D3FD8D8}" dt="2023-04-05T03:29:30.861" v="42" actId="2696"/>
        <pc:sldMkLst>
          <pc:docMk/>
          <pc:sldMk cId="3508852718" sldId="362"/>
        </pc:sldMkLst>
        <pc:spChg chg="mod">
          <ac:chgData name="Galloway, Tait" userId="335c1b28-6fbb-42af-b35e-e6ca67d3fb5f" providerId="ADAL" clId="{FD8EA5BB-3884-4067-A3BE-67F08D3FD8D8}" dt="2023-04-05T03:11:09.514" v="31" actId="20577"/>
          <ac:spMkLst>
            <pc:docMk/>
            <pc:sldMk cId="3508852718" sldId="362"/>
            <ac:spMk id="2" creationId="{B74BBBD5-3CF8-4127-A72F-BF5A9B745603}"/>
          </ac:spMkLst>
        </pc:spChg>
        <pc:spChg chg="mod">
          <ac:chgData name="Galloway, Tait" userId="335c1b28-6fbb-42af-b35e-e6ca67d3fb5f" providerId="ADAL" clId="{FD8EA5BB-3884-4067-A3BE-67F08D3FD8D8}" dt="2023-04-05T03:11:18.081" v="32" actId="20577"/>
          <ac:spMkLst>
            <pc:docMk/>
            <pc:sldMk cId="3508852718" sldId="362"/>
            <ac:spMk id="3" creationId="{FD48D487-DE38-475E-9E0D-034A87C5C6CD}"/>
          </ac:spMkLst>
        </pc:spChg>
      </pc:sldChg>
      <pc:sldChg chg="modSp add mod">
        <pc:chgData name="Galloway, Tait" userId="335c1b28-6fbb-42af-b35e-e6ca67d3fb5f" providerId="ADAL" clId="{FD8EA5BB-3884-4067-A3BE-67F08D3FD8D8}" dt="2023-04-05T18:11:36.154" v="4359" actId="20577"/>
        <pc:sldMkLst>
          <pc:docMk/>
          <pc:sldMk cId="3296030636" sldId="363"/>
        </pc:sldMkLst>
        <pc:spChg chg="mod">
          <ac:chgData name="Galloway, Tait" userId="335c1b28-6fbb-42af-b35e-e6ca67d3fb5f" providerId="ADAL" clId="{FD8EA5BB-3884-4067-A3BE-67F08D3FD8D8}" dt="2023-04-05T08:30:31.437" v="2034" actId="20577"/>
          <ac:spMkLst>
            <pc:docMk/>
            <pc:sldMk cId="3296030636" sldId="363"/>
            <ac:spMk id="2" creationId="{EF32B85D-D3FD-4708-B014-84597E42595C}"/>
          </ac:spMkLst>
        </pc:spChg>
        <pc:spChg chg="mod">
          <ac:chgData name="Galloway, Tait" userId="335c1b28-6fbb-42af-b35e-e6ca67d3fb5f" providerId="ADAL" clId="{FD8EA5BB-3884-4067-A3BE-67F08D3FD8D8}" dt="2023-04-05T18:11:36.154" v="4359" actId="20577"/>
          <ac:spMkLst>
            <pc:docMk/>
            <pc:sldMk cId="3296030636" sldId="363"/>
            <ac:spMk id="3" creationId="{2FC67261-D770-4D86-8B14-DA55673E0F84}"/>
          </ac:spMkLst>
        </pc:spChg>
      </pc:sldChg>
      <pc:sldChg chg="modSp add mod">
        <pc:chgData name="Galloway, Tait" userId="335c1b28-6fbb-42af-b35e-e6ca67d3fb5f" providerId="ADAL" clId="{FD8EA5BB-3884-4067-A3BE-67F08D3FD8D8}" dt="2023-04-05T18:12:14.600" v="4368" actId="948"/>
        <pc:sldMkLst>
          <pc:docMk/>
          <pc:sldMk cId="3495836009" sldId="364"/>
        </pc:sldMkLst>
        <pc:spChg chg="mod">
          <ac:chgData name="Galloway, Tait" userId="335c1b28-6fbb-42af-b35e-e6ca67d3fb5f" providerId="ADAL" clId="{FD8EA5BB-3884-4067-A3BE-67F08D3FD8D8}" dt="2023-04-05T08:36:11.609" v="2086" actId="20577"/>
          <ac:spMkLst>
            <pc:docMk/>
            <pc:sldMk cId="3495836009" sldId="364"/>
            <ac:spMk id="2" creationId="{EF32B85D-D3FD-4708-B014-84597E42595C}"/>
          </ac:spMkLst>
        </pc:spChg>
        <pc:spChg chg="mod">
          <ac:chgData name="Galloway, Tait" userId="335c1b28-6fbb-42af-b35e-e6ca67d3fb5f" providerId="ADAL" clId="{FD8EA5BB-3884-4067-A3BE-67F08D3FD8D8}" dt="2023-04-05T18:12:14.600" v="4368" actId="948"/>
          <ac:spMkLst>
            <pc:docMk/>
            <pc:sldMk cId="3495836009" sldId="364"/>
            <ac:spMk id="3" creationId="{2FC67261-D770-4D86-8B14-DA55673E0F84}"/>
          </ac:spMkLst>
        </pc:spChg>
      </pc:sldChg>
      <pc:sldChg chg="modSp add mod">
        <pc:chgData name="Galloway, Tait" userId="335c1b28-6fbb-42af-b35e-e6ca67d3fb5f" providerId="ADAL" clId="{FD8EA5BB-3884-4067-A3BE-67F08D3FD8D8}" dt="2023-04-05T18:12:46.889" v="4377" actId="20577"/>
        <pc:sldMkLst>
          <pc:docMk/>
          <pc:sldMk cId="226038213" sldId="365"/>
        </pc:sldMkLst>
        <pc:spChg chg="mod">
          <ac:chgData name="Galloway, Tait" userId="335c1b28-6fbb-42af-b35e-e6ca67d3fb5f" providerId="ADAL" clId="{FD8EA5BB-3884-4067-A3BE-67F08D3FD8D8}" dt="2023-04-05T08:43:59.910" v="2114" actId="20577"/>
          <ac:spMkLst>
            <pc:docMk/>
            <pc:sldMk cId="226038213" sldId="365"/>
            <ac:spMk id="2" creationId="{EF32B85D-D3FD-4708-B014-84597E42595C}"/>
          </ac:spMkLst>
        </pc:spChg>
        <pc:spChg chg="mod">
          <ac:chgData name="Galloway, Tait" userId="335c1b28-6fbb-42af-b35e-e6ca67d3fb5f" providerId="ADAL" clId="{FD8EA5BB-3884-4067-A3BE-67F08D3FD8D8}" dt="2023-04-05T18:12:46.889" v="4377" actId="20577"/>
          <ac:spMkLst>
            <pc:docMk/>
            <pc:sldMk cId="226038213" sldId="365"/>
            <ac:spMk id="3" creationId="{2FC67261-D770-4D86-8B14-DA55673E0F84}"/>
          </ac:spMkLst>
        </pc:spChg>
      </pc:sldChg>
      <pc:sldChg chg="modSp add mod">
        <pc:chgData name="Galloway, Tait" userId="335c1b28-6fbb-42af-b35e-e6ca67d3fb5f" providerId="ADAL" clId="{FD8EA5BB-3884-4067-A3BE-67F08D3FD8D8}" dt="2023-04-05T18:22:41.957" v="4434" actId="27636"/>
        <pc:sldMkLst>
          <pc:docMk/>
          <pc:sldMk cId="191451005" sldId="366"/>
        </pc:sldMkLst>
        <pc:spChg chg="mod">
          <ac:chgData name="Galloway, Tait" userId="335c1b28-6fbb-42af-b35e-e6ca67d3fb5f" providerId="ADAL" clId="{FD8EA5BB-3884-4067-A3BE-67F08D3FD8D8}" dt="2023-04-05T08:56:18.688" v="2250" actId="20577"/>
          <ac:spMkLst>
            <pc:docMk/>
            <pc:sldMk cId="191451005" sldId="366"/>
            <ac:spMk id="2" creationId="{EF32B85D-D3FD-4708-B014-84597E42595C}"/>
          </ac:spMkLst>
        </pc:spChg>
        <pc:spChg chg="mod">
          <ac:chgData name="Galloway, Tait" userId="335c1b28-6fbb-42af-b35e-e6ca67d3fb5f" providerId="ADAL" clId="{FD8EA5BB-3884-4067-A3BE-67F08D3FD8D8}" dt="2023-04-05T18:22:41.957" v="4434" actId="27636"/>
          <ac:spMkLst>
            <pc:docMk/>
            <pc:sldMk cId="191451005" sldId="366"/>
            <ac:spMk id="3" creationId="{2FC67261-D770-4D86-8B14-DA55673E0F84}"/>
          </ac:spMkLst>
        </pc:spChg>
      </pc:sldChg>
      <pc:sldChg chg="modSp add mod">
        <pc:chgData name="Galloway, Tait" userId="335c1b28-6fbb-42af-b35e-e6ca67d3fb5f" providerId="ADAL" clId="{FD8EA5BB-3884-4067-A3BE-67F08D3FD8D8}" dt="2023-04-05T18:24:23.809" v="4446" actId="20577"/>
        <pc:sldMkLst>
          <pc:docMk/>
          <pc:sldMk cId="2509175072" sldId="367"/>
        </pc:sldMkLst>
        <pc:spChg chg="mod">
          <ac:chgData name="Galloway, Tait" userId="335c1b28-6fbb-42af-b35e-e6ca67d3fb5f" providerId="ADAL" clId="{FD8EA5BB-3884-4067-A3BE-67F08D3FD8D8}" dt="2023-04-05T10:04:08.868" v="2728" actId="14100"/>
          <ac:spMkLst>
            <pc:docMk/>
            <pc:sldMk cId="2509175072" sldId="367"/>
            <ac:spMk id="2" creationId="{7B36E3C7-9562-47AC-A10D-E6D281C07626}"/>
          </ac:spMkLst>
        </pc:spChg>
        <pc:spChg chg="mod">
          <ac:chgData name="Galloway, Tait" userId="335c1b28-6fbb-42af-b35e-e6ca67d3fb5f" providerId="ADAL" clId="{FD8EA5BB-3884-4067-A3BE-67F08D3FD8D8}" dt="2023-04-05T18:24:23.809" v="4446" actId="20577"/>
          <ac:spMkLst>
            <pc:docMk/>
            <pc:sldMk cId="2509175072" sldId="367"/>
            <ac:spMk id="3" creationId="{EA641944-6A2E-4834-9023-0980DA317021}"/>
          </ac:spMkLst>
        </pc:spChg>
      </pc:sldChg>
      <pc:sldChg chg="addSp modSp add mod">
        <pc:chgData name="Galloway, Tait" userId="335c1b28-6fbb-42af-b35e-e6ca67d3fb5f" providerId="ADAL" clId="{FD8EA5BB-3884-4067-A3BE-67F08D3FD8D8}" dt="2023-04-05T18:00:27.862" v="4339" actId="1076"/>
        <pc:sldMkLst>
          <pc:docMk/>
          <pc:sldMk cId="2156455405" sldId="368"/>
        </pc:sldMkLst>
        <pc:spChg chg="mod">
          <ac:chgData name="Galloway, Tait" userId="335c1b28-6fbb-42af-b35e-e6ca67d3fb5f" providerId="ADAL" clId="{FD8EA5BB-3884-4067-A3BE-67F08D3FD8D8}" dt="2023-04-05T14:02:46.271" v="2767" actId="20577"/>
          <ac:spMkLst>
            <pc:docMk/>
            <pc:sldMk cId="2156455405" sldId="368"/>
            <ac:spMk id="2" creationId="{7B36E3C7-9562-47AC-A10D-E6D281C07626}"/>
          </ac:spMkLst>
        </pc:spChg>
        <pc:spChg chg="mod">
          <ac:chgData name="Galloway, Tait" userId="335c1b28-6fbb-42af-b35e-e6ca67d3fb5f" providerId="ADAL" clId="{FD8EA5BB-3884-4067-A3BE-67F08D3FD8D8}" dt="2023-04-05T18:00:21.141" v="4337" actId="14100"/>
          <ac:spMkLst>
            <pc:docMk/>
            <pc:sldMk cId="2156455405" sldId="368"/>
            <ac:spMk id="3" creationId="{EA641944-6A2E-4834-9023-0980DA317021}"/>
          </ac:spMkLst>
        </pc:spChg>
        <pc:picChg chg="add mod">
          <ac:chgData name="Galloway, Tait" userId="335c1b28-6fbb-42af-b35e-e6ca67d3fb5f" providerId="ADAL" clId="{FD8EA5BB-3884-4067-A3BE-67F08D3FD8D8}" dt="2023-04-05T18:00:27.862" v="4339" actId="1076"/>
          <ac:picMkLst>
            <pc:docMk/>
            <pc:sldMk cId="2156455405" sldId="368"/>
            <ac:picMk id="5" creationId="{19A7345B-D29F-4403-8B3D-BF73BBDCB838}"/>
          </ac:picMkLst>
        </pc:picChg>
      </pc:sldChg>
      <pc:sldChg chg="modSp add mod">
        <pc:chgData name="Galloway, Tait" userId="335c1b28-6fbb-42af-b35e-e6ca67d3fb5f" providerId="ADAL" clId="{FD8EA5BB-3884-4067-A3BE-67F08D3FD8D8}" dt="2023-04-05T18:16:21.502" v="4392" actId="20577"/>
        <pc:sldMkLst>
          <pc:docMk/>
          <pc:sldMk cId="2876205008" sldId="369"/>
        </pc:sldMkLst>
        <pc:spChg chg="mod">
          <ac:chgData name="Galloway, Tait" userId="335c1b28-6fbb-42af-b35e-e6ca67d3fb5f" providerId="ADAL" clId="{FD8EA5BB-3884-4067-A3BE-67F08D3FD8D8}" dt="2023-04-05T14:06:44.847" v="2810" actId="20577"/>
          <ac:spMkLst>
            <pc:docMk/>
            <pc:sldMk cId="2876205008" sldId="369"/>
            <ac:spMk id="2" creationId="{7B36E3C7-9562-47AC-A10D-E6D281C07626}"/>
          </ac:spMkLst>
        </pc:spChg>
        <pc:spChg chg="mod">
          <ac:chgData name="Galloway, Tait" userId="335c1b28-6fbb-42af-b35e-e6ca67d3fb5f" providerId="ADAL" clId="{FD8EA5BB-3884-4067-A3BE-67F08D3FD8D8}" dt="2023-04-05T18:16:21.502" v="4392" actId="20577"/>
          <ac:spMkLst>
            <pc:docMk/>
            <pc:sldMk cId="2876205008" sldId="369"/>
            <ac:spMk id="3" creationId="{EA641944-6A2E-4834-9023-0980DA317021}"/>
          </ac:spMkLst>
        </pc:spChg>
      </pc:sldChg>
      <pc:sldChg chg="modSp add mod">
        <pc:chgData name="Galloway, Tait" userId="335c1b28-6fbb-42af-b35e-e6ca67d3fb5f" providerId="ADAL" clId="{FD8EA5BB-3884-4067-A3BE-67F08D3FD8D8}" dt="2023-04-05T18:17:09.919" v="4394" actId="20577"/>
        <pc:sldMkLst>
          <pc:docMk/>
          <pc:sldMk cId="1580115401" sldId="370"/>
        </pc:sldMkLst>
        <pc:spChg chg="mod">
          <ac:chgData name="Galloway, Tait" userId="335c1b28-6fbb-42af-b35e-e6ca67d3fb5f" providerId="ADAL" clId="{FD8EA5BB-3884-4067-A3BE-67F08D3FD8D8}" dt="2023-04-05T16:04:31.889" v="4283"/>
          <ac:spMkLst>
            <pc:docMk/>
            <pc:sldMk cId="1580115401" sldId="370"/>
            <ac:spMk id="2" creationId="{1DD1B55C-FEC4-414A-8E8C-A2C94B2A21D7}"/>
          </ac:spMkLst>
        </pc:spChg>
        <pc:spChg chg="mod">
          <ac:chgData name="Galloway, Tait" userId="335c1b28-6fbb-42af-b35e-e6ca67d3fb5f" providerId="ADAL" clId="{FD8EA5BB-3884-4067-A3BE-67F08D3FD8D8}" dt="2023-04-05T18:17:09.919" v="4394" actId="20577"/>
          <ac:spMkLst>
            <pc:docMk/>
            <pc:sldMk cId="1580115401" sldId="370"/>
            <ac:spMk id="5" creationId="{9BE22938-6315-4C3E-BEB5-F436554E3601}"/>
          </ac:spMkLst>
        </pc:spChg>
      </pc:sldChg>
      <pc:sldChg chg="new del">
        <pc:chgData name="Galloway, Tait" userId="335c1b28-6fbb-42af-b35e-e6ca67d3fb5f" providerId="ADAL" clId="{FD8EA5BB-3884-4067-A3BE-67F08D3FD8D8}" dt="2023-04-05T14:45:37.459" v="3375" actId="680"/>
        <pc:sldMkLst>
          <pc:docMk/>
          <pc:sldMk cId="1964005202" sldId="370"/>
        </pc:sldMkLst>
      </pc:sldChg>
      <pc:sldChg chg="modSp add mod">
        <pc:chgData name="Galloway, Tait" userId="335c1b28-6fbb-42af-b35e-e6ca67d3fb5f" providerId="ADAL" clId="{FD8EA5BB-3884-4067-A3BE-67F08D3FD8D8}" dt="2023-04-05T18:18:55.561" v="4420" actId="20577"/>
        <pc:sldMkLst>
          <pc:docMk/>
          <pc:sldMk cId="727222007" sldId="371"/>
        </pc:sldMkLst>
        <pc:spChg chg="mod">
          <ac:chgData name="Galloway, Tait" userId="335c1b28-6fbb-42af-b35e-e6ca67d3fb5f" providerId="ADAL" clId="{FD8EA5BB-3884-4067-A3BE-67F08D3FD8D8}" dt="2023-04-05T16:04:36.267" v="4284"/>
          <ac:spMkLst>
            <pc:docMk/>
            <pc:sldMk cId="727222007" sldId="371"/>
            <ac:spMk id="2" creationId="{1DD1B55C-FEC4-414A-8E8C-A2C94B2A21D7}"/>
          </ac:spMkLst>
        </pc:spChg>
        <pc:spChg chg="mod">
          <ac:chgData name="Galloway, Tait" userId="335c1b28-6fbb-42af-b35e-e6ca67d3fb5f" providerId="ADAL" clId="{FD8EA5BB-3884-4067-A3BE-67F08D3FD8D8}" dt="2023-04-05T18:18:55.561" v="4420" actId="20577"/>
          <ac:spMkLst>
            <pc:docMk/>
            <pc:sldMk cId="727222007" sldId="371"/>
            <ac:spMk id="5" creationId="{9BE22938-6315-4C3E-BEB5-F436554E3601}"/>
          </ac:spMkLst>
        </pc:spChg>
      </pc:sldChg>
      <pc:sldChg chg="modSp add mod">
        <pc:chgData name="Galloway, Tait" userId="335c1b28-6fbb-42af-b35e-e6ca67d3fb5f" providerId="ADAL" clId="{FD8EA5BB-3884-4067-A3BE-67F08D3FD8D8}" dt="2023-04-05T18:19:09.811" v="4424" actId="20577"/>
        <pc:sldMkLst>
          <pc:docMk/>
          <pc:sldMk cId="850162501" sldId="372"/>
        </pc:sldMkLst>
        <pc:spChg chg="mod">
          <ac:chgData name="Galloway, Tait" userId="335c1b28-6fbb-42af-b35e-e6ca67d3fb5f" providerId="ADAL" clId="{FD8EA5BB-3884-4067-A3BE-67F08D3FD8D8}" dt="2023-04-05T16:04:43.028" v="4285"/>
          <ac:spMkLst>
            <pc:docMk/>
            <pc:sldMk cId="850162501" sldId="372"/>
            <ac:spMk id="2" creationId="{1DD1B55C-FEC4-414A-8E8C-A2C94B2A21D7}"/>
          </ac:spMkLst>
        </pc:spChg>
        <pc:spChg chg="mod">
          <ac:chgData name="Galloway, Tait" userId="335c1b28-6fbb-42af-b35e-e6ca67d3fb5f" providerId="ADAL" clId="{FD8EA5BB-3884-4067-A3BE-67F08D3FD8D8}" dt="2023-04-05T18:19:09.811" v="4424" actId="20577"/>
          <ac:spMkLst>
            <pc:docMk/>
            <pc:sldMk cId="850162501" sldId="372"/>
            <ac:spMk id="5" creationId="{9BE22938-6315-4C3E-BEB5-F436554E3601}"/>
          </ac:spMkLst>
        </pc:spChg>
      </pc:sldChg>
      <pc:sldChg chg="new del">
        <pc:chgData name="Galloway, Tait" userId="335c1b28-6fbb-42af-b35e-e6ca67d3fb5f" providerId="ADAL" clId="{FD8EA5BB-3884-4067-A3BE-67F08D3FD8D8}" dt="2023-04-05T15:06:28.455" v="3729" actId="680"/>
        <pc:sldMkLst>
          <pc:docMk/>
          <pc:sldMk cId="2999002367" sldId="372"/>
        </pc:sldMkLst>
      </pc:sldChg>
      <pc:sldChg chg="modSp add mod">
        <pc:chgData name="Galloway, Tait" userId="335c1b28-6fbb-42af-b35e-e6ca67d3fb5f" providerId="ADAL" clId="{FD8EA5BB-3884-4067-A3BE-67F08D3FD8D8}" dt="2023-04-05T16:07:26.588" v="4322" actId="403"/>
        <pc:sldMkLst>
          <pc:docMk/>
          <pc:sldMk cId="3009226183" sldId="373"/>
        </pc:sldMkLst>
        <pc:spChg chg="mod">
          <ac:chgData name="Galloway, Tait" userId="335c1b28-6fbb-42af-b35e-e6ca67d3fb5f" providerId="ADAL" clId="{FD8EA5BB-3884-4067-A3BE-67F08D3FD8D8}" dt="2023-04-05T16:04:49.529" v="4286"/>
          <ac:spMkLst>
            <pc:docMk/>
            <pc:sldMk cId="3009226183" sldId="373"/>
            <ac:spMk id="2" creationId="{1DD1B55C-FEC4-414A-8E8C-A2C94B2A21D7}"/>
          </ac:spMkLst>
        </pc:spChg>
        <pc:spChg chg="mod">
          <ac:chgData name="Galloway, Tait" userId="335c1b28-6fbb-42af-b35e-e6ca67d3fb5f" providerId="ADAL" clId="{FD8EA5BB-3884-4067-A3BE-67F08D3FD8D8}" dt="2023-04-05T16:07:26.588" v="4322" actId="403"/>
          <ac:spMkLst>
            <pc:docMk/>
            <pc:sldMk cId="3009226183" sldId="373"/>
            <ac:spMk id="5" creationId="{9BE22938-6315-4C3E-BEB5-F436554E3601}"/>
          </ac:spMkLst>
        </pc:spChg>
      </pc:sldChg>
      <pc:sldChg chg="modSp add mod">
        <pc:chgData name="Galloway, Tait" userId="335c1b28-6fbb-42af-b35e-e6ca67d3fb5f" providerId="ADAL" clId="{FD8EA5BB-3884-4067-A3BE-67F08D3FD8D8}" dt="2023-04-05T15:21:34.479" v="4062" actId="113"/>
        <pc:sldMkLst>
          <pc:docMk/>
          <pc:sldMk cId="326229590" sldId="374"/>
        </pc:sldMkLst>
        <pc:spChg chg="mod">
          <ac:chgData name="Galloway, Tait" userId="335c1b28-6fbb-42af-b35e-e6ca67d3fb5f" providerId="ADAL" clId="{FD8EA5BB-3884-4067-A3BE-67F08D3FD8D8}" dt="2023-04-05T15:21:34.479" v="4062" actId="113"/>
          <ac:spMkLst>
            <pc:docMk/>
            <pc:sldMk cId="326229590" sldId="374"/>
            <ac:spMk id="3" creationId="{9DC85776-4C97-4D23-A463-C82C787B0022}"/>
          </ac:spMkLst>
        </pc:spChg>
      </pc:sldChg>
      <pc:sldChg chg="modSp add mod">
        <pc:chgData name="Galloway, Tait" userId="335c1b28-6fbb-42af-b35e-e6ca67d3fb5f" providerId="ADAL" clId="{FD8EA5BB-3884-4067-A3BE-67F08D3FD8D8}" dt="2023-04-05T16:05:02.045" v="4288"/>
        <pc:sldMkLst>
          <pc:docMk/>
          <pc:sldMk cId="1003839539" sldId="375"/>
        </pc:sldMkLst>
        <pc:spChg chg="mod">
          <ac:chgData name="Galloway, Tait" userId="335c1b28-6fbb-42af-b35e-e6ca67d3fb5f" providerId="ADAL" clId="{FD8EA5BB-3884-4067-A3BE-67F08D3FD8D8}" dt="2023-04-05T16:05:02.045" v="4288"/>
          <ac:spMkLst>
            <pc:docMk/>
            <pc:sldMk cId="1003839539" sldId="375"/>
            <ac:spMk id="2" creationId="{FCB2393C-CCFC-4A75-A06F-E77B48E26379}"/>
          </ac:spMkLst>
        </pc:spChg>
        <pc:spChg chg="mod">
          <ac:chgData name="Galloway, Tait" userId="335c1b28-6fbb-42af-b35e-e6ca67d3fb5f" providerId="ADAL" clId="{FD8EA5BB-3884-4067-A3BE-67F08D3FD8D8}" dt="2023-04-05T15:24:51.197" v="4106" actId="20577"/>
          <ac:spMkLst>
            <pc:docMk/>
            <pc:sldMk cId="1003839539" sldId="375"/>
            <ac:spMk id="3" creationId="{9DC85776-4C97-4D23-A463-C82C787B0022}"/>
          </ac:spMkLst>
        </pc:spChg>
      </pc:sldChg>
      <pc:sldChg chg="modSp add mod">
        <pc:chgData name="Galloway, Tait" userId="335c1b28-6fbb-42af-b35e-e6ca67d3fb5f" providerId="ADAL" clId="{FD8EA5BB-3884-4067-A3BE-67F08D3FD8D8}" dt="2023-04-05T16:05:09.415" v="4289"/>
        <pc:sldMkLst>
          <pc:docMk/>
          <pc:sldMk cId="903568716" sldId="376"/>
        </pc:sldMkLst>
        <pc:spChg chg="mod">
          <ac:chgData name="Galloway, Tait" userId="335c1b28-6fbb-42af-b35e-e6ca67d3fb5f" providerId="ADAL" clId="{FD8EA5BB-3884-4067-A3BE-67F08D3FD8D8}" dt="2023-04-05T16:05:09.415" v="4289"/>
          <ac:spMkLst>
            <pc:docMk/>
            <pc:sldMk cId="903568716" sldId="376"/>
            <ac:spMk id="2" creationId="{FCB2393C-CCFC-4A75-A06F-E77B48E26379}"/>
          </ac:spMkLst>
        </pc:spChg>
        <pc:spChg chg="mod">
          <ac:chgData name="Galloway, Tait" userId="335c1b28-6fbb-42af-b35e-e6ca67d3fb5f" providerId="ADAL" clId="{FD8EA5BB-3884-4067-A3BE-67F08D3FD8D8}" dt="2023-04-05T15:31:11.845" v="4202" actId="20577"/>
          <ac:spMkLst>
            <pc:docMk/>
            <pc:sldMk cId="903568716" sldId="376"/>
            <ac:spMk id="3" creationId="{9DC85776-4C97-4D23-A463-C82C787B0022}"/>
          </ac:spMkLst>
        </pc:spChg>
      </pc:sldChg>
      <pc:sldChg chg="add">
        <pc:chgData name="Galloway, Tait" userId="335c1b28-6fbb-42af-b35e-e6ca67d3fb5f" providerId="ADAL" clId="{FD8EA5BB-3884-4067-A3BE-67F08D3FD8D8}" dt="2023-04-05T15:35:45.673" v="4276"/>
        <pc:sldMkLst>
          <pc:docMk/>
          <pc:sldMk cId="2929215250" sldId="377"/>
        </pc:sldMkLst>
      </pc:sldChg>
    </pc:docChg>
  </pc:docChgLst>
  <pc:docChgLst>
    <pc:chgData name="Vonblum, Heidi" userId="236e1c34-4049-4336-a9dd-32d7869eb10c" providerId="ADAL" clId="{6E45F871-BDBB-4EF0-A48C-37B20A85D96E}"/>
    <pc:docChg chg="undo custSel modSld">
      <pc:chgData name="Vonblum, Heidi" userId="236e1c34-4049-4336-a9dd-32d7869eb10c" providerId="ADAL" clId="{6E45F871-BDBB-4EF0-A48C-37B20A85D96E}" dt="2023-04-05T21:14:45.513" v="2345" actId="20577"/>
      <pc:docMkLst>
        <pc:docMk/>
      </pc:docMkLst>
      <pc:sldChg chg="modSp">
        <pc:chgData name="Vonblum, Heidi" userId="236e1c34-4049-4336-a9dd-32d7869eb10c" providerId="ADAL" clId="{6E45F871-BDBB-4EF0-A48C-37B20A85D96E}" dt="2023-04-05T19:42:56.687" v="1347" actId="20577"/>
        <pc:sldMkLst>
          <pc:docMk/>
          <pc:sldMk cId="1308747151" sldId="259"/>
        </pc:sldMkLst>
        <pc:graphicFrameChg chg="mod">
          <ac:chgData name="Vonblum, Heidi" userId="236e1c34-4049-4336-a9dd-32d7869eb10c" providerId="ADAL" clId="{6E45F871-BDBB-4EF0-A48C-37B20A85D96E}" dt="2023-04-05T19:42:56.687" v="1347" actId="20577"/>
          <ac:graphicFrameMkLst>
            <pc:docMk/>
            <pc:sldMk cId="1308747151" sldId="259"/>
            <ac:graphicFrameMk id="4" creationId="{6AE3D416-949A-426C-8B0B-FDEBBA9A9E7A}"/>
          </ac:graphicFrameMkLst>
        </pc:graphicFrameChg>
      </pc:sldChg>
      <pc:sldChg chg="modSp mod">
        <pc:chgData name="Vonblum, Heidi" userId="236e1c34-4049-4336-a9dd-32d7869eb10c" providerId="ADAL" clId="{6E45F871-BDBB-4EF0-A48C-37B20A85D96E}" dt="2023-04-05T19:29:49.997" v="261" actId="6549"/>
        <pc:sldMkLst>
          <pc:docMk/>
          <pc:sldMk cId="1901293555" sldId="280"/>
        </pc:sldMkLst>
        <pc:spChg chg="mod">
          <ac:chgData name="Vonblum, Heidi" userId="236e1c34-4049-4336-a9dd-32d7869eb10c" providerId="ADAL" clId="{6E45F871-BDBB-4EF0-A48C-37B20A85D96E}" dt="2023-04-05T19:29:49.997" v="261" actId="6549"/>
          <ac:spMkLst>
            <pc:docMk/>
            <pc:sldMk cId="1901293555" sldId="280"/>
            <ac:spMk id="4" creationId="{8584B0A8-EA3B-4C56-B429-6C6FB277BE7A}"/>
          </ac:spMkLst>
        </pc:spChg>
      </pc:sldChg>
      <pc:sldChg chg="modSp mod">
        <pc:chgData name="Vonblum, Heidi" userId="236e1c34-4049-4336-a9dd-32d7869eb10c" providerId="ADAL" clId="{6E45F871-BDBB-4EF0-A48C-37B20A85D96E}" dt="2023-04-05T19:30:47.439" v="288" actId="20577"/>
        <pc:sldMkLst>
          <pc:docMk/>
          <pc:sldMk cId="3756079632" sldId="285"/>
        </pc:sldMkLst>
        <pc:spChg chg="mod">
          <ac:chgData name="Vonblum, Heidi" userId="236e1c34-4049-4336-a9dd-32d7869eb10c" providerId="ADAL" clId="{6E45F871-BDBB-4EF0-A48C-37B20A85D96E}" dt="2023-04-05T19:30:47.439" v="288" actId="20577"/>
          <ac:spMkLst>
            <pc:docMk/>
            <pc:sldMk cId="3756079632" sldId="285"/>
            <ac:spMk id="5" creationId="{5D547D0B-A6A8-4353-9427-303D417341B1}"/>
          </ac:spMkLst>
        </pc:spChg>
      </pc:sldChg>
      <pc:sldChg chg="modSp mod">
        <pc:chgData name="Vonblum, Heidi" userId="236e1c34-4049-4336-a9dd-32d7869eb10c" providerId="ADAL" clId="{6E45F871-BDBB-4EF0-A48C-37B20A85D96E}" dt="2023-04-05T19:40:31.861" v="1167" actId="20577"/>
        <pc:sldMkLst>
          <pc:docMk/>
          <pc:sldMk cId="3114412635" sldId="302"/>
        </pc:sldMkLst>
        <pc:spChg chg="mod">
          <ac:chgData name="Vonblum, Heidi" userId="236e1c34-4049-4336-a9dd-32d7869eb10c" providerId="ADAL" clId="{6E45F871-BDBB-4EF0-A48C-37B20A85D96E}" dt="2023-04-05T19:40:31.861" v="1167" actId="20577"/>
          <ac:spMkLst>
            <pc:docMk/>
            <pc:sldMk cId="3114412635" sldId="302"/>
            <ac:spMk id="2" creationId="{D7F12B0E-DD86-45A9-A4B3-9FFA6FBB4BB0}"/>
          </ac:spMkLst>
        </pc:spChg>
      </pc:sldChg>
      <pc:sldChg chg="modSp mod">
        <pc:chgData name="Vonblum, Heidi" userId="236e1c34-4049-4336-a9dd-32d7869eb10c" providerId="ADAL" clId="{6E45F871-BDBB-4EF0-A48C-37B20A85D96E}" dt="2023-04-05T19:27:38.640" v="148" actId="20577"/>
        <pc:sldMkLst>
          <pc:docMk/>
          <pc:sldMk cId="2243068672" sldId="314"/>
        </pc:sldMkLst>
        <pc:spChg chg="mod">
          <ac:chgData name="Vonblum, Heidi" userId="236e1c34-4049-4336-a9dd-32d7869eb10c" providerId="ADAL" clId="{6E45F871-BDBB-4EF0-A48C-37B20A85D96E}" dt="2023-04-05T19:27:38.640" v="148" actId="20577"/>
          <ac:spMkLst>
            <pc:docMk/>
            <pc:sldMk cId="2243068672" sldId="314"/>
            <ac:spMk id="9" creationId="{5176A8BB-6A46-434B-BD07-2490E79F9750}"/>
          </ac:spMkLst>
        </pc:spChg>
      </pc:sldChg>
      <pc:sldChg chg="modSp mod">
        <pc:chgData name="Vonblum, Heidi" userId="236e1c34-4049-4336-a9dd-32d7869eb10c" providerId="ADAL" clId="{6E45F871-BDBB-4EF0-A48C-37B20A85D96E}" dt="2023-04-05T19:38:47.974" v="1073" actId="1076"/>
        <pc:sldMkLst>
          <pc:docMk/>
          <pc:sldMk cId="389886307" sldId="348"/>
        </pc:sldMkLst>
        <pc:spChg chg="mod">
          <ac:chgData name="Vonblum, Heidi" userId="236e1c34-4049-4336-a9dd-32d7869eb10c" providerId="ADAL" clId="{6E45F871-BDBB-4EF0-A48C-37B20A85D96E}" dt="2023-04-05T19:38:37.120" v="1070" actId="255"/>
          <ac:spMkLst>
            <pc:docMk/>
            <pc:sldMk cId="389886307" sldId="348"/>
            <ac:spMk id="3" creationId="{34EDEA71-7641-4235-A5E6-AEE0625DB3D9}"/>
          </ac:spMkLst>
        </pc:spChg>
        <pc:picChg chg="mod">
          <ac:chgData name="Vonblum, Heidi" userId="236e1c34-4049-4336-a9dd-32d7869eb10c" providerId="ADAL" clId="{6E45F871-BDBB-4EF0-A48C-37B20A85D96E}" dt="2023-04-05T19:38:47.974" v="1073" actId="1076"/>
          <ac:picMkLst>
            <pc:docMk/>
            <pc:sldMk cId="389886307" sldId="348"/>
            <ac:picMk id="3074" creationId="{3E2B21A5-3606-4790-A53D-191D70072FA7}"/>
          </ac:picMkLst>
        </pc:picChg>
      </pc:sldChg>
      <pc:sldChg chg="modSp mod">
        <pc:chgData name="Vonblum, Heidi" userId="236e1c34-4049-4336-a9dd-32d7869eb10c" providerId="ADAL" clId="{6E45F871-BDBB-4EF0-A48C-37B20A85D96E}" dt="2023-04-05T19:39:11.356" v="1121" actId="20577"/>
        <pc:sldMkLst>
          <pc:docMk/>
          <pc:sldMk cId="3105587472" sldId="349"/>
        </pc:sldMkLst>
        <pc:spChg chg="mod">
          <ac:chgData name="Vonblum, Heidi" userId="236e1c34-4049-4336-a9dd-32d7869eb10c" providerId="ADAL" clId="{6E45F871-BDBB-4EF0-A48C-37B20A85D96E}" dt="2023-04-05T19:39:11.356" v="1121" actId="20577"/>
          <ac:spMkLst>
            <pc:docMk/>
            <pc:sldMk cId="3105587472" sldId="349"/>
            <ac:spMk id="3" creationId="{ECF2B5B8-57B1-4BF4-B3E7-A1938740F8C5}"/>
          </ac:spMkLst>
        </pc:spChg>
      </pc:sldChg>
      <pc:sldChg chg="modSp mod">
        <pc:chgData name="Vonblum, Heidi" userId="236e1c34-4049-4336-a9dd-32d7869eb10c" providerId="ADAL" clId="{6E45F871-BDBB-4EF0-A48C-37B20A85D96E}" dt="2023-04-05T19:39:48.409" v="1150" actId="20577"/>
        <pc:sldMkLst>
          <pc:docMk/>
          <pc:sldMk cId="1504381287" sldId="350"/>
        </pc:sldMkLst>
        <pc:spChg chg="mod">
          <ac:chgData name="Vonblum, Heidi" userId="236e1c34-4049-4336-a9dd-32d7869eb10c" providerId="ADAL" clId="{6E45F871-BDBB-4EF0-A48C-37B20A85D96E}" dt="2023-04-05T19:39:48.409" v="1150" actId="20577"/>
          <ac:spMkLst>
            <pc:docMk/>
            <pc:sldMk cId="1504381287" sldId="350"/>
            <ac:spMk id="2" creationId="{2739A5C5-C282-42BB-9AA6-AC27383DFCC9}"/>
          </ac:spMkLst>
        </pc:spChg>
        <pc:spChg chg="mod">
          <ac:chgData name="Vonblum, Heidi" userId="236e1c34-4049-4336-a9dd-32d7869eb10c" providerId="ADAL" clId="{6E45F871-BDBB-4EF0-A48C-37B20A85D96E}" dt="2023-04-05T19:39:45.593" v="1143" actId="20577"/>
          <ac:spMkLst>
            <pc:docMk/>
            <pc:sldMk cId="1504381287" sldId="350"/>
            <ac:spMk id="3" creationId="{E70BFD36-67F1-4B1D-8A11-25B417DF2DA8}"/>
          </ac:spMkLst>
        </pc:spChg>
        <pc:picChg chg="mod">
          <ac:chgData name="Vonblum, Heidi" userId="236e1c34-4049-4336-a9dd-32d7869eb10c" providerId="ADAL" clId="{6E45F871-BDBB-4EF0-A48C-37B20A85D96E}" dt="2023-04-05T19:39:37.843" v="1135" actId="1076"/>
          <ac:picMkLst>
            <pc:docMk/>
            <pc:sldMk cId="1504381287" sldId="350"/>
            <ac:picMk id="2050" creationId="{C3E27C90-D84E-4AA1-9D3B-F1A1463D67F0}"/>
          </ac:picMkLst>
        </pc:picChg>
      </pc:sldChg>
      <pc:sldChg chg="modSp mod">
        <pc:chgData name="Vonblum, Heidi" userId="236e1c34-4049-4336-a9dd-32d7869eb10c" providerId="ADAL" clId="{6E45F871-BDBB-4EF0-A48C-37B20A85D96E}" dt="2023-04-05T19:40:14.700" v="1165" actId="20577"/>
        <pc:sldMkLst>
          <pc:docMk/>
          <pc:sldMk cId="917492233" sldId="351"/>
        </pc:sldMkLst>
        <pc:spChg chg="mod">
          <ac:chgData name="Vonblum, Heidi" userId="236e1c34-4049-4336-a9dd-32d7869eb10c" providerId="ADAL" clId="{6E45F871-BDBB-4EF0-A48C-37B20A85D96E}" dt="2023-04-05T19:40:05.788" v="1159" actId="20577"/>
          <ac:spMkLst>
            <pc:docMk/>
            <pc:sldMk cId="917492233" sldId="351"/>
            <ac:spMk id="2" creationId="{C979307E-2F6E-4D55-8EAF-1BAF3CF54414}"/>
          </ac:spMkLst>
        </pc:spChg>
        <pc:spChg chg="mod">
          <ac:chgData name="Vonblum, Heidi" userId="236e1c34-4049-4336-a9dd-32d7869eb10c" providerId="ADAL" clId="{6E45F871-BDBB-4EF0-A48C-37B20A85D96E}" dt="2023-04-05T19:40:14.700" v="1165" actId="20577"/>
          <ac:spMkLst>
            <pc:docMk/>
            <pc:sldMk cId="917492233" sldId="351"/>
            <ac:spMk id="3" creationId="{909D5599-2C6A-411A-83BB-6EBF5B255BB9}"/>
          </ac:spMkLst>
        </pc:spChg>
      </pc:sldChg>
      <pc:sldChg chg="modSp mod">
        <pc:chgData name="Vonblum, Heidi" userId="236e1c34-4049-4336-a9dd-32d7869eb10c" providerId="ADAL" clId="{6E45F871-BDBB-4EF0-A48C-37B20A85D96E}" dt="2023-04-05T19:42:42.365" v="1313" actId="20577"/>
        <pc:sldMkLst>
          <pc:docMk/>
          <pc:sldMk cId="2596560227" sldId="353"/>
        </pc:sldMkLst>
        <pc:spChg chg="mod">
          <ac:chgData name="Vonblum, Heidi" userId="236e1c34-4049-4336-a9dd-32d7869eb10c" providerId="ADAL" clId="{6E45F871-BDBB-4EF0-A48C-37B20A85D96E}" dt="2023-04-05T19:42:42.365" v="1313" actId="20577"/>
          <ac:spMkLst>
            <pc:docMk/>
            <pc:sldMk cId="2596560227" sldId="353"/>
            <ac:spMk id="3" creationId="{028C1664-57DB-48FC-B28E-7239C3C32494}"/>
          </ac:spMkLst>
        </pc:spChg>
        <pc:picChg chg="mod">
          <ac:chgData name="Vonblum, Heidi" userId="236e1c34-4049-4336-a9dd-32d7869eb10c" providerId="ADAL" clId="{6E45F871-BDBB-4EF0-A48C-37B20A85D96E}" dt="2023-04-05T19:42:07.509" v="1187" actId="1076"/>
          <ac:picMkLst>
            <pc:docMk/>
            <pc:sldMk cId="2596560227" sldId="353"/>
            <ac:picMk id="4098" creationId="{1CF3580E-8617-474F-BE8B-DE8335776C49}"/>
          </ac:picMkLst>
        </pc:picChg>
      </pc:sldChg>
      <pc:sldChg chg="modSp mod">
        <pc:chgData name="Vonblum, Heidi" userId="236e1c34-4049-4336-a9dd-32d7869eb10c" providerId="ADAL" clId="{6E45F871-BDBB-4EF0-A48C-37B20A85D96E}" dt="2023-04-05T19:43:03.802" v="1348" actId="6549"/>
        <pc:sldMkLst>
          <pc:docMk/>
          <pc:sldMk cId="2293427746" sldId="354"/>
        </pc:sldMkLst>
        <pc:spChg chg="mod">
          <ac:chgData name="Vonblum, Heidi" userId="236e1c34-4049-4336-a9dd-32d7869eb10c" providerId="ADAL" clId="{6E45F871-BDBB-4EF0-A48C-37B20A85D96E}" dt="2023-04-05T19:43:03.802" v="1348" actId="6549"/>
          <ac:spMkLst>
            <pc:docMk/>
            <pc:sldMk cId="2293427746" sldId="354"/>
            <ac:spMk id="3" creationId="{5B9E4B86-B491-430F-A8F4-319EF26F312B}"/>
          </ac:spMkLst>
        </pc:spChg>
      </pc:sldChg>
      <pc:sldChg chg="modSp mod">
        <pc:chgData name="Vonblum, Heidi" userId="236e1c34-4049-4336-a9dd-32d7869eb10c" providerId="ADAL" clId="{6E45F871-BDBB-4EF0-A48C-37B20A85D96E}" dt="2023-04-05T19:43:29.250" v="1353" actId="20577"/>
        <pc:sldMkLst>
          <pc:docMk/>
          <pc:sldMk cId="981079290" sldId="355"/>
        </pc:sldMkLst>
        <pc:spChg chg="mod">
          <ac:chgData name="Vonblum, Heidi" userId="236e1c34-4049-4336-a9dd-32d7869eb10c" providerId="ADAL" clId="{6E45F871-BDBB-4EF0-A48C-37B20A85D96E}" dt="2023-04-05T19:43:29.250" v="1353" actId="20577"/>
          <ac:spMkLst>
            <pc:docMk/>
            <pc:sldMk cId="981079290" sldId="355"/>
            <ac:spMk id="3" creationId="{2FC67261-D770-4D86-8B14-DA55673E0F84}"/>
          </ac:spMkLst>
        </pc:spChg>
      </pc:sldChg>
      <pc:sldChg chg="modSp mod">
        <pc:chgData name="Vonblum, Heidi" userId="236e1c34-4049-4336-a9dd-32d7869eb10c" providerId="ADAL" clId="{6E45F871-BDBB-4EF0-A48C-37B20A85D96E}" dt="2023-04-05T19:59:27.596" v="1687" actId="20577"/>
        <pc:sldMkLst>
          <pc:docMk/>
          <pc:sldMk cId="2226411840" sldId="356"/>
        </pc:sldMkLst>
        <pc:spChg chg="mod">
          <ac:chgData name="Vonblum, Heidi" userId="236e1c34-4049-4336-a9dd-32d7869eb10c" providerId="ADAL" clId="{6E45F871-BDBB-4EF0-A48C-37B20A85D96E}" dt="2023-04-05T19:59:27.596" v="1687" actId="20577"/>
          <ac:spMkLst>
            <pc:docMk/>
            <pc:sldMk cId="2226411840" sldId="356"/>
            <ac:spMk id="3" creationId="{EA641944-6A2E-4834-9023-0980DA317021}"/>
          </ac:spMkLst>
        </pc:spChg>
      </pc:sldChg>
      <pc:sldChg chg="modSp mod">
        <pc:chgData name="Vonblum, Heidi" userId="236e1c34-4049-4336-a9dd-32d7869eb10c" providerId="ADAL" clId="{6E45F871-BDBB-4EF0-A48C-37B20A85D96E}" dt="2023-04-05T21:09:02.821" v="2095" actId="27636"/>
        <pc:sldMkLst>
          <pc:docMk/>
          <pc:sldMk cId="871597989" sldId="357"/>
        </pc:sldMkLst>
        <pc:spChg chg="mod">
          <ac:chgData name="Vonblum, Heidi" userId="236e1c34-4049-4336-a9dd-32d7869eb10c" providerId="ADAL" clId="{6E45F871-BDBB-4EF0-A48C-37B20A85D96E}" dt="2023-04-05T21:09:02.821" v="2095" actId="27636"/>
          <ac:spMkLst>
            <pc:docMk/>
            <pc:sldMk cId="871597989" sldId="357"/>
            <ac:spMk id="3" creationId="{4FCD11AE-016B-4F2C-B606-FFA1C1F73363}"/>
          </ac:spMkLst>
        </pc:spChg>
      </pc:sldChg>
      <pc:sldChg chg="modSp mod">
        <pc:chgData name="Vonblum, Heidi" userId="236e1c34-4049-4336-a9dd-32d7869eb10c" providerId="ADAL" clId="{6E45F871-BDBB-4EF0-A48C-37B20A85D96E}" dt="2023-04-05T21:10:14.654" v="2145" actId="6549"/>
        <pc:sldMkLst>
          <pc:docMk/>
          <pc:sldMk cId="1598392777" sldId="358"/>
        </pc:sldMkLst>
        <pc:spChg chg="mod">
          <ac:chgData name="Vonblum, Heidi" userId="236e1c34-4049-4336-a9dd-32d7869eb10c" providerId="ADAL" clId="{6E45F871-BDBB-4EF0-A48C-37B20A85D96E}" dt="2023-04-05T21:10:14.654" v="2145" actId="6549"/>
          <ac:spMkLst>
            <pc:docMk/>
            <pc:sldMk cId="1598392777" sldId="358"/>
            <ac:spMk id="5" creationId="{9BE22938-6315-4C3E-BEB5-F436554E3601}"/>
          </ac:spMkLst>
        </pc:spChg>
      </pc:sldChg>
      <pc:sldChg chg="modSp mod">
        <pc:chgData name="Vonblum, Heidi" userId="236e1c34-4049-4336-a9dd-32d7869eb10c" providerId="ADAL" clId="{6E45F871-BDBB-4EF0-A48C-37B20A85D96E}" dt="2023-04-05T19:29:15.917" v="246" actId="20577"/>
        <pc:sldMkLst>
          <pc:docMk/>
          <pc:sldMk cId="3262091725" sldId="362"/>
        </pc:sldMkLst>
        <pc:spChg chg="mod">
          <ac:chgData name="Vonblum, Heidi" userId="236e1c34-4049-4336-a9dd-32d7869eb10c" providerId="ADAL" clId="{6E45F871-BDBB-4EF0-A48C-37B20A85D96E}" dt="2023-04-05T19:28:18.834" v="193" actId="20577"/>
          <ac:spMkLst>
            <pc:docMk/>
            <pc:sldMk cId="3262091725" sldId="362"/>
            <ac:spMk id="4" creationId="{73AF5B61-07CB-40FE-BE22-ADF0CCDFB699}"/>
          </ac:spMkLst>
        </pc:spChg>
        <pc:spChg chg="mod">
          <ac:chgData name="Vonblum, Heidi" userId="236e1c34-4049-4336-a9dd-32d7869eb10c" providerId="ADAL" clId="{6E45F871-BDBB-4EF0-A48C-37B20A85D96E}" dt="2023-04-05T19:29:15.917" v="246" actId="20577"/>
          <ac:spMkLst>
            <pc:docMk/>
            <pc:sldMk cId="3262091725" sldId="362"/>
            <ac:spMk id="9" creationId="{5176A8BB-6A46-434B-BD07-2490E79F9750}"/>
          </ac:spMkLst>
        </pc:spChg>
      </pc:sldChg>
      <pc:sldChg chg="addSp delSp modSp mod">
        <pc:chgData name="Vonblum, Heidi" userId="236e1c34-4049-4336-a9dd-32d7869eb10c" providerId="ADAL" clId="{6E45F871-BDBB-4EF0-A48C-37B20A85D96E}" dt="2023-04-05T19:45:17.915" v="1517" actId="20577"/>
        <pc:sldMkLst>
          <pc:docMk/>
          <pc:sldMk cId="3296030636" sldId="363"/>
        </pc:sldMkLst>
        <pc:spChg chg="mod">
          <ac:chgData name="Vonblum, Heidi" userId="236e1c34-4049-4336-a9dd-32d7869eb10c" providerId="ADAL" clId="{6E45F871-BDBB-4EF0-A48C-37B20A85D96E}" dt="2023-04-05T19:45:17.915" v="1517" actId="20577"/>
          <ac:spMkLst>
            <pc:docMk/>
            <pc:sldMk cId="3296030636" sldId="363"/>
            <ac:spMk id="3" creationId="{2FC67261-D770-4D86-8B14-DA55673E0F84}"/>
          </ac:spMkLst>
        </pc:spChg>
        <pc:picChg chg="add del">
          <ac:chgData name="Vonblum, Heidi" userId="236e1c34-4049-4336-a9dd-32d7869eb10c" providerId="ADAL" clId="{6E45F871-BDBB-4EF0-A48C-37B20A85D96E}" dt="2023-04-05T19:44:39.829" v="1404"/>
          <ac:picMkLst>
            <pc:docMk/>
            <pc:sldMk cId="3296030636" sldId="363"/>
            <ac:picMk id="5" creationId="{CFEAD368-DE61-47CE-B838-FAF39DF6782E}"/>
          </ac:picMkLst>
        </pc:picChg>
      </pc:sldChg>
      <pc:sldChg chg="addSp delSp modSp mod addCm delCm modCm">
        <pc:chgData name="Vonblum, Heidi" userId="236e1c34-4049-4336-a9dd-32d7869eb10c" providerId="ADAL" clId="{6E45F871-BDBB-4EF0-A48C-37B20A85D96E}" dt="2023-04-05T20:57:01.385" v="1859" actId="1592"/>
        <pc:sldMkLst>
          <pc:docMk/>
          <pc:sldMk cId="3495836009" sldId="364"/>
        </pc:sldMkLst>
        <pc:spChg chg="mod">
          <ac:chgData name="Vonblum, Heidi" userId="236e1c34-4049-4336-a9dd-32d7869eb10c" providerId="ADAL" clId="{6E45F871-BDBB-4EF0-A48C-37B20A85D96E}" dt="2023-04-05T20:36:51.974" v="1858" actId="20577"/>
          <ac:spMkLst>
            <pc:docMk/>
            <pc:sldMk cId="3495836009" sldId="364"/>
            <ac:spMk id="3" creationId="{2FC67261-D770-4D86-8B14-DA55673E0F84}"/>
          </ac:spMkLst>
        </pc:spChg>
        <pc:picChg chg="add del mod">
          <ac:chgData name="Vonblum, Heidi" userId="236e1c34-4049-4336-a9dd-32d7869eb10c" providerId="ADAL" clId="{6E45F871-BDBB-4EF0-A48C-37B20A85D96E}" dt="2023-04-05T20:36:47.980" v="1854" actId="478"/>
          <ac:picMkLst>
            <pc:docMk/>
            <pc:sldMk cId="3495836009" sldId="364"/>
            <ac:picMk id="5" creationId="{7F52808A-9041-432E-9030-C36A9F2B9E12}"/>
          </ac:picMkLst>
        </pc:picChg>
      </pc:sldChg>
      <pc:sldChg chg="modSp mod">
        <pc:chgData name="Vonblum, Heidi" userId="236e1c34-4049-4336-a9dd-32d7869eb10c" providerId="ADAL" clId="{6E45F871-BDBB-4EF0-A48C-37B20A85D96E}" dt="2023-04-05T19:55:55.242" v="1578" actId="20577"/>
        <pc:sldMkLst>
          <pc:docMk/>
          <pc:sldMk cId="226038213" sldId="365"/>
        </pc:sldMkLst>
        <pc:spChg chg="mod">
          <ac:chgData name="Vonblum, Heidi" userId="236e1c34-4049-4336-a9dd-32d7869eb10c" providerId="ADAL" clId="{6E45F871-BDBB-4EF0-A48C-37B20A85D96E}" dt="2023-04-05T19:55:55.242" v="1578" actId="20577"/>
          <ac:spMkLst>
            <pc:docMk/>
            <pc:sldMk cId="226038213" sldId="365"/>
            <ac:spMk id="3" creationId="{2FC67261-D770-4D86-8B14-DA55673E0F84}"/>
          </ac:spMkLst>
        </pc:spChg>
      </pc:sldChg>
      <pc:sldChg chg="modSp mod addCm delCm modCm">
        <pc:chgData name="Vonblum, Heidi" userId="236e1c34-4049-4336-a9dd-32d7869eb10c" providerId="ADAL" clId="{6E45F871-BDBB-4EF0-A48C-37B20A85D96E}" dt="2023-04-05T20:34:31.226" v="1690" actId="1592"/>
        <pc:sldMkLst>
          <pc:docMk/>
          <pc:sldMk cId="191451005" sldId="366"/>
        </pc:sldMkLst>
        <pc:spChg chg="mod">
          <ac:chgData name="Vonblum, Heidi" userId="236e1c34-4049-4336-a9dd-32d7869eb10c" providerId="ADAL" clId="{6E45F871-BDBB-4EF0-A48C-37B20A85D96E}" dt="2023-04-05T20:31:54.291" v="1689" actId="115"/>
          <ac:spMkLst>
            <pc:docMk/>
            <pc:sldMk cId="191451005" sldId="366"/>
            <ac:spMk id="3" creationId="{2FC67261-D770-4D86-8B14-DA55673E0F84}"/>
          </ac:spMkLst>
        </pc:spChg>
      </pc:sldChg>
      <pc:sldChg chg="modSp mod">
        <pc:chgData name="Vonblum, Heidi" userId="236e1c34-4049-4336-a9dd-32d7869eb10c" providerId="ADAL" clId="{6E45F871-BDBB-4EF0-A48C-37B20A85D96E}" dt="2023-04-05T20:58:18.324" v="1873" actId="20577"/>
        <pc:sldMkLst>
          <pc:docMk/>
          <pc:sldMk cId="2509175072" sldId="367"/>
        </pc:sldMkLst>
        <pc:spChg chg="mod">
          <ac:chgData name="Vonblum, Heidi" userId="236e1c34-4049-4336-a9dd-32d7869eb10c" providerId="ADAL" clId="{6E45F871-BDBB-4EF0-A48C-37B20A85D96E}" dt="2023-04-05T20:58:18.324" v="1873" actId="20577"/>
          <ac:spMkLst>
            <pc:docMk/>
            <pc:sldMk cId="2509175072" sldId="367"/>
            <ac:spMk id="3" creationId="{EA641944-6A2E-4834-9023-0980DA317021}"/>
          </ac:spMkLst>
        </pc:spChg>
      </pc:sldChg>
      <pc:sldChg chg="modSp mod">
        <pc:chgData name="Vonblum, Heidi" userId="236e1c34-4049-4336-a9dd-32d7869eb10c" providerId="ADAL" clId="{6E45F871-BDBB-4EF0-A48C-37B20A85D96E}" dt="2023-04-05T20:58:30.628" v="1874" actId="20577"/>
        <pc:sldMkLst>
          <pc:docMk/>
          <pc:sldMk cId="2156455405" sldId="368"/>
        </pc:sldMkLst>
        <pc:spChg chg="mod">
          <ac:chgData name="Vonblum, Heidi" userId="236e1c34-4049-4336-a9dd-32d7869eb10c" providerId="ADAL" clId="{6E45F871-BDBB-4EF0-A48C-37B20A85D96E}" dt="2023-04-05T20:58:30.628" v="1874" actId="20577"/>
          <ac:spMkLst>
            <pc:docMk/>
            <pc:sldMk cId="2156455405" sldId="368"/>
            <ac:spMk id="3" creationId="{EA641944-6A2E-4834-9023-0980DA317021}"/>
          </ac:spMkLst>
        </pc:spChg>
      </pc:sldChg>
      <pc:sldChg chg="modSp mod">
        <pc:chgData name="Vonblum, Heidi" userId="236e1c34-4049-4336-a9dd-32d7869eb10c" providerId="ADAL" clId="{6E45F871-BDBB-4EF0-A48C-37B20A85D96E}" dt="2023-04-05T20:58:54.340" v="1877" actId="20577"/>
        <pc:sldMkLst>
          <pc:docMk/>
          <pc:sldMk cId="2876205008" sldId="369"/>
        </pc:sldMkLst>
        <pc:spChg chg="mod">
          <ac:chgData name="Vonblum, Heidi" userId="236e1c34-4049-4336-a9dd-32d7869eb10c" providerId="ADAL" clId="{6E45F871-BDBB-4EF0-A48C-37B20A85D96E}" dt="2023-04-05T20:58:54.340" v="1877" actId="20577"/>
          <ac:spMkLst>
            <pc:docMk/>
            <pc:sldMk cId="2876205008" sldId="369"/>
            <ac:spMk id="3" creationId="{EA641944-6A2E-4834-9023-0980DA317021}"/>
          </ac:spMkLst>
        </pc:spChg>
      </pc:sldChg>
      <pc:sldChg chg="modSp mod">
        <pc:chgData name="Vonblum, Heidi" userId="236e1c34-4049-4336-a9dd-32d7869eb10c" providerId="ADAL" clId="{6E45F871-BDBB-4EF0-A48C-37B20A85D96E}" dt="2023-04-05T21:11:00.400" v="2153" actId="20577"/>
        <pc:sldMkLst>
          <pc:docMk/>
          <pc:sldMk cId="850162501" sldId="372"/>
        </pc:sldMkLst>
        <pc:spChg chg="mod">
          <ac:chgData name="Vonblum, Heidi" userId="236e1c34-4049-4336-a9dd-32d7869eb10c" providerId="ADAL" clId="{6E45F871-BDBB-4EF0-A48C-37B20A85D96E}" dt="2023-04-05T21:11:00.400" v="2153" actId="20577"/>
          <ac:spMkLst>
            <pc:docMk/>
            <pc:sldMk cId="850162501" sldId="372"/>
            <ac:spMk id="5" creationId="{9BE22938-6315-4C3E-BEB5-F436554E3601}"/>
          </ac:spMkLst>
        </pc:spChg>
      </pc:sldChg>
      <pc:sldChg chg="modSp mod">
        <pc:chgData name="Vonblum, Heidi" userId="236e1c34-4049-4336-a9dd-32d7869eb10c" providerId="ADAL" clId="{6E45F871-BDBB-4EF0-A48C-37B20A85D96E}" dt="2023-04-05T21:11:59.220" v="2173" actId="20577"/>
        <pc:sldMkLst>
          <pc:docMk/>
          <pc:sldMk cId="3009226183" sldId="373"/>
        </pc:sldMkLst>
        <pc:spChg chg="mod">
          <ac:chgData name="Vonblum, Heidi" userId="236e1c34-4049-4336-a9dd-32d7869eb10c" providerId="ADAL" clId="{6E45F871-BDBB-4EF0-A48C-37B20A85D96E}" dt="2023-04-05T21:11:59.220" v="2173" actId="20577"/>
          <ac:spMkLst>
            <pc:docMk/>
            <pc:sldMk cId="3009226183" sldId="373"/>
            <ac:spMk id="5" creationId="{9BE22938-6315-4C3E-BEB5-F436554E3601}"/>
          </ac:spMkLst>
        </pc:spChg>
      </pc:sldChg>
      <pc:sldChg chg="modSp mod">
        <pc:chgData name="Vonblum, Heidi" userId="236e1c34-4049-4336-a9dd-32d7869eb10c" providerId="ADAL" clId="{6E45F871-BDBB-4EF0-A48C-37B20A85D96E}" dt="2023-04-05T21:12:42.799" v="2199" actId="20577"/>
        <pc:sldMkLst>
          <pc:docMk/>
          <pc:sldMk cId="326229590" sldId="374"/>
        </pc:sldMkLst>
        <pc:spChg chg="mod">
          <ac:chgData name="Vonblum, Heidi" userId="236e1c34-4049-4336-a9dd-32d7869eb10c" providerId="ADAL" clId="{6E45F871-BDBB-4EF0-A48C-37B20A85D96E}" dt="2023-04-05T21:12:42.799" v="2199" actId="20577"/>
          <ac:spMkLst>
            <pc:docMk/>
            <pc:sldMk cId="326229590" sldId="374"/>
            <ac:spMk id="3" creationId="{9DC85776-4C97-4D23-A463-C82C787B0022}"/>
          </ac:spMkLst>
        </pc:spChg>
      </pc:sldChg>
      <pc:sldChg chg="modSp mod">
        <pc:chgData name="Vonblum, Heidi" userId="236e1c34-4049-4336-a9dd-32d7869eb10c" providerId="ADAL" clId="{6E45F871-BDBB-4EF0-A48C-37B20A85D96E}" dt="2023-04-05T21:14:22.779" v="2344" actId="20577"/>
        <pc:sldMkLst>
          <pc:docMk/>
          <pc:sldMk cId="1003839539" sldId="375"/>
        </pc:sldMkLst>
        <pc:spChg chg="mod">
          <ac:chgData name="Vonblum, Heidi" userId="236e1c34-4049-4336-a9dd-32d7869eb10c" providerId="ADAL" clId="{6E45F871-BDBB-4EF0-A48C-37B20A85D96E}" dt="2023-04-05T21:14:22.779" v="2344" actId="20577"/>
          <ac:spMkLst>
            <pc:docMk/>
            <pc:sldMk cId="1003839539" sldId="375"/>
            <ac:spMk id="3" creationId="{9DC85776-4C97-4D23-A463-C82C787B0022}"/>
          </ac:spMkLst>
        </pc:spChg>
      </pc:sldChg>
      <pc:sldChg chg="modSp mod">
        <pc:chgData name="Vonblum, Heidi" userId="236e1c34-4049-4336-a9dd-32d7869eb10c" providerId="ADAL" clId="{6E45F871-BDBB-4EF0-A48C-37B20A85D96E}" dt="2023-04-05T21:14:45.513" v="2345" actId="20577"/>
        <pc:sldMkLst>
          <pc:docMk/>
          <pc:sldMk cId="903568716" sldId="376"/>
        </pc:sldMkLst>
        <pc:spChg chg="mod">
          <ac:chgData name="Vonblum, Heidi" userId="236e1c34-4049-4336-a9dd-32d7869eb10c" providerId="ADAL" clId="{6E45F871-BDBB-4EF0-A48C-37B20A85D96E}" dt="2023-04-05T21:14:45.513" v="2345" actId="20577"/>
          <ac:spMkLst>
            <pc:docMk/>
            <pc:sldMk cId="903568716" sldId="376"/>
            <ac:spMk id="3" creationId="{9DC85776-4C97-4D23-A463-C82C787B0022}"/>
          </ac:spMkLst>
        </pc:spChg>
      </pc:sldChg>
    </pc:docChg>
  </pc:docChgLst>
  <pc:docChgLst>
    <pc:chgData name="Ryan, Jeffrey" userId="e7101d2c-1861-41b2-b94c-3c17e49be4fa" providerId="ADAL" clId="{48B9505E-F89A-404E-B266-0EEEE5B86A6F}"/>
    <pc:docChg chg="undo custSel addSld delSld modSld">
      <pc:chgData name="Ryan, Jeffrey" userId="e7101d2c-1861-41b2-b94c-3c17e49be4fa" providerId="ADAL" clId="{48B9505E-F89A-404E-B266-0EEEE5B86A6F}" dt="2023-03-23T21:50:01.316" v="59"/>
      <pc:docMkLst>
        <pc:docMk/>
      </pc:docMkLst>
      <pc:sldChg chg="delSp modSp mod">
        <pc:chgData name="Ryan, Jeffrey" userId="e7101d2c-1861-41b2-b94c-3c17e49be4fa" providerId="ADAL" clId="{48B9505E-F89A-404E-B266-0EEEE5B86A6F}" dt="2023-03-23T21:19:37.324" v="34" actId="20577"/>
        <pc:sldMkLst>
          <pc:docMk/>
          <pc:sldMk cId="3467595245" sldId="264"/>
        </pc:sldMkLst>
        <pc:spChg chg="mod">
          <ac:chgData name="Ryan, Jeffrey" userId="e7101d2c-1861-41b2-b94c-3c17e49be4fa" providerId="ADAL" clId="{48B9505E-F89A-404E-B266-0EEEE5B86A6F}" dt="2023-03-23T21:19:37.324" v="34" actId="20577"/>
          <ac:spMkLst>
            <pc:docMk/>
            <pc:sldMk cId="3467595245" sldId="264"/>
            <ac:spMk id="3" creationId="{070D61D0-0DF6-4FF3-BD2F-43900395548B}"/>
          </ac:spMkLst>
        </pc:spChg>
        <pc:spChg chg="del">
          <ac:chgData name="Ryan, Jeffrey" userId="e7101d2c-1861-41b2-b94c-3c17e49be4fa" providerId="ADAL" clId="{48B9505E-F89A-404E-B266-0EEEE5B86A6F}" dt="2023-03-23T21:19:21.017" v="1" actId="478"/>
          <ac:spMkLst>
            <pc:docMk/>
            <pc:sldMk cId="3467595245" sldId="264"/>
            <ac:spMk id="14" creationId="{75108493-D3C9-4B4F-867C-F0DB3CFF630E}"/>
          </ac:spMkLst>
        </pc:spChg>
        <pc:picChg chg="mod">
          <ac:chgData name="Ryan, Jeffrey" userId="e7101d2c-1861-41b2-b94c-3c17e49be4fa" providerId="ADAL" clId="{48B9505E-F89A-404E-B266-0EEEE5B86A6F}" dt="2023-03-23T21:19:22.387" v="2" actId="1076"/>
          <ac:picMkLst>
            <pc:docMk/>
            <pc:sldMk cId="3467595245" sldId="264"/>
            <ac:picMk id="13" creationId="{8F9B3B10-D074-481C-9B6F-6476704144C1}"/>
          </ac:picMkLst>
        </pc:picChg>
      </pc:sldChg>
      <pc:sldChg chg="addCm modCm">
        <pc:chgData name="Ryan, Jeffrey" userId="e7101d2c-1861-41b2-b94c-3c17e49be4fa" providerId="ADAL" clId="{48B9505E-F89A-404E-B266-0EEEE5B86A6F}" dt="2023-03-23T21:50:01.316" v="59"/>
        <pc:sldMkLst>
          <pc:docMk/>
          <pc:sldMk cId="2740962440" sldId="265"/>
        </pc:sldMkLst>
      </pc:sldChg>
      <pc:sldChg chg="modSp mod">
        <pc:chgData name="Ryan, Jeffrey" userId="e7101d2c-1861-41b2-b94c-3c17e49be4fa" providerId="ADAL" clId="{48B9505E-F89A-404E-B266-0EEEE5B86A6F}" dt="2023-03-23T21:45:39.660" v="46" actId="1076"/>
        <pc:sldMkLst>
          <pc:docMk/>
          <pc:sldMk cId="3045446187" sldId="270"/>
        </pc:sldMkLst>
        <pc:picChg chg="mod">
          <ac:chgData name="Ryan, Jeffrey" userId="e7101d2c-1861-41b2-b94c-3c17e49be4fa" providerId="ADAL" clId="{48B9505E-F89A-404E-B266-0EEEE5B86A6F}" dt="2023-03-23T21:45:39.660" v="46" actId="1076"/>
          <ac:picMkLst>
            <pc:docMk/>
            <pc:sldMk cId="3045446187" sldId="270"/>
            <ac:picMk id="14" creationId="{FE91DB89-D5FD-499C-8AAF-AE2A5FB847E9}"/>
          </ac:picMkLst>
        </pc:picChg>
      </pc:sldChg>
      <pc:sldChg chg="addSp delSp modSp mod">
        <pc:chgData name="Ryan, Jeffrey" userId="e7101d2c-1861-41b2-b94c-3c17e49be4fa" providerId="ADAL" clId="{48B9505E-F89A-404E-B266-0EEEE5B86A6F}" dt="2023-03-23T21:47:13.805" v="54" actId="14100"/>
        <pc:sldMkLst>
          <pc:docMk/>
          <pc:sldMk cId="1087972220" sldId="290"/>
        </pc:sldMkLst>
        <pc:spChg chg="mod">
          <ac:chgData name="Ryan, Jeffrey" userId="e7101d2c-1861-41b2-b94c-3c17e49be4fa" providerId="ADAL" clId="{48B9505E-F89A-404E-B266-0EEEE5B86A6F}" dt="2023-03-23T21:47:13.805" v="54" actId="14100"/>
          <ac:spMkLst>
            <pc:docMk/>
            <pc:sldMk cId="1087972220" sldId="290"/>
            <ac:spMk id="18" creationId="{BE89F239-D95A-468A-B023-48E5D64B152C}"/>
          </ac:spMkLst>
        </pc:spChg>
        <pc:spChg chg="add del">
          <ac:chgData name="Ryan, Jeffrey" userId="e7101d2c-1861-41b2-b94c-3c17e49be4fa" providerId="ADAL" clId="{48B9505E-F89A-404E-B266-0EEEE5B86A6F}" dt="2023-03-23T21:46:25.550" v="49" actId="478"/>
          <ac:spMkLst>
            <pc:docMk/>
            <pc:sldMk cId="1087972220" sldId="290"/>
            <ac:spMk id="22" creationId="{D5CDD54A-F78E-4F3F-8F3D-B003A1863BBA}"/>
          </ac:spMkLst>
        </pc:spChg>
        <pc:spChg chg="mod">
          <ac:chgData name="Ryan, Jeffrey" userId="e7101d2c-1861-41b2-b94c-3c17e49be4fa" providerId="ADAL" clId="{48B9505E-F89A-404E-B266-0EEEE5B86A6F}" dt="2023-03-23T21:46:49.629" v="50" actId="14100"/>
          <ac:spMkLst>
            <pc:docMk/>
            <pc:sldMk cId="1087972220" sldId="290"/>
            <ac:spMk id="24" creationId="{247A70D3-0E6F-4DBC-9D89-30E598BB0FE8}"/>
          </ac:spMkLst>
        </pc:spChg>
      </pc:sldChg>
      <pc:sldChg chg="modSp mod">
        <pc:chgData name="Ryan, Jeffrey" userId="e7101d2c-1861-41b2-b94c-3c17e49be4fa" providerId="ADAL" clId="{48B9505E-F89A-404E-B266-0EEEE5B86A6F}" dt="2023-03-23T21:43:00.318" v="45" actId="20577"/>
        <pc:sldMkLst>
          <pc:docMk/>
          <pc:sldMk cId="2243068672" sldId="314"/>
        </pc:sldMkLst>
        <pc:spChg chg="mod">
          <ac:chgData name="Ryan, Jeffrey" userId="e7101d2c-1861-41b2-b94c-3c17e49be4fa" providerId="ADAL" clId="{48B9505E-F89A-404E-B266-0EEEE5B86A6F}" dt="2023-03-23T21:43:00.318" v="45" actId="20577"/>
          <ac:spMkLst>
            <pc:docMk/>
            <pc:sldMk cId="2243068672" sldId="314"/>
            <ac:spMk id="5" creationId="{9E1A8AE4-4D1C-46D8-8A66-D0B32F89B685}"/>
          </ac:spMkLst>
        </pc:spChg>
      </pc:sldChg>
      <pc:sldChg chg="del">
        <pc:chgData name="Ryan, Jeffrey" userId="e7101d2c-1861-41b2-b94c-3c17e49be4fa" providerId="ADAL" clId="{48B9505E-F89A-404E-B266-0EEEE5B86A6F}" dt="2023-03-23T21:46:01.607" v="47" actId="47"/>
        <pc:sldMkLst>
          <pc:docMk/>
          <pc:sldMk cId="3000308310" sldId="315"/>
        </pc:sldMkLst>
      </pc:sldChg>
      <pc:sldChg chg="modSp mod">
        <pc:chgData name="Ryan, Jeffrey" userId="e7101d2c-1861-41b2-b94c-3c17e49be4fa" providerId="ADAL" clId="{48B9505E-F89A-404E-B266-0EEEE5B86A6F}" dt="2023-03-23T21:20:52.682" v="37" actId="14734"/>
        <pc:sldMkLst>
          <pc:docMk/>
          <pc:sldMk cId="949972064" sldId="322"/>
        </pc:sldMkLst>
        <pc:graphicFrameChg chg="modGraphic">
          <ac:chgData name="Ryan, Jeffrey" userId="e7101d2c-1861-41b2-b94c-3c17e49be4fa" providerId="ADAL" clId="{48B9505E-F89A-404E-B266-0EEEE5B86A6F}" dt="2023-03-23T21:20:52.682" v="37" actId="14734"/>
          <ac:graphicFrameMkLst>
            <pc:docMk/>
            <pc:sldMk cId="949972064" sldId="322"/>
            <ac:graphicFrameMk id="4" creationId="{3B9151A7-9F90-463A-B28D-1377675E4345}"/>
          </ac:graphicFrameMkLst>
        </pc:graphicFrameChg>
      </pc:sldChg>
      <pc:sldChg chg="add">
        <pc:chgData name="Ryan, Jeffrey" userId="e7101d2c-1861-41b2-b94c-3c17e49be4fa" providerId="ADAL" clId="{48B9505E-F89A-404E-B266-0EEEE5B86A6F}" dt="2023-03-23T21:47:56.086" v="55"/>
        <pc:sldMkLst>
          <pc:docMk/>
          <pc:sldMk cId="1687573954" sldId="334"/>
        </pc:sldMkLst>
      </pc:sldChg>
      <pc:sldChg chg="modSp add mod">
        <pc:chgData name="Ryan, Jeffrey" userId="e7101d2c-1861-41b2-b94c-3c17e49be4fa" providerId="ADAL" clId="{48B9505E-F89A-404E-B266-0EEEE5B86A6F}" dt="2023-03-23T21:48:06.096" v="57" actId="14734"/>
        <pc:sldMkLst>
          <pc:docMk/>
          <pc:sldMk cId="356497214" sldId="335"/>
        </pc:sldMkLst>
        <pc:graphicFrameChg chg="modGraphic">
          <ac:chgData name="Ryan, Jeffrey" userId="e7101d2c-1861-41b2-b94c-3c17e49be4fa" providerId="ADAL" clId="{48B9505E-F89A-404E-B266-0EEEE5B86A6F}" dt="2023-03-23T21:48:06.096" v="57" actId="14734"/>
          <ac:graphicFrameMkLst>
            <pc:docMk/>
            <pc:sldMk cId="356497214" sldId="335"/>
            <ac:graphicFrameMk id="4" creationId="{3B9151A7-9F90-463A-B28D-1377675E4345}"/>
          </ac:graphicFrameMkLst>
        </pc:graphicFrameChg>
      </pc:sldChg>
    </pc:docChg>
  </pc:docChgLst>
  <pc:docChgLst>
    <pc:chgData name="Litchney, Seth" userId="38f27e89-1d47-4853-8801-0ef48cbde231" providerId="ADAL" clId="{C8278C4D-A66A-4C89-AA36-B4D2F710EC4D}"/>
    <pc:docChg chg="undo custSel addSld delSld modSld modNotesMaster">
      <pc:chgData name="Litchney, Seth" userId="38f27e89-1d47-4853-8801-0ef48cbde231" providerId="ADAL" clId="{C8278C4D-A66A-4C89-AA36-B4D2F710EC4D}" dt="2023-04-06T15:06:37.948" v="15374"/>
      <pc:docMkLst>
        <pc:docMk/>
      </pc:docMkLst>
      <pc:sldChg chg="modSp mod modNotesTx">
        <pc:chgData name="Litchney, Seth" userId="38f27e89-1d47-4853-8801-0ef48cbde231" providerId="ADAL" clId="{C8278C4D-A66A-4C89-AA36-B4D2F710EC4D}" dt="2023-04-05T21:23:22.023" v="4483" actId="20577"/>
        <pc:sldMkLst>
          <pc:docMk/>
          <pc:sldMk cId="600046010" sldId="256"/>
        </pc:sldMkLst>
        <pc:spChg chg="mod">
          <ac:chgData name="Litchney, Seth" userId="38f27e89-1d47-4853-8801-0ef48cbde231" providerId="ADAL" clId="{C8278C4D-A66A-4C89-AA36-B4D2F710EC4D}" dt="2023-04-05T00:59:53.044" v="1812" actId="20577"/>
          <ac:spMkLst>
            <pc:docMk/>
            <pc:sldMk cId="600046010" sldId="256"/>
            <ac:spMk id="2" creationId="{89E78030-6C5B-4209-8B5E-30C6A0167209}"/>
          </ac:spMkLst>
        </pc:spChg>
      </pc:sldChg>
      <pc:sldChg chg="modTransition addCm">
        <pc:chgData name="Litchney, Seth" userId="38f27e89-1d47-4853-8801-0ef48cbde231" providerId="ADAL" clId="{C8278C4D-A66A-4C89-AA36-B4D2F710EC4D}" dt="2023-04-04T19:56:46.714" v="1441" actId="1589"/>
        <pc:sldMkLst>
          <pc:docMk/>
          <pc:sldMk cId="1576905911" sldId="257"/>
        </pc:sldMkLst>
      </pc:sldChg>
      <pc:sldChg chg="delSp modSp mod addCm delCm modCm">
        <pc:chgData name="Litchney, Seth" userId="38f27e89-1d47-4853-8801-0ef48cbde231" providerId="ADAL" clId="{C8278C4D-A66A-4C89-AA36-B4D2F710EC4D}" dt="2023-04-05T22:56:36.686" v="4884"/>
        <pc:sldMkLst>
          <pc:docMk/>
          <pc:sldMk cId="1308747151" sldId="259"/>
        </pc:sldMkLst>
        <pc:spChg chg="del mod">
          <ac:chgData name="Litchney, Seth" userId="38f27e89-1d47-4853-8801-0ef48cbde231" providerId="ADAL" clId="{C8278C4D-A66A-4C89-AA36-B4D2F710EC4D}" dt="2023-04-05T22:56:36.686" v="4884"/>
          <ac:spMkLst>
            <pc:docMk/>
            <pc:sldMk cId="1308747151" sldId="259"/>
            <ac:spMk id="8" creationId="{B29CAB5A-CF5F-43B8-90B9-1F76A6237F9D}"/>
          </ac:spMkLst>
        </pc:spChg>
        <pc:graphicFrameChg chg="mod">
          <ac:chgData name="Litchney, Seth" userId="38f27e89-1d47-4853-8801-0ef48cbde231" providerId="ADAL" clId="{C8278C4D-A66A-4C89-AA36-B4D2F710EC4D}" dt="2023-04-05T01:51:48.970" v="3731" actId="20577"/>
          <ac:graphicFrameMkLst>
            <pc:docMk/>
            <pc:sldMk cId="1308747151" sldId="259"/>
            <ac:graphicFrameMk id="4" creationId="{6AE3D416-949A-426C-8B0B-FDEBBA9A9E7A}"/>
          </ac:graphicFrameMkLst>
        </pc:graphicFrameChg>
        <pc:picChg chg="mod">
          <ac:chgData name="Litchney, Seth" userId="38f27e89-1d47-4853-8801-0ef48cbde231" providerId="ADAL" clId="{C8278C4D-A66A-4C89-AA36-B4D2F710EC4D}" dt="2023-04-05T01:51:43.191" v="3711" actId="14100"/>
          <ac:picMkLst>
            <pc:docMk/>
            <pc:sldMk cId="1308747151" sldId="259"/>
            <ac:picMk id="6" creationId="{F1B14F68-785A-4B9B-88B3-FC4144081E85}"/>
          </ac:picMkLst>
        </pc:picChg>
      </pc:sldChg>
      <pc:sldChg chg="delSp modSp mod addCm delCm modCm modNotesTx">
        <pc:chgData name="Litchney, Seth" userId="38f27e89-1d47-4853-8801-0ef48cbde231" providerId="ADAL" clId="{C8278C4D-A66A-4C89-AA36-B4D2F710EC4D}" dt="2023-04-06T14:57:23.633" v="14760"/>
        <pc:sldMkLst>
          <pc:docMk/>
          <pc:sldMk cId="3467595245" sldId="264"/>
        </pc:sldMkLst>
        <pc:spChg chg="mod">
          <ac:chgData name="Litchney, Seth" userId="38f27e89-1d47-4853-8801-0ef48cbde231" providerId="ADAL" clId="{C8278C4D-A66A-4C89-AA36-B4D2F710EC4D}" dt="2023-04-05T01:38:52.316" v="2910" actId="20577"/>
          <ac:spMkLst>
            <pc:docMk/>
            <pc:sldMk cId="3467595245" sldId="264"/>
            <ac:spMk id="2" creationId="{2E23993C-B141-4E09-9F63-2DEAC66B4741}"/>
          </ac:spMkLst>
        </pc:spChg>
        <pc:spChg chg="del mod">
          <ac:chgData name="Litchney, Seth" userId="38f27e89-1d47-4853-8801-0ef48cbde231" providerId="ADAL" clId="{C8278C4D-A66A-4C89-AA36-B4D2F710EC4D}" dt="2023-04-05T22:51:19.916" v="4744"/>
          <ac:spMkLst>
            <pc:docMk/>
            <pc:sldMk cId="3467595245" sldId="264"/>
            <ac:spMk id="7" creationId="{C77B9461-87A8-4EC6-999D-2A77975BE6DF}"/>
          </ac:spMkLst>
        </pc:spChg>
        <pc:graphicFrameChg chg="mod">
          <ac:chgData name="Litchney, Seth" userId="38f27e89-1d47-4853-8801-0ef48cbde231" providerId="ADAL" clId="{C8278C4D-A66A-4C89-AA36-B4D2F710EC4D}" dt="2023-04-05T01:50:14.600" v="3693" actId="20577"/>
          <ac:graphicFrameMkLst>
            <pc:docMk/>
            <pc:sldMk cId="3467595245" sldId="264"/>
            <ac:graphicFrameMk id="4" creationId="{A56D0BA6-F18C-497D-8FD2-5B4B66C8FAC0}"/>
          </ac:graphicFrameMkLst>
        </pc:graphicFrameChg>
      </pc:sldChg>
      <pc:sldChg chg="delSp modSp mod delCm modNotesTx">
        <pc:chgData name="Litchney, Seth" userId="38f27e89-1d47-4853-8801-0ef48cbde231" providerId="ADAL" clId="{C8278C4D-A66A-4C89-AA36-B4D2F710EC4D}" dt="2023-04-06T14:40:56.616" v="12029" actId="20577"/>
        <pc:sldMkLst>
          <pc:docMk/>
          <pc:sldMk cId="4144711033" sldId="265"/>
        </pc:sldMkLst>
        <pc:spChg chg="del mod">
          <ac:chgData name="Litchney, Seth" userId="38f27e89-1d47-4853-8801-0ef48cbde231" providerId="ADAL" clId="{C8278C4D-A66A-4C89-AA36-B4D2F710EC4D}" dt="2023-04-05T22:50:54.205" v="4706"/>
          <ac:spMkLst>
            <pc:docMk/>
            <pc:sldMk cId="4144711033" sldId="265"/>
            <ac:spMk id="8" creationId="{BB42F420-49F9-4168-922B-789C2ED16211}"/>
          </ac:spMkLst>
        </pc:spChg>
        <pc:graphicFrameChg chg="mod">
          <ac:chgData name="Litchney, Seth" userId="38f27e89-1d47-4853-8801-0ef48cbde231" providerId="ADAL" clId="{C8278C4D-A66A-4C89-AA36-B4D2F710EC4D}" dt="2023-04-05T01:55:41.997" v="3875"/>
          <ac:graphicFrameMkLst>
            <pc:docMk/>
            <pc:sldMk cId="4144711033" sldId="265"/>
            <ac:graphicFrameMk id="4" creationId="{D4E3786A-7AE6-449C-9E5E-C2525CE899D4}"/>
          </ac:graphicFrameMkLst>
        </pc:graphicFrameChg>
      </pc:sldChg>
      <pc:sldChg chg="modTransition">
        <pc:chgData name="Litchney, Seth" userId="38f27e89-1d47-4853-8801-0ef48cbde231" providerId="ADAL" clId="{C8278C4D-A66A-4C89-AA36-B4D2F710EC4D}" dt="2023-04-03T23:14:16.409" v="255"/>
        <pc:sldMkLst>
          <pc:docMk/>
          <pc:sldMk cId="2640630442" sldId="266"/>
        </pc:sldMkLst>
      </pc:sldChg>
      <pc:sldChg chg="delSp modSp mod addCm modCm modNotesTx">
        <pc:chgData name="Litchney, Seth" userId="38f27e89-1d47-4853-8801-0ef48cbde231" providerId="ADAL" clId="{C8278C4D-A66A-4C89-AA36-B4D2F710EC4D}" dt="2023-04-05T23:38:08.405" v="5230" actId="20577"/>
        <pc:sldMkLst>
          <pc:docMk/>
          <pc:sldMk cId="1901293555" sldId="280"/>
        </pc:sldMkLst>
        <pc:spChg chg="mod">
          <ac:chgData name="Litchney, Seth" userId="38f27e89-1d47-4853-8801-0ef48cbde231" providerId="ADAL" clId="{C8278C4D-A66A-4C89-AA36-B4D2F710EC4D}" dt="2023-04-05T01:50:51.270" v="3700" actId="20577"/>
          <ac:spMkLst>
            <pc:docMk/>
            <pc:sldMk cId="1901293555" sldId="280"/>
            <ac:spMk id="4" creationId="{8584B0A8-EA3B-4C56-B429-6C6FB277BE7A}"/>
          </ac:spMkLst>
        </pc:spChg>
        <pc:spChg chg="del mod">
          <ac:chgData name="Litchney, Seth" userId="38f27e89-1d47-4853-8801-0ef48cbde231" providerId="ADAL" clId="{C8278C4D-A66A-4C89-AA36-B4D2F710EC4D}" dt="2023-04-05T21:41:21.257" v="4690"/>
          <ac:spMkLst>
            <pc:docMk/>
            <pc:sldMk cId="1901293555" sldId="280"/>
            <ac:spMk id="6" creationId="{B0AE2CFE-F999-4B3B-B537-2A93BC6EF6C7}"/>
          </ac:spMkLst>
        </pc:spChg>
        <pc:picChg chg="mod">
          <ac:chgData name="Litchney, Seth" userId="38f27e89-1d47-4853-8801-0ef48cbde231" providerId="ADAL" clId="{C8278C4D-A66A-4C89-AA36-B4D2F710EC4D}" dt="2023-04-05T01:04:22.672" v="1969" actId="208"/>
          <ac:picMkLst>
            <pc:docMk/>
            <pc:sldMk cId="1901293555" sldId="280"/>
            <ac:picMk id="7" creationId="{B52BFE7B-52C7-4346-9B7E-F37C515ABC3A}"/>
          </ac:picMkLst>
        </pc:picChg>
      </pc:sldChg>
      <pc:sldChg chg="modTransition addCm modCm">
        <pc:chgData name="Litchney, Seth" userId="38f27e89-1d47-4853-8801-0ef48cbde231" providerId="ADAL" clId="{C8278C4D-A66A-4C89-AA36-B4D2F710EC4D}" dt="2023-04-03T22:02:38.393" v="4"/>
        <pc:sldMkLst>
          <pc:docMk/>
          <pc:sldMk cId="573470645" sldId="284"/>
        </pc:sldMkLst>
      </pc:sldChg>
      <pc:sldChg chg="addSp delSp modSp mod modNotesTx">
        <pc:chgData name="Litchney, Seth" userId="38f27e89-1d47-4853-8801-0ef48cbde231" providerId="ADAL" clId="{C8278C4D-A66A-4C89-AA36-B4D2F710EC4D}" dt="2023-04-05T23:40:13.062" v="5523" actId="20577"/>
        <pc:sldMkLst>
          <pc:docMk/>
          <pc:sldMk cId="3756079632" sldId="285"/>
        </pc:sldMkLst>
        <pc:spChg chg="mod">
          <ac:chgData name="Litchney, Seth" userId="38f27e89-1d47-4853-8801-0ef48cbde231" providerId="ADAL" clId="{C8278C4D-A66A-4C89-AA36-B4D2F710EC4D}" dt="2023-04-05T01:07:55.407" v="2038" actId="20577"/>
          <ac:spMkLst>
            <pc:docMk/>
            <pc:sldMk cId="3756079632" sldId="285"/>
            <ac:spMk id="5" creationId="{5D547D0B-A6A8-4353-9427-303D417341B1}"/>
          </ac:spMkLst>
        </pc:spChg>
        <pc:spChg chg="del mod">
          <ac:chgData name="Litchney, Seth" userId="38f27e89-1d47-4853-8801-0ef48cbde231" providerId="ADAL" clId="{C8278C4D-A66A-4C89-AA36-B4D2F710EC4D}" dt="2023-04-05T21:42:00.801" v="4703"/>
          <ac:spMkLst>
            <pc:docMk/>
            <pc:sldMk cId="3756079632" sldId="285"/>
            <ac:spMk id="6" creationId="{3DF9946C-6310-4669-B6BC-3EE7C85AF16F}"/>
          </ac:spMkLst>
        </pc:spChg>
        <pc:graphicFrameChg chg="mod modGraphic">
          <ac:chgData name="Litchney, Seth" userId="38f27e89-1d47-4853-8801-0ef48cbde231" providerId="ADAL" clId="{C8278C4D-A66A-4C89-AA36-B4D2F710EC4D}" dt="2023-04-05T01:04:08.646" v="1966" actId="1076"/>
          <ac:graphicFrameMkLst>
            <pc:docMk/>
            <pc:sldMk cId="3756079632" sldId="285"/>
            <ac:graphicFrameMk id="8" creationId="{55A64755-2D55-4AAF-A8B1-8B13C265FA0F}"/>
          </ac:graphicFrameMkLst>
        </pc:graphicFrameChg>
        <pc:picChg chg="add mod">
          <ac:chgData name="Litchney, Seth" userId="38f27e89-1d47-4853-8801-0ef48cbde231" providerId="ADAL" clId="{C8278C4D-A66A-4C89-AA36-B4D2F710EC4D}" dt="2023-04-05T01:04:03.344" v="1965" actId="208"/>
          <ac:picMkLst>
            <pc:docMk/>
            <pc:sldMk cId="3756079632" sldId="285"/>
            <ac:picMk id="2" creationId="{6CA7DA55-B271-4962-B014-33AAC2F31451}"/>
          </ac:picMkLst>
        </pc:picChg>
      </pc:sldChg>
      <pc:sldChg chg="modSp mod">
        <pc:chgData name="Litchney, Seth" userId="38f27e89-1d47-4853-8801-0ef48cbde231" providerId="ADAL" clId="{C8278C4D-A66A-4C89-AA36-B4D2F710EC4D}" dt="2023-04-04T00:52:48.624" v="259" actId="20577"/>
        <pc:sldMkLst>
          <pc:docMk/>
          <pc:sldMk cId="738044651" sldId="286"/>
        </pc:sldMkLst>
        <pc:spChg chg="mod">
          <ac:chgData name="Litchney, Seth" userId="38f27e89-1d47-4853-8801-0ef48cbde231" providerId="ADAL" clId="{C8278C4D-A66A-4C89-AA36-B4D2F710EC4D}" dt="2023-04-04T00:52:48.624" v="259" actId="20577"/>
          <ac:spMkLst>
            <pc:docMk/>
            <pc:sldMk cId="738044651" sldId="286"/>
            <ac:spMk id="8" creationId="{79C829F4-4178-412A-BDE3-58C1562F998A}"/>
          </ac:spMkLst>
        </pc:spChg>
      </pc:sldChg>
      <pc:sldChg chg="addCm modCm">
        <pc:chgData name="Litchney, Seth" userId="38f27e89-1d47-4853-8801-0ef48cbde231" providerId="ADAL" clId="{C8278C4D-A66A-4C89-AA36-B4D2F710EC4D}" dt="2023-04-04T00:52:32.322" v="258"/>
        <pc:sldMkLst>
          <pc:docMk/>
          <pc:sldMk cId="4013134427" sldId="290"/>
        </pc:sldMkLst>
      </pc:sldChg>
      <pc:sldChg chg="modTransition addCm modCm">
        <pc:chgData name="Litchney, Seth" userId="38f27e89-1d47-4853-8801-0ef48cbde231" providerId="ADAL" clId="{C8278C4D-A66A-4C89-AA36-B4D2F710EC4D}" dt="2023-04-03T23:13:22.062" v="254"/>
        <pc:sldMkLst>
          <pc:docMk/>
          <pc:sldMk cId="2498716898" sldId="292"/>
        </pc:sldMkLst>
      </pc:sldChg>
      <pc:sldChg chg="modSp mod">
        <pc:chgData name="Litchney, Seth" userId="38f27e89-1d47-4853-8801-0ef48cbde231" providerId="ADAL" clId="{C8278C4D-A66A-4C89-AA36-B4D2F710EC4D}" dt="2023-04-04T00:54:06.055" v="276" actId="20577"/>
        <pc:sldMkLst>
          <pc:docMk/>
          <pc:sldMk cId="498259651" sldId="294"/>
        </pc:sldMkLst>
        <pc:spChg chg="mod">
          <ac:chgData name="Litchney, Seth" userId="38f27e89-1d47-4853-8801-0ef48cbde231" providerId="ADAL" clId="{C8278C4D-A66A-4C89-AA36-B4D2F710EC4D}" dt="2023-04-04T00:54:06.055" v="276" actId="20577"/>
          <ac:spMkLst>
            <pc:docMk/>
            <pc:sldMk cId="498259651" sldId="294"/>
            <ac:spMk id="3" creationId="{D6E6C538-B74E-4464-919C-B3A0B259CD09}"/>
          </ac:spMkLst>
        </pc:spChg>
      </pc:sldChg>
      <pc:sldChg chg="addSp delSp modSp del mod addCm modCm">
        <pc:chgData name="Litchney, Seth" userId="38f27e89-1d47-4853-8801-0ef48cbde231" providerId="ADAL" clId="{C8278C4D-A66A-4C89-AA36-B4D2F710EC4D}" dt="2023-04-05T01:04:13.861" v="1967" actId="47"/>
        <pc:sldMkLst>
          <pc:docMk/>
          <pc:sldMk cId="451628969" sldId="295"/>
        </pc:sldMkLst>
        <pc:spChg chg="add mod">
          <ac:chgData name="Litchney, Seth" userId="38f27e89-1d47-4853-8801-0ef48cbde231" providerId="ADAL" clId="{C8278C4D-A66A-4C89-AA36-B4D2F710EC4D}" dt="2023-04-05T01:03:45.205" v="1960" actId="21"/>
          <ac:spMkLst>
            <pc:docMk/>
            <pc:sldMk cId="451628969" sldId="295"/>
            <ac:spMk id="5" creationId="{D6E79A2D-CBDF-4247-A47B-5DA3BB84772C}"/>
          </ac:spMkLst>
        </pc:spChg>
        <pc:picChg chg="del">
          <ac:chgData name="Litchney, Seth" userId="38f27e89-1d47-4853-8801-0ef48cbde231" providerId="ADAL" clId="{C8278C4D-A66A-4C89-AA36-B4D2F710EC4D}" dt="2023-04-05T01:03:45.205" v="1960" actId="21"/>
          <ac:picMkLst>
            <pc:docMk/>
            <pc:sldMk cId="451628969" sldId="295"/>
            <ac:picMk id="7" creationId="{F93DE3F6-2F49-4A1F-8C39-B24C010328BF}"/>
          </ac:picMkLst>
        </pc:picChg>
      </pc:sldChg>
      <pc:sldChg chg="delSp modSp mod">
        <pc:chgData name="Litchney, Seth" userId="38f27e89-1d47-4853-8801-0ef48cbde231" providerId="ADAL" clId="{C8278C4D-A66A-4C89-AA36-B4D2F710EC4D}" dt="2023-04-05T21:41:55.180" v="4696"/>
        <pc:sldMkLst>
          <pc:docMk/>
          <pc:sldMk cId="3916343857" sldId="296"/>
        </pc:sldMkLst>
        <pc:spChg chg="del mod">
          <ac:chgData name="Litchney, Seth" userId="38f27e89-1d47-4853-8801-0ef48cbde231" providerId="ADAL" clId="{C8278C4D-A66A-4C89-AA36-B4D2F710EC4D}" dt="2023-04-05T21:41:55.180" v="4696"/>
          <ac:spMkLst>
            <pc:docMk/>
            <pc:sldMk cId="3916343857" sldId="296"/>
            <ac:spMk id="6" creationId="{32E18547-2F6A-462A-A839-2167E54DCAF9}"/>
          </ac:spMkLst>
        </pc:spChg>
        <pc:spChg chg="mod">
          <ac:chgData name="Litchney, Seth" userId="38f27e89-1d47-4853-8801-0ef48cbde231" providerId="ADAL" clId="{C8278C4D-A66A-4C89-AA36-B4D2F710EC4D}" dt="2023-04-05T21:41:34.963" v="4692" actId="6549"/>
          <ac:spMkLst>
            <pc:docMk/>
            <pc:sldMk cId="3916343857" sldId="296"/>
            <ac:spMk id="7" creationId="{10D39626-DBB6-4D5C-B3C5-A7E5F4C1B93F}"/>
          </ac:spMkLst>
        </pc:spChg>
        <pc:spChg chg="mod">
          <ac:chgData name="Litchney, Seth" userId="38f27e89-1d47-4853-8801-0ef48cbde231" providerId="ADAL" clId="{C8278C4D-A66A-4C89-AA36-B4D2F710EC4D}" dt="2023-04-05T21:41:46.202" v="4694" actId="14100"/>
          <ac:spMkLst>
            <pc:docMk/>
            <pc:sldMk cId="3916343857" sldId="296"/>
            <ac:spMk id="8" creationId="{C39AD82F-3E03-4B84-BF62-148B58779541}"/>
          </ac:spMkLst>
        </pc:spChg>
      </pc:sldChg>
      <pc:sldChg chg="modTransition addCm modCm">
        <pc:chgData name="Litchney, Seth" userId="38f27e89-1d47-4853-8801-0ef48cbde231" providerId="ADAL" clId="{C8278C4D-A66A-4C89-AA36-B4D2F710EC4D}" dt="2023-04-04T19:26:24.706" v="507"/>
        <pc:sldMkLst>
          <pc:docMk/>
          <pc:sldMk cId="323197363" sldId="297"/>
        </pc:sldMkLst>
      </pc:sldChg>
      <pc:sldChg chg="modSp mod">
        <pc:chgData name="Litchney, Seth" userId="38f27e89-1d47-4853-8801-0ef48cbde231" providerId="ADAL" clId="{C8278C4D-A66A-4C89-AA36-B4D2F710EC4D}" dt="2023-04-04T00:55:38.425" v="476" actId="20577"/>
        <pc:sldMkLst>
          <pc:docMk/>
          <pc:sldMk cId="2597981017" sldId="298"/>
        </pc:sldMkLst>
        <pc:spChg chg="mod">
          <ac:chgData name="Litchney, Seth" userId="38f27e89-1d47-4853-8801-0ef48cbde231" providerId="ADAL" clId="{C8278C4D-A66A-4C89-AA36-B4D2F710EC4D}" dt="2023-04-04T00:55:38.425" v="476" actId="20577"/>
          <ac:spMkLst>
            <pc:docMk/>
            <pc:sldMk cId="2597981017" sldId="298"/>
            <ac:spMk id="3" creationId="{AE387F93-F9AB-479E-ACA0-CEB355A2FD4C}"/>
          </ac:spMkLst>
        </pc:spChg>
      </pc:sldChg>
      <pc:sldChg chg="delSp modSp mod addCm modCm modNotesTx">
        <pc:chgData name="Litchney, Seth" userId="38f27e89-1d47-4853-8801-0ef48cbde231" providerId="ADAL" clId="{C8278C4D-A66A-4C89-AA36-B4D2F710EC4D}" dt="2023-04-06T15:04:48.270" v="15369" actId="20577"/>
        <pc:sldMkLst>
          <pc:docMk/>
          <pc:sldMk cId="3114412635" sldId="302"/>
        </pc:sldMkLst>
        <pc:spChg chg="del mod">
          <ac:chgData name="Litchney, Seth" userId="38f27e89-1d47-4853-8801-0ef48cbde231" providerId="ADAL" clId="{C8278C4D-A66A-4C89-AA36-B4D2F710EC4D}" dt="2023-04-05T22:56:24.706" v="4863"/>
          <ac:spMkLst>
            <pc:docMk/>
            <pc:sldMk cId="3114412635" sldId="302"/>
            <ac:spMk id="8" creationId="{7632202D-D250-41FF-8C77-B5B72C2F970B}"/>
          </ac:spMkLst>
        </pc:spChg>
      </pc:sldChg>
      <pc:sldChg chg="delSp modSp mod modNotesTx">
        <pc:chgData name="Litchney, Seth" userId="38f27e89-1d47-4853-8801-0ef48cbde231" providerId="ADAL" clId="{C8278C4D-A66A-4C89-AA36-B4D2F710EC4D}" dt="2023-04-06T14:56:58.978" v="14759" actId="20577"/>
        <pc:sldMkLst>
          <pc:docMk/>
          <pc:sldMk cId="2519049950" sldId="310"/>
        </pc:sldMkLst>
        <pc:spChg chg="del mod">
          <ac:chgData name="Litchney, Seth" userId="38f27e89-1d47-4853-8801-0ef48cbde231" providerId="ADAL" clId="{C8278C4D-A66A-4C89-AA36-B4D2F710EC4D}" dt="2023-04-05T22:55:48.414" v="4821"/>
          <ac:spMkLst>
            <pc:docMk/>
            <pc:sldMk cId="2519049950" sldId="310"/>
            <ac:spMk id="5" creationId="{73F4C72B-AF4A-4B66-968C-25913521F9C5}"/>
          </ac:spMkLst>
        </pc:spChg>
      </pc:sldChg>
      <pc:sldChg chg="modTransition">
        <pc:chgData name="Litchney, Seth" userId="38f27e89-1d47-4853-8801-0ef48cbde231" providerId="ADAL" clId="{C8278C4D-A66A-4C89-AA36-B4D2F710EC4D}" dt="2023-04-04T19:56:27.178" v="1439"/>
        <pc:sldMkLst>
          <pc:docMk/>
          <pc:sldMk cId="1128813768" sldId="311"/>
        </pc:sldMkLst>
      </pc:sldChg>
      <pc:sldChg chg="modSp mod modTransition addCm modCm">
        <pc:chgData name="Litchney, Seth" userId="38f27e89-1d47-4853-8801-0ef48cbde231" providerId="ADAL" clId="{C8278C4D-A66A-4C89-AA36-B4D2F710EC4D}" dt="2023-04-04T19:25:40.158" v="503"/>
        <pc:sldMkLst>
          <pc:docMk/>
          <pc:sldMk cId="3216220540" sldId="313"/>
        </pc:sldMkLst>
        <pc:spChg chg="mod">
          <ac:chgData name="Litchney, Seth" userId="38f27e89-1d47-4853-8801-0ef48cbde231" providerId="ADAL" clId="{C8278C4D-A66A-4C89-AA36-B4D2F710EC4D}" dt="2023-04-03T23:12:24.058" v="251" actId="20577"/>
          <ac:spMkLst>
            <pc:docMk/>
            <pc:sldMk cId="3216220540" sldId="313"/>
            <ac:spMk id="10" creationId="{604C3259-7FB3-4715-9B8B-F9ADC6C48033}"/>
          </ac:spMkLst>
        </pc:spChg>
      </pc:sldChg>
      <pc:sldChg chg="addSp delSp modSp mod modNotesTx">
        <pc:chgData name="Litchney, Seth" userId="38f27e89-1d47-4853-8801-0ef48cbde231" providerId="ADAL" clId="{C8278C4D-A66A-4C89-AA36-B4D2F710EC4D}" dt="2023-04-05T21:41:11.692" v="4684"/>
        <pc:sldMkLst>
          <pc:docMk/>
          <pc:sldMk cId="2243068672" sldId="314"/>
        </pc:sldMkLst>
        <pc:spChg chg="add del mod">
          <ac:chgData name="Litchney, Seth" userId="38f27e89-1d47-4853-8801-0ef48cbde231" providerId="ADAL" clId="{C8278C4D-A66A-4C89-AA36-B4D2F710EC4D}" dt="2023-04-05T00:58:52.581" v="1715" actId="478"/>
          <ac:spMkLst>
            <pc:docMk/>
            <pc:sldMk cId="2243068672" sldId="314"/>
            <ac:spMk id="3" creationId="{C5755E3A-B144-4044-8FB0-EEE868E68D05}"/>
          </ac:spMkLst>
        </pc:spChg>
        <pc:spChg chg="mod">
          <ac:chgData name="Litchney, Seth" userId="38f27e89-1d47-4853-8801-0ef48cbde231" providerId="ADAL" clId="{C8278C4D-A66A-4C89-AA36-B4D2F710EC4D}" dt="2023-04-05T00:57:52.659" v="1650" actId="20577"/>
          <ac:spMkLst>
            <pc:docMk/>
            <pc:sldMk cId="2243068672" sldId="314"/>
            <ac:spMk id="4" creationId="{73AF5B61-07CB-40FE-BE22-ADF0CCDFB699}"/>
          </ac:spMkLst>
        </pc:spChg>
        <pc:spChg chg="del mod">
          <ac:chgData name="Litchney, Seth" userId="38f27e89-1d47-4853-8801-0ef48cbde231" providerId="ADAL" clId="{C8278C4D-A66A-4C89-AA36-B4D2F710EC4D}" dt="2023-04-05T00:59:19.264" v="1718" actId="478"/>
          <ac:spMkLst>
            <pc:docMk/>
            <pc:sldMk cId="2243068672" sldId="314"/>
            <ac:spMk id="5" creationId="{9E1A8AE4-4D1C-46D8-8A66-D0B32F89B685}"/>
          </ac:spMkLst>
        </pc:spChg>
        <pc:spChg chg="del mod">
          <ac:chgData name="Litchney, Seth" userId="38f27e89-1d47-4853-8801-0ef48cbde231" providerId="ADAL" clId="{C8278C4D-A66A-4C89-AA36-B4D2F710EC4D}" dt="2023-04-05T21:41:11.692" v="4684"/>
          <ac:spMkLst>
            <pc:docMk/>
            <pc:sldMk cId="2243068672" sldId="314"/>
            <ac:spMk id="6" creationId="{9E4C1701-FD57-45D2-8714-DBC0276D5D94}"/>
          </ac:spMkLst>
        </pc:spChg>
        <pc:spChg chg="add mod">
          <ac:chgData name="Litchney, Seth" userId="38f27e89-1d47-4853-8801-0ef48cbde231" providerId="ADAL" clId="{C8278C4D-A66A-4C89-AA36-B4D2F710EC4D}" dt="2023-04-05T01:35:26.488" v="2738" actId="6549"/>
          <ac:spMkLst>
            <pc:docMk/>
            <pc:sldMk cId="2243068672" sldId="314"/>
            <ac:spMk id="9" creationId="{5176A8BB-6A46-434B-BD07-2490E79F9750}"/>
          </ac:spMkLst>
        </pc:spChg>
        <pc:spChg chg="mod">
          <ac:chgData name="Litchney, Seth" userId="38f27e89-1d47-4853-8801-0ef48cbde231" providerId="ADAL" clId="{C8278C4D-A66A-4C89-AA36-B4D2F710EC4D}" dt="2023-04-05T01:06:01.818" v="2021" actId="27803"/>
          <ac:spMkLst>
            <pc:docMk/>
            <pc:sldMk cId="2243068672" sldId="314"/>
            <ac:spMk id="15" creationId="{9026B87A-693D-48C1-BEFD-7869E7D32EED}"/>
          </ac:spMkLst>
        </pc:spChg>
        <pc:spChg chg="mod">
          <ac:chgData name="Litchney, Seth" userId="38f27e89-1d47-4853-8801-0ef48cbde231" providerId="ADAL" clId="{C8278C4D-A66A-4C89-AA36-B4D2F710EC4D}" dt="2023-04-05T01:06:01.818" v="2021" actId="27803"/>
          <ac:spMkLst>
            <pc:docMk/>
            <pc:sldMk cId="2243068672" sldId="314"/>
            <ac:spMk id="16" creationId="{96837319-5DFB-4D83-832C-E8E9ACB53FE4}"/>
          </ac:spMkLst>
        </pc:spChg>
        <pc:spChg chg="mod">
          <ac:chgData name="Litchney, Seth" userId="38f27e89-1d47-4853-8801-0ef48cbde231" providerId="ADAL" clId="{C8278C4D-A66A-4C89-AA36-B4D2F710EC4D}" dt="2023-04-05T01:06:01.818" v="2021" actId="27803"/>
          <ac:spMkLst>
            <pc:docMk/>
            <pc:sldMk cId="2243068672" sldId="314"/>
            <ac:spMk id="18" creationId="{9073AEC8-2E83-400C-B7D3-DD153C26475C}"/>
          </ac:spMkLst>
        </pc:spChg>
        <pc:spChg chg="mod">
          <ac:chgData name="Litchney, Seth" userId="38f27e89-1d47-4853-8801-0ef48cbde231" providerId="ADAL" clId="{C8278C4D-A66A-4C89-AA36-B4D2F710EC4D}" dt="2023-04-05T01:06:01.818" v="2021" actId="27803"/>
          <ac:spMkLst>
            <pc:docMk/>
            <pc:sldMk cId="2243068672" sldId="314"/>
            <ac:spMk id="19" creationId="{EE9772E6-3D83-471C-B2D7-91DA4E3015D3}"/>
          </ac:spMkLst>
        </pc:spChg>
        <pc:grpChg chg="mod">
          <ac:chgData name="Litchney, Seth" userId="38f27e89-1d47-4853-8801-0ef48cbde231" providerId="ADAL" clId="{C8278C4D-A66A-4C89-AA36-B4D2F710EC4D}" dt="2023-04-05T01:33:48.641" v="2728" actId="207"/>
          <ac:grpSpMkLst>
            <pc:docMk/>
            <pc:sldMk cId="2243068672" sldId="314"/>
            <ac:grpSpMk id="14" creationId="{B1E77EAC-EA76-44D0-B3DE-2E783DDB046F}"/>
          </ac:grpSpMkLst>
        </pc:grpChg>
        <pc:grpChg chg="mod">
          <ac:chgData name="Litchney, Seth" userId="38f27e89-1d47-4853-8801-0ef48cbde231" providerId="ADAL" clId="{C8278C4D-A66A-4C89-AA36-B4D2F710EC4D}" dt="2023-04-05T01:34:38.026" v="2730" actId="207"/>
          <ac:grpSpMkLst>
            <pc:docMk/>
            <pc:sldMk cId="2243068672" sldId="314"/>
            <ac:grpSpMk id="17" creationId="{CDC7D7A1-788F-4818-B34F-097A25EB6DBD}"/>
          </ac:grpSpMkLst>
        </pc:grpChg>
        <pc:graphicFrameChg chg="del">
          <ac:chgData name="Litchney, Seth" userId="38f27e89-1d47-4853-8801-0ef48cbde231" providerId="ADAL" clId="{C8278C4D-A66A-4C89-AA36-B4D2F710EC4D}" dt="2023-04-05T00:57:58.581" v="1651" actId="478"/>
          <ac:graphicFrameMkLst>
            <pc:docMk/>
            <pc:sldMk cId="2243068672" sldId="314"/>
            <ac:graphicFrameMk id="7" creationId="{5F9CDD74-15DE-40F5-A715-F5A57F61DE06}"/>
          </ac:graphicFrameMkLst>
        </pc:graphicFrameChg>
        <pc:picChg chg="add del mod">
          <ac:chgData name="Litchney, Seth" userId="38f27e89-1d47-4853-8801-0ef48cbde231" providerId="ADAL" clId="{C8278C4D-A66A-4C89-AA36-B4D2F710EC4D}" dt="2023-04-05T01:06:01.818" v="2021" actId="27803"/>
          <ac:picMkLst>
            <pc:docMk/>
            <pc:sldMk cId="2243068672" sldId="314"/>
            <ac:picMk id="11" creationId="{B1E77EAC-EA76-44D0-B3DE-2E783DDB046F}"/>
          </ac:picMkLst>
        </pc:picChg>
        <pc:picChg chg="add del mod">
          <ac:chgData name="Litchney, Seth" userId="38f27e89-1d47-4853-8801-0ef48cbde231" providerId="ADAL" clId="{C8278C4D-A66A-4C89-AA36-B4D2F710EC4D}" dt="2023-04-05T01:06:01.818" v="2021" actId="27803"/>
          <ac:picMkLst>
            <pc:docMk/>
            <pc:sldMk cId="2243068672" sldId="314"/>
            <ac:picMk id="13" creationId="{CDC7D7A1-788F-4818-B34F-097A25EB6DBD}"/>
          </ac:picMkLst>
        </pc:picChg>
        <pc:picChg chg="add mod">
          <ac:chgData name="Litchney, Seth" userId="38f27e89-1d47-4853-8801-0ef48cbde231" providerId="ADAL" clId="{C8278C4D-A66A-4C89-AA36-B4D2F710EC4D}" dt="2023-04-05T01:34:17.443" v="2729" actId="207"/>
          <ac:picMkLst>
            <pc:docMk/>
            <pc:sldMk cId="2243068672" sldId="314"/>
            <ac:picMk id="21" creationId="{3E9CAF71-8031-450F-B12F-BAA664EA855C}"/>
          </ac:picMkLst>
        </pc:picChg>
        <pc:picChg chg="add del mod">
          <ac:chgData name="Litchney, Seth" userId="38f27e89-1d47-4853-8801-0ef48cbde231" providerId="ADAL" clId="{C8278C4D-A66A-4C89-AA36-B4D2F710EC4D}" dt="2023-04-05T01:34:50.692" v="2732" actId="478"/>
          <ac:picMkLst>
            <pc:docMk/>
            <pc:sldMk cId="2243068672" sldId="314"/>
            <ac:picMk id="22" creationId="{A65F1CC1-55A1-4623-9992-55BD0F742F42}"/>
          </ac:picMkLst>
        </pc:picChg>
        <pc:picChg chg="add mod">
          <ac:chgData name="Litchney, Seth" userId="38f27e89-1d47-4853-8801-0ef48cbde231" providerId="ADAL" clId="{C8278C4D-A66A-4C89-AA36-B4D2F710EC4D}" dt="2023-04-05T01:35:09.259" v="2734" actId="207"/>
          <ac:picMkLst>
            <pc:docMk/>
            <pc:sldMk cId="2243068672" sldId="314"/>
            <ac:picMk id="23" creationId="{4B708822-1C4D-4E28-996A-72048762691D}"/>
          </ac:picMkLst>
        </pc:picChg>
      </pc:sldChg>
      <pc:sldChg chg="modTransition addCm modCm">
        <pc:chgData name="Litchney, Seth" userId="38f27e89-1d47-4853-8801-0ef48cbde231" providerId="ADAL" clId="{C8278C4D-A66A-4C89-AA36-B4D2F710EC4D}" dt="2023-04-04T19:54:58.846" v="1438"/>
        <pc:sldMkLst>
          <pc:docMk/>
          <pc:sldMk cId="1647912376" sldId="316"/>
        </pc:sldMkLst>
      </pc:sldChg>
      <pc:sldChg chg="modTransition addCm modCm">
        <pc:chgData name="Litchney, Seth" userId="38f27e89-1d47-4853-8801-0ef48cbde231" providerId="ADAL" clId="{C8278C4D-A66A-4C89-AA36-B4D2F710EC4D}" dt="2023-04-04T19:53:48.124" v="1433"/>
        <pc:sldMkLst>
          <pc:docMk/>
          <pc:sldMk cId="4040064858" sldId="318"/>
        </pc:sldMkLst>
      </pc:sldChg>
      <pc:sldChg chg="modSp mod addCm modCm">
        <pc:chgData name="Litchney, Seth" userId="38f27e89-1d47-4853-8801-0ef48cbde231" providerId="ADAL" clId="{C8278C4D-A66A-4C89-AA36-B4D2F710EC4D}" dt="2023-04-03T22:50:23.681" v="139"/>
        <pc:sldMkLst>
          <pc:docMk/>
          <pc:sldMk cId="3570103558" sldId="319"/>
        </pc:sldMkLst>
        <pc:spChg chg="mod">
          <ac:chgData name="Litchney, Seth" userId="38f27e89-1d47-4853-8801-0ef48cbde231" providerId="ADAL" clId="{C8278C4D-A66A-4C89-AA36-B4D2F710EC4D}" dt="2023-04-03T22:48:53.142" v="137" actId="1076"/>
          <ac:spMkLst>
            <pc:docMk/>
            <pc:sldMk cId="3570103558" sldId="319"/>
            <ac:spMk id="3" creationId="{54742FBA-026B-47C1-8997-C1F71B9EB7DE}"/>
          </ac:spMkLst>
        </pc:spChg>
      </pc:sldChg>
      <pc:sldChg chg="delSp modSp mod modTransition modNotesTx">
        <pc:chgData name="Litchney, Seth" userId="38f27e89-1d47-4853-8801-0ef48cbde231" providerId="ADAL" clId="{C8278C4D-A66A-4C89-AA36-B4D2F710EC4D}" dt="2023-04-05T23:41:29.053" v="5579" actId="20577"/>
        <pc:sldMkLst>
          <pc:docMk/>
          <pc:sldMk cId="199099161" sldId="333"/>
        </pc:sldMkLst>
        <pc:spChg chg="del mod">
          <ac:chgData name="Litchney, Seth" userId="38f27e89-1d47-4853-8801-0ef48cbde231" providerId="ADAL" clId="{C8278C4D-A66A-4C89-AA36-B4D2F710EC4D}" dt="2023-04-05T22:56:02.938" v="4828"/>
          <ac:spMkLst>
            <pc:docMk/>
            <pc:sldMk cId="199099161" sldId="333"/>
            <ac:spMk id="9" creationId="{F689FF94-80AD-479A-BF11-B0FBE5E89C86}"/>
          </ac:spMkLst>
        </pc:spChg>
        <pc:graphicFrameChg chg="mod">
          <ac:chgData name="Litchney, Seth" userId="38f27e89-1d47-4853-8801-0ef48cbde231" providerId="ADAL" clId="{C8278C4D-A66A-4C89-AA36-B4D2F710EC4D}" dt="2023-04-05T01:50:25.915" v="3694" actId="14100"/>
          <ac:graphicFrameMkLst>
            <pc:docMk/>
            <pc:sldMk cId="199099161" sldId="333"/>
            <ac:graphicFrameMk id="2" creationId="{87473859-A337-4FF8-89AA-DBD31CBFA5EF}"/>
          </ac:graphicFrameMkLst>
        </pc:graphicFrameChg>
      </pc:sldChg>
      <pc:sldChg chg="modSp mod">
        <pc:chgData name="Litchney, Seth" userId="38f27e89-1d47-4853-8801-0ef48cbde231" providerId="ADAL" clId="{C8278C4D-A66A-4C89-AA36-B4D2F710EC4D}" dt="2023-04-03T22:50:54.526" v="141" actId="27636"/>
        <pc:sldMkLst>
          <pc:docMk/>
          <pc:sldMk cId="104293330" sldId="339"/>
        </pc:sldMkLst>
        <pc:spChg chg="mod">
          <ac:chgData name="Litchney, Seth" userId="38f27e89-1d47-4853-8801-0ef48cbde231" providerId="ADAL" clId="{C8278C4D-A66A-4C89-AA36-B4D2F710EC4D}" dt="2023-04-03T22:50:54.526" v="141" actId="27636"/>
          <ac:spMkLst>
            <pc:docMk/>
            <pc:sldMk cId="104293330" sldId="339"/>
            <ac:spMk id="8" creationId="{EC58FCE3-EF84-49E9-8C9F-C6DBAA910A8D}"/>
          </ac:spMkLst>
        </pc:spChg>
      </pc:sldChg>
      <pc:sldChg chg="addSp delSp modSp mod addCm delCm modCm modNotesTx">
        <pc:chgData name="Litchney, Seth" userId="38f27e89-1d47-4853-8801-0ef48cbde231" providerId="ADAL" clId="{C8278C4D-A66A-4C89-AA36-B4D2F710EC4D}" dt="2023-04-06T15:04:26.160" v="15367" actId="255"/>
        <pc:sldMkLst>
          <pc:docMk/>
          <pc:sldMk cId="389886307" sldId="348"/>
        </pc:sldMkLst>
        <pc:spChg chg="mod">
          <ac:chgData name="Litchney, Seth" userId="38f27e89-1d47-4853-8801-0ef48cbde231" providerId="ADAL" clId="{C8278C4D-A66A-4C89-AA36-B4D2F710EC4D}" dt="2023-04-05T01:36:19.467" v="2772" actId="20577"/>
          <ac:spMkLst>
            <pc:docMk/>
            <pc:sldMk cId="389886307" sldId="348"/>
            <ac:spMk id="3" creationId="{34EDEA71-7641-4235-A5E6-AEE0625DB3D9}"/>
          </ac:spMkLst>
        </pc:spChg>
        <pc:spChg chg="del mod">
          <ac:chgData name="Litchney, Seth" userId="38f27e89-1d47-4853-8801-0ef48cbde231" providerId="ADAL" clId="{C8278C4D-A66A-4C89-AA36-B4D2F710EC4D}" dt="2023-04-05T22:56:07.675" v="4835"/>
          <ac:spMkLst>
            <pc:docMk/>
            <pc:sldMk cId="389886307" sldId="348"/>
            <ac:spMk id="4" creationId="{BFF8223D-E0EE-4025-8607-064B993E4023}"/>
          </ac:spMkLst>
        </pc:spChg>
        <pc:picChg chg="add del mod">
          <ac:chgData name="Litchney, Seth" userId="38f27e89-1d47-4853-8801-0ef48cbde231" providerId="ADAL" clId="{C8278C4D-A66A-4C89-AA36-B4D2F710EC4D}" dt="2023-04-05T01:08:15.815" v="2039" actId="478"/>
          <ac:picMkLst>
            <pc:docMk/>
            <pc:sldMk cId="389886307" sldId="348"/>
            <ac:picMk id="6" creationId="{DF93BA04-0185-40B1-9BA5-44ACE5603961}"/>
          </ac:picMkLst>
        </pc:picChg>
      </pc:sldChg>
      <pc:sldChg chg="delSp modSp mod modNotesTx">
        <pc:chgData name="Litchney, Seth" userId="38f27e89-1d47-4853-8801-0ef48cbde231" providerId="ADAL" clId="{C8278C4D-A66A-4C89-AA36-B4D2F710EC4D}" dt="2023-04-05T23:55:20.965" v="6924" actId="20577"/>
        <pc:sldMkLst>
          <pc:docMk/>
          <pc:sldMk cId="3105587472" sldId="349"/>
        </pc:sldMkLst>
        <pc:spChg chg="mod">
          <ac:chgData name="Litchney, Seth" userId="38f27e89-1d47-4853-8801-0ef48cbde231" providerId="ADAL" clId="{C8278C4D-A66A-4C89-AA36-B4D2F710EC4D}" dt="2023-04-05T01:35:59.860" v="2739" actId="20577"/>
          <ac:spMkLst>
            <pc:docMk/>
            <pc:sldMk cId="3105587472" sldId="349"/>
            <ac:spMk id="3" creationId="{ECF2B5B8-57B1-4BF4-B3E7-A1938740F8C5}"/>
          </ac:spMkLst>
        </pc:spChg>
        <pc:spChg chg="del mod">
          <ac:chgData name="Litchney, Seth" userId="38f27e89-1d47-4853-8801-0ef48cbde231" providerId="ADAL" clId="{C8278C4D-A66A-4C89-AA36-B4D2F710EC4D}" dt="2023-04-05T22:56:11.598" v="4842"/>
          <ac:spMkLst>
            <pc:docMk/>
            <pc:sldMk cId="3105587472" sldId="349"/>
            <ac:spMk id="4" creationId="{9CD61667-16B1-46E5-A709-6E1E834720BD}"/>
          </ac:spMkLst>
        </pc:spChg>
      </pc:sldChg>
      <pc:sldChg chg="delSp modSp mod modNotesTx">
        <pc:chgData name="Litchney, Seth" userId="38f27e89-1d47-4853-8801-0ef48cbde231" providerId="ADAL" clId="{C8278C4D-A66A-4C89-AA36-B4D2F710EC4D}" dt="2023-04-06T15:04:37.768" v="15368" actId="255"/>
        <pc:sldMkLst>
          <pc:docMk/>
          <pc:sldMk cId="1504381287" sldId="350"/>
        </pc:sldMkLst>
        <pc:spChg chg="mod">
          <ac:chgData name="Litchney, Seth" userId="38f27e89-1d47-4853-8801-0ef48cbde231" providerId="ADAL" clId="{C8278C4D-A66A-4C89-AA36-B4D2F710EC4D}" dt="2023-04-05T00:51:12.235" v="1628" actId="20577"/>
          <ac:spMkLst>
            <pc:docMk/>
            <pc:sldMk cId="1504381287" sldId="350"/>
            <ac:spMk id="2" creationId="{2739A5C5-C282-42BB-9AA6-AC27383DFCC9}"/>
          </ac:spMkLst>
        </pc:spChg>
        <pc:spChg chg="mod">
          <ac:chgData name="Litchney, Seth" userId="38f27e89-1d47-4853-8801-0ef48cbde231" providerId="ADAL" clId="{C8278C4D-A66A-4C89-AA36-B4D2F710EC4D}" dt="2023-04-05T01:36:27.593" v="2773" actId="20577"/>
          <ac:spMkLst>
            <pc:docMk/>
            <pc:sldMk cId="1504381287" sldId="350"/>
            <ac:spMk id="3" creationId="{E70BFD36-67F1-4B1D-8A11-25B417DF2DA8}"/>
          </ac:spMkLst>
        </pc:spChg>
        <pc:spChg chg="del mod">
          <ac:chgData name="Litchney, Seth" userId="38f27e89-1d47-4853-8801-0ef48cbde231" providerId="ADAL" clId="{C8278C4D-A66A-4C89-AA36-B4D2F710EC4D}" dt="2023-04-05T22:56:15.845" v="4849"/>
          <ac:spMkLst>
            <pc:docMk/>
            <pc:sldMk cId="1504381287" sldId="350"/>
            <ac:spMk id="4" creationId="{B6F2ECC4-5082-435A-ADB8-5D388383A49A}"/>
          </ac:spMkLst>
        </pc:spChg>
      </pc:sldChg>
      <pc:sldChg chg="delSp modSp mod modNotesTx">
        <pc:chgData name="Litchney, Seth" userId="38f27e89-1d47-4853-8801-0ef48cbde231" providerId="ADAL" clId="{C8278C4D-A66A-4C89-AA36-B4D2F710EC4D}" dt="2023-04-06T00:30:25.392" v="7865" actId="20577"/>
        <pc:sldMkLst>
          <pc:docMk/>
          <pc:sldMk cId="917492233" sldId="351"/>
        </pc:sldMkLst>
        <pc:spChg chg="mod">
          <ac:chgData name="Litchney, Seth" userId="38f27e89-1d47-4853-8801-0ef48cbde231" providerId="ADAL" clId="{C8278C4D-A66A-4C89-AA36-B4D2F710EC4D}" dt="2023-04-05T01:37:03.638" v="2887" actId="20577"/>
          <ac:spMkLst>
            <pc:docMk/>
            <pc:sldMk cId="917492233" sldId="351"/>
            <ac:spMk id="3" creationId="{909D5599-2C6A-411A-83BB-6EBF5B255BB9}"/>
          </ac:spMkLst>
        </pc:spChg>
        <pc:spChg chg="del mod">
          <ac:chgData name="Litchney, Seth" userId="38f27e89-1d47-4853-8801-0ef48cbde231" providerId="ADAL" clId="{C8278C4D-A66A-4C89-AA36-B4D2F710EC4D}" dt="2023-04-05T22:56:20.586" v="4856"/>
          <ac:spMkLst>
            <pc:docMk/>
            <pc:sldMk cId="917492233" sldId="351"/>
            <ac:spMk id="4" creationId="{D5304C4E-09D8-4670-AE9D-8181309914AA}"/>
          </ac:spMkLst>
        </pc:spChg>
      </pc:sldChg>
      <pc:sldChg chg="delSp modSp mod addCm modCm modNotesTx">
        <pc:chgData name="Litchney, Seth" userId="38f27e89-1d47-4853-8801-0ef48cbde231" providerId="ADAL" clId="{C8278C4D-A66A-4C89-AA36-B4D2F710EC4D}" dt="2023-04-06T00:32:49.101" v="8040" actId="20577"/>
        <pc:sldMkLst>
          <pc:docMk/>
          <pc:sldMk cId="2617894011" sldId="352"/>
        </pc:sldMkLst>
        <pc:spChg chg="mod">
          <ac:chgData name="Litchney, Seth" userId="38f27e89-1d47-4853-8801-0ef48cbde231" providerId="ADAL" clId="{C8278C4D-A66A-4C89-AA36-B4D2F710EC4D}" dt="2023-04-05T01:37:23.308" v="2888" actId="20577"/>
          <ac:spMkLst>
            <pc:docMk/>
            <pc:sldMk cId="2617894011" sldId="352"/>
            <ac:spMk id="3" creationId="{B0A4A821-22C6-4023-9E20-A94009235D30}"/>
          </ac:spMkLst>
        </pc:spChg>
        <pc:spChg chg="del mod">
          <ac:chgData name="Litchney, Seth" userId="38f27e89-1d47-4853-8801-0ef48cbde231" providerId="ADAL" clId="{C8278C4D-A66A-4C89-AA36-B4D2F710EC4D}" dt="2023-04-05T22:56:28.947" v="4870"/>
          <ac:spMkLst>
            <pc:docMk/>
            <pc:sldMk cId="2617894011" sldId="352"/>
            <ac:spMk id="4" creationId="{40A6E066-754E-4EE2-905C-A52CA384AAFE}"/>
          </ac:spMkLst>
        </pc:spChg>
      </pc:sldChg>
      <pc:sldChg chg="delSp modSp mod modNotesTx">
        <pc:chgData name="Litchney, Seth" userId="38f27e89-1d47-4853-8801-0ef48cbde231" providerId="ADAL" clId="{C8278C4D-A66A-4C89-AA36-B4D2F710EC4D}" dt="2023-04-06T00:54:12.171" v="8493" actId="20577"/>
        <pc:sldMkLst>
          <pc:docMk/>
          <pc:sldMk cId="2596560227" sldId="353"/>
        </pc:sldMkLst>
        <pc:spChg chg="mod">
          <ac:chgData name="Litchney, Seth" userId="38f27e89-1d47-4853-8801-0ef48cbde231" providerId="ADAL" clId="{C8278C4D-A66A-4C89-AA36-B4D2F710EC4D}" dt="2023-04-05T01:27:32.651" v="2522" actId="20577"/>
          <ac:spMkLst>
            <pc:docMk/>
            <pc:sldMk cId="2596560227" sldId="353"/>
            <ac:spMk id="3" creationId="{028C1664-57DB-48FC-B28E-7239C3C32494}"/>
          </ac:spMkLst>
        </pc:spChg>
        <pc:spChg chg="del mod">
          <ac:chgData name="Litchney, Seth" userId="38f27e89-1d47-4853-8801-0ef48cbde231" providerId="ADAL" clId="{C8278C4D-A66A-4C89-AA36-B4D2F710EC4D}" dt="2023-04-05T22:56:33.444" v="4877"/>
          <ac:spMkLst>
            <pc:docMk/>
            <pc:sldMk cId="2596560227" sldId="353"/>
            <ac:spMk id="4" creationId="{7E637703-D7ED-40FB-89B6-9AC45CCEFFE3}"/>
          </ac:spMkLst>
        </pc:spChg>
      </pc:sldChg>
      <pc:sldChg chg="delSp modSp mod modNotesTx">
        <pc:chgData name="Litchney, Seth" userId="38f27e89-1d47-4853-8801-0ef48cbde231" providerId="ADAL" clId="{C8278C4D-A66A-4C89-AA36-B4D2F710EC4D}" dt="2023-04-06T14:25:38.837" v="8932" actId="20577"/>
        <pc:sldMkLst>
          <pc:docMk/>
          <pc:sldMk cId="2293427746" sldId="354"/>
        </pc:sldMkLst>
        <pc:spChg chg="mod">
          <ac:chgData name="Litchney, Seth" userId="38f27e89-1d47-4853-8801-0ef48cbde231" providerId="ADAL" clId="{C8278C4D-A66A-4C89-AA36-B4D2F710EC4D}" dt="2023-04-05T01:28:05.619" v="2557" actId="20577"/>
          <ac:spMkLst>
            <pc:docMk/>
            <pc:sldMk cId="2293427746" sldId="354"/>
            <ac:spMk id="2" creationId="{6CD4CED8-5F6D-4474-89F5-8E63A45CF2EA}"/>
          </ac:spMkLst>
        </pc:spChg>
        <pc:spChg chg="mod">
          <ac:chgData name="Litchney, Seth" userId="38f27e89-1d47-4853-8801-0ef48cbde231" providerId="ADAL" clId="{C8278C4D-A66A-4C89-AA36-B4D2F710EC4D}" dt="2023-04-05T01:37:47.480" v="2889" actId="20577"/>
          <ac:spMkLst>
            <pc:docMk/>
            <pc:sldMk cId="2293427746" sldId="354"/>
            <ac:spMk id="3" creationId="{5B9E4B86-B491-430F-A8F4-319EF26F312B}"/>
          </ac:spMkLst>
        </pc:spChg>
        <pc:spChg chg="del mod">
          <ac:chgData name="Litchney, Seth" userId="38f27e89-1d47-4853-8801-0ef48cbde231" providerId="ADAL" clId="{C8278C4D-A66A-4C89-AA36-B4D2F710EC4D}" dt="2023-04-05T22:56:42.329" v="4891"/>
          <ac:spMkLst>
            <pc:docMk/>
            <pc:sldMk cId="2293427746" sldId="354"/>
            <ac:spMk id="4" creationId="{377ED93D-A2F1-44A7-8CD4-BE13C3007086}"/>
          </ac:spMkLst>
        </pc:spChg>
      </pc:sldChg>
      <pc:sldChg chg="delSp modSp mod modNotesTx">
        <pc:chgData name="Litchney, Seth" userId="38f27e89-1d47-4853-8801-0ef48cbde231" providerId="ADAL" clId="{C8278C4D-A66A-4C89-AA36-B4D2F710EC4D}" dt="2023-04-06T14:29:01.985" v="9586" actId="20577"/>
        <pc:sldMkLst>
          <pc:docMk/>
          <pc:sldMk cId="981079290" sldId="355"/>
        </pc:sldMkLst>
        <pc:spChg chg="mod">
          <ac:chgData name="Litchney, Seth" userId="38f27e89-1d47-4853-8801-0ef48cbde231" providerId="ADAL" clId="{C8278C4D-A66A-4C89-AA36-B4D2F710EC4D}" dt="2023-04-05T01:28:44.450" v="2593" actId="1076"/>
          <ac:spMkLst>
            <pc:docMk/>
            <pc:sldMk cId="981079290" sldId="355"/>
            <ac:spMk id="2" creationId="{EF32B85D-D3FD-4708-B014-84597E42595C}"/>
          </ac:spMkLst>
        </pc:spChg>
        <pc:spChg chg="mod">
          <ac:chgData name="Litchney, Seth" userId="38f27e89-1d47-4853-8801-0ef48cbde231" providerId="ADAL" clId="{C8278C4D-A66A-4C89-AA36-B4D2F710EC4D}" dt="2023-04-05T01:38:05.364" v="2892" actId="255"/>
          <ac:spMkLst>
            <pc:docMk/>
            <pc:sldMk cId="981079290" sldId="355"/>
            <ac:spMk id="3" creationId="{2FC67261-D770-4D86-8B14-DA55673E0F84}"/>
          </ac:spMkLst>
        </pc:spChg>
        <pc:spChg chg="del mod">
          <ac:chgData name="Litchney, Seth" userId="38f27e89-1d47-4853-8801-0ef48cbde231" providerId="ADAL" clId="{C8278C4D-A66A-4C89-AA36-B4D2F710EC4D}" dt="2023-04-05T22:56:47.141" v="4898"/>
          <ac:spMkLst>
            <pc:docMk/>
            <pc:sldMk cId="981079290" sldId="355"/>
            <ac:spMk id="4" creationId="{73C43502-B0CB-48D5-8D74-D50683CFA9F1}"/>
          </ac:spMkLst>
        </pc:spChg>
      </pc:sldChg>
      <pc:sldChg chg="delSp modSp mod modNotesTx">
        <pc:chgData name="Litchney, Seth" userId="38f27e89-1d47-4853-8801-0ef48cbde231" providerId="ADAL" clId="{C8278C4D-A66A-4C89-AA36-B4D2F710EC4D}" dt="2023-04-06T15:05:32.730" v="15370" actId="255"/>
        <pc:sldMkLst>
          <pc:docMk/>
          <pc:sldMk cId="2226411840" sldId="356"/>
        </pc:sldMkLst>
        <pc:spChg chg="mod">
          <ac:chgData name="Litchney, Seth" userId="38f27e89-1d47-4853-8801-0ef48cbde231" providerId="ADAL" clId="{C8278C4D-A66A-4C89-AA36-B4D2F710EC4D}" dt="2023-04-05T01:38:18.177" v="2894" actId="27636"/>
          <ac:spMkLst>
            <pc:docMk/>
            <pc:sldMk cId="2226411840" sldId="356"/>
            <ac:spMk id="3" creationId="{EA641944-6A2E-4834-9023-0980DA317021}"/>
          </ac:spMkLst>
        </pc:spChg>
        <pc:spChg chg="del mod">
          <ac:chgData name="Litchney, Seth" userId="38f27e89-1d47-4853-8801-0ef48cbde231" providerId="ADAL" clId="{C8278C4D-A66A-4C89-AA36-B4D2F710EC4D}" dt="2023-04-05T22:50:58.164" v="4709"/>
          <ac:spMkLst>
            <pc:docMk/>
            <pc:sldMk cId="2226411840" sldId="356"/>
            <ac:spMk id="4" creationId="{662EED8A-DA46-4811-8B48-4CB54B865111}"/>
          </ac:spMkLst>
        </pc:spChg>
      </pc:sldChg>
      <pc:sldChg chg="delSp modSp mod modNotesTx">
        <pc:chgData name="Litchney, Seth" userId="38f27e89-1d47-4853-8801-0ef48cbde231" providerId="ADAL" clId="{C8278C4D-A66A-4C89-AA36-B4D2F710EC4D}" dt="2023-04-06T15:05:54.847" v="15373" actId="255"/>
        <pc:sldMkLst>
          <pc:docMk/>
          <pc:sldMk cId="871597989" sldId="357"/>
        </pc:sldMkLst>
        <pc:spChg chg="mod">
          <ac:chgData name="Litchney, Seth" userId="38f27e89-1d47-4853-8801-0ef48cbde231" providerId="ADAL" clId="{C8278C4D-A66A-4C89-AA36-B4D2F710EC4D}" dt="2023-04-05T01:38:29.960" v="2898" actId="27636"/>
          <ac:spMkLst>
            <pc:docMk/>
            <pc:sldMk cId="871597989" sldId="357"/>
            <ac:spMk id="3" creationId="{4FCD11AE-016B-4F2C-B606-FFA1C1F73363}"/>
          </ac:spMkLst>
        </pc:spChg>
        <pc:spChg chg="del mod">
          <ac:chgData name="Litchney, Seth" userId="38f27e89-1d47-4853-8801-0ef48cbde231" providerId="ADAL" clId="{C8278C4D-A66A-4C89-AA36-B4D2F710EC4D}" dt="2023-04-05T22:51:16.233" v="4737"/>
          <ac:spMkLst>
            <pc:docMk/>
            <pc:sldMk cId="871597989" sldId="357"/>
            <ac:spMk id="4" creationId="{5D632143-4353-437C-8840-5381C7664683}"/>
          </ac:spMkLst>
        </pc:spChg>
      </pc:sldChg>
      <pc:sldChg chg="delSp modSp mod modNotesTx">
        <pc:chgData name="Litchney, Seth" userId="38f27e89-1d47-4853-8801-0ef48cbde231" providerId="ADAL" clId="{C8278C4D-A66A-4C89-AA36-B4D2F710EC4D}" dt="2023-04-06T14:44:39.101" v="12362"/>
        <pc:sldMkLst>
          <pc:docMk/>
          <pc:sldMk cId="1598392777" sldId="358"/>
        </pc:sldMkLst>
        <pc:spChg chg="del mod">
          <ac:chgData name="Litchney, Seth" userId="38f27e89-1d47-4853-8801-0ef48cbde231" providerId="ADAL" clId="{C8278C4D-A66A-4C89-AA36-B4D2F710EC4D}" dt="2023-04-05T22:51:28.289" v="4751"/>
          <ac:spMkLst>
            <pc:docMk/>
            <pc:sldMk cId="1598392777" sldId="358"/>
            <ac:spMk id="4" creationId="{A421104B-24DE-4B11-BBCB-B9E523248B81}"/>
          </ac:spMkLst>
        </pc:spChg>
        <pc:spChg chg="mod">
          <ac:chgData name="Litchney, Seth" userId="38f27e89-1d47-4853-8801-0ef48cbde231" providerId="ADAL" clId="{C8278C4D-A66A-4C89-AA36-B4D2F710EC4D}" dt="2023-04-05T01:15:25.890" v="2238" actId="20577"/>
          <ac:spMkLst>
            <pc:docMk/>
            <pc:sldMk cId="1598392777" sldId="358"/>
            <ac:spMk id="5" creationId="{9BE22938-6315-4C3E-BEB5-F436554E3601}"/>
          </ac:spMkLst>
        </pc:spChg>
      </pc:sldChg>
      <pc:sldChg chg="delSp modSp mod modNotesTx">
        <pc:chgData name="Litchney, Seth" userId="38f27e89-1d47-4853-8801-0ef48cbde231" providerId="ADAL" clId="{C8278C4D-A66A-4C89-AA36-B4D2F710EC4D}" dt="2023-04-06T14:56:50.732" v="14741" actId="20577"/>
        <pc:sldMkLst>
          <pc:docMk/>
          <pc:sldMk cId="1715879084" sldId="359"/>
        </pc:sldMkLst>
        <pc:spChg chg="mod">
          <ac:chgData name="Litchney, Seth" userId="38f27e89-1d47-4853-8801-0ef48cbde231" providerId="ADAL" clId="{C8278C4D-A66A-4C89-AA36-B4D2F710EC4D}" dt="2023-04-04T23:20:38.448" v="1607" actId="27636"/>
          <ac:spMkLst>
            <pc:docMk/>
            <pc:sldMk cId="1715879084" sldId="359"/>
            <ac:spMk id="3" creationId="{A67C89BB-8060-4B51-BF6B-F8DC47B0884D}"/>
          </ac:spMkLst>
        </pc:spChg>
        <pc:spChg chg="del mod">
          <ac:chgData name="Litchney, Seth" userId="38f27e89-1d47-4853-8801-0ef48cbde231" providerId="ADAL" clId="{C8278C4D-A66A-4C89-AA36-B4D2F710EC4D}" dt="2023-04-05T22:55:43.553" v="4814"/>
          <ac:spMkLst>
            <pc:docMk/>
            <pc:sldMk cId="1715879084" sldId="359"/>
            <ac:spMk id="4" creationId="{A7EC5DBD-6460-4C98-AAF4-96815AC8F733}"/>
          </ac:spMkLst>
        </pc:spChg>
      </pc:sldChg>
      <pc:sldChg chg="modSp add mod">
        <pc:chgData name="Litchney, Seth" userId="38f27e89-1d47-4853-8801-0ef48cbde231" providerId="ADAL" clId="{C8278C4D-A66A-4C89-AA36-B4D2F710EC4D}" dt="2023-04-05T01:31:35.986" v="2720" actId="20577"/>
        <pc:sldMkLst>
          <pc:docMk/>
          <pc:sldMk cId="242370937" sldId="360"/>
        </pc:sldMkLst>
        <pc:spChg chg="mod">
          <ac:chgData name="Litchney, Seth" userId="38f27e89-1d47-4853-8801-0ef48cbde231" providerId="ADAL" clId="{C8278C4D-A66A-4C89-AA36-B4D2F710EC4D}" dt="2023-04-05T01:31:35.986" v="2720" actId="20577"/>
          <ac:spMkLst>
            <pc:docMk/>
            <pc:sldMk cId="242370937" sldId="360"/>
            <ac:spMk id="3" creationId="{2FC67261-D770-4D86-8B14-DA55673E0F84}"/>
          </ac:spMkLst>
        </pc:spChg>
      </pc:sldChg>
      <pc:sldChg chg="delSp modSp mod modNotesTx">
        <pc:chgData name="Litchney, Seth" userId="38f27e89-1d47-4853-8801-0ef48cbde231" providerId="ADAL" clId="{C8278C4D-A66A-4C89-AA36-B4D2F710EC4D}" dt="2023-04-06T14:50:56.428" v="13626" actId="20577"/>
        <pc:sldMkLst>
          <pc:docMk/>
          <pc:sldMk cId="3140489801" sldId="361"/>
        </pc:sldMkLst>
        <pc:spChg chg="mod">
          <ac:chgData name="Litchney, Seth" userId="38f27e89-1d47-4853-8801-0ef48cbde231" providerId="ADAL" clId="{C8278C4D-A66A-4C89-AA36-B4D2F710EC4D}" dt="2023-04-05T01:15:54.063" v="2240" actId="20577"/>
          <ac:spMkLst>
            <pc:docMk/>
            <pc:sldMk cId="3140489801" sldId="361"/>
            <ac:spMk id="3" creationId="{9DC85776-4C97-4D23-A463-C82C787B0022}"/>
          </ac:spMkLst>
        </pc:spChg>
        <pc:spChg chg="del mod">
          <ac:chgData name="Litchney, Seth" userId="38f27e89-1d47-4853-8801-0ef48cbde231" providerId="ADAL" clId="{C8278C4D-A66A-4C89-AA36-B4D2F710EC4D}" dt="2023-04-05T22:55:30.796" v="4793"/>
          <ac:spMkLst>
            <pc:docMk/>
            <pc:sldMk cId="3140489801" sldId="361"/>
            <ac:spMk id="4" creationId="{A40F7C4D-1CE6-4D31-8F60-98CF66137C78}"/>
          </ac:spMkLst>
        </pc:spChg>
      </pc:sldChg>
      <pc:sldChg chg="delSp modSp mod">
        <pc:chgData name="Litchney, Seth" userId="38f27e89-1d47-4853-8801-0ef48cbde231" providerId="ADAL" clId="{C8278C4D-A66A-4C89-AA36-B4D2F710EC4D}" dt="2023-04-05T21:41:16.252" v="4687"/>
        <pc:sldMkLst>
          <pc:docMk/>
          <pc:sldMk cId="3262091725" sldId="362"/>
        </pc:sldMkLst>
        <pc:spChg chg="del mod">
          <ac:chgData name="Litchney, Seth" userId="38f27e89-1d47-4853-8801-0ef48cbde231" providerId="ADAL" clId="{C8278C4D-A66A-4C89-AA36-B4D2F710EC4D}" dt="2023-04-05T21:41:16.252" v="4687"/>
          <ac:spMkLst>
            <pc:docMk/>
            <pc:sldMk cId="3262091725" sldId="362"/>
            <ac:spMk id="6" creationId="{9E4C1701-FD57-45D2-8714-DBC0276D5D94}"/>
          </ac:spMkLst>
        </pc:spChg>
      </pc:sldChg>
      <pc:sldChg chg="delSp modSp mod modNotesTx">
        <pc:chgData name="Litchney, Seth" userId="38f27e89-1d47-4853-8801-0ef48cbde231" providerId="ADAL" clId="{C8278C4D-A66A-4C89-AA36-B4D2F710EC4D}" dt="2023-04-06T14:31:25.546" v="10005" actId="20577"/>
        <pc:sldMkLst>
          <pc:docMk/>
          <pc:sldMk cId="3296030636" sldId="363"/>
        </pc:sldMkLst>
        <pc:spChg chg="del mod">
          <ac:chgData name="Litchney, Seth" userId="38f27e89-1d47-4853-8801-0ef48cbde231" providerId="ADAL" clId="{C8278C4D-A66A-4C89-AA36-B4D2F710EC4D}" dt="2023-04-05T22:56:51.194" v="4905"/>
          <ac:spMkLst>
            <pc:docMk/>
            <pc:sldMk cId="3296030636" sldId="363"/>
            <ac:spMk id="4" creationId="{73C43502-B0CB-48D5-8D74-D50683CFA9F1}"/>
          </ac:spMkLst>
        </pc:spChg>
      </pc:sldChg>
      <pc:sldChg chg="delSp modSp mod modNotesTx">
        <pc:chgData name="Litchney, Seth" userId="38f27e89-1d47-4853-8801-0ef48cbde231" providerId="ADAL" clId="{C8278C4D-A66A-4C89-AA36-B4D2F710EC4D}" dt="2023-04-06T14:34:47.290" v="10882" actId="20577"/>
        <pc:sldMkLst>
          <pc:docMk/>
          <pc:sldMk cId="3495836009" sldId="364"/>
        </pc:sldMkLst>
        <pc:spChg chg="del mod">
          <ac:chgData name="Litchney, Seth" userId="38f27e89-1d47-4853-8801-0ef48cbde231" providerId="ADAL" clId="{C8278C4D-A66A-4C89-AA36-B4D2F710EC4D}" dt="2023-04-05T22:56:54.368" v="4912"/>
          <ac:spMkLst>
            <pc:docMk/>
            <pc:sldMk cId="3495836009" sldId="364"/>
            <ac:spMk id="4" creationId="{73C43502-B0CB-48D5-8D74-D50683CFA9F1}"/>
          </ac:spMkLst>
        </pc:spChg>
      </pc:sldChg>
      <pc:sldChg chg="delSp modSp mod modNotesTx">
        <pc:chgData name="Litchney, Seth" userId="38f27e89-1d47-4853-8801-0ef48cbde231" providerId="ADAL" clId="{C8278C4D-A66A-4C89-AA36-B4D2F710EC4D}" dt="2023-04-06T14:37:42.773" v="11273" actId="20577"/>
        <pc:sldMkLst>
          <pc:docMk/>
          <pc:sldMk cId="226038213" sldId="365"/>
        </pc:sldMkLst>
        <pc:spChg chg="del mod">
          <ac:chgData name="Litchney, Seth" userId="38f27e89-1d47-4853-8801-0ef48cbde231" providerId="ADAL" clId="{C8278C4D-A66A-4C89-AA36-B4D2F710EC4D}" dt="2023-04-05T22:56:58.564" v="4919"/>
          <ac:spMkLst>
            <pc:docMk/>
            <pc:sldMk cId="226038213" sldId="365"/>
            <ac:spMk id="4" creationId="{73C43502-B0CB-48D5-8D74-D50683CFA9F1}"/>
          </ac:spMkLst>
        </pc:spChg>
      </pc:sldChg>
      <pc:sldChg chg="addSp delSp modSp mod modNotesTx">
        <pc:chgData name="Litchney, Seth" userId="38f27e89-1d47-4853-8801-0ef48cbde231" providerId="ADAL" clId="{C8278C4D-A66A-4C89-AA36-B4D2F710EC4D}" dt="2023-04-06T14:40:03.813" v="11847" actId="20577"/>
        <pc:sldMkLst>
          <pc:docMk/>
          <pc:sldMk cId="191451005" sldId="366"/>
        </pc:sldMkLst>
        <pc:spChg chg="mod">
          <ac:chgData name="Litchney, Seth" userId="38f27e89-1d47-4853-8801-0ef48cbde231" providerId="ADAL" clId="{C8278C4D-A66A-4C89-AA36-B4D2F710EC4D}" dt="2023-04-05T21:37:50.801" v="4663" actId="27636"/>
          <ac:spMkLst>
            <pc:docMk/>
            <pc:sldMk cId="191451005" sldId="366"/>
            <ac:spMk id="3" creationId="{2FC67261-D770-4D86-8B14-DA55673E0F84}"/>
          </ac:spMkLst>
        </pc:spChg>
        <pc:spChg chg="del mod">
          <ac:chgData name="Litchney, Seth" userId="38f27e89-1d47-4853-8801-0ef48cbde231" providerId="ADAL" clId="{C8278C4D-A66A-4C89-AA36-B4D2F710EC4D}" dt="2023-04-05T21:41:01.987" v="4677"/>
          <ac:spMkLst>
            <pc:docMk/>
            <pc:sldMk cId="191451005" sldId="366"/>
            <ac:spMk id="4" creationId="{73C43502-B0CB-48D5-8D74-D50683CFA9F1}"/>
          </ac:spMkLst>
        </pc:spChg>
        <pc:spChg chg="add del mod">
          <ac:chgData name="Litchney, Seth" userId="38f27e89-1d47-4853-8801-0ef48cbde231" providerId="ADAL" clId="{C8278C4D-A66A-4C89-AA36-B4D2F710EC4D}" dt="2023-04-05T21:37:57.603" v="4665"/>
          <ac:spMkLst>
            <pc:docMk/>
            <pc:sldMk cId="191451005" sldId="366"/>
            <ac:spMk id="5" creationId="{4B92EBB9-8AB2-4198-A9E1-8F69E7C652C3}"/>
          </ac:spMkLst>
        </pc:spChg>
        <pc:picChg chg="add mod">
          <ac:chgData name="Litchney, Seth" userId="38f27e89-1d47-4853-8801-0ef48cbde231" providerId="ADAL" clId="{C8278C4D-A66A-4C89-AA36-B4D2F710EC4D}" dt="2023-04-05T21:38:48.846" v="4674" actId="14100"/>
          <ac:picMkLst>
            <pc:docMk/>
            <pc:sldMk cId="191451005" sldId="366"/>
            <ac:picMk id="7" creationId="{2CC948CC-FE25-4ED8-B8DC-31DA1FCB3470}"/>
          </ac:picMkLst>
        </pc:picChg>
      </pc:sldChg>
      <pc:sldChg chg="delSp modSp mod modNotesTx">
        <pc:chgData name="Litchney, Seth" userId="38f27e89-1d47-4853-8801-0ef48cbde231" providerId="ADAL" clId="{C8278C4D-A66A-4C89-AA36-B4D2F710EC4D}" dt="2023-04-06T15:05:37.968" v="15371" actId="255"/>
        <pc:sldMkLst>
          <pc:docMk/>
          <pc:sldMk cId="2509175072" sldId="367"/>
        </pc:sldMkLst>
        <pc:spChg chg="del mod">
          <ac:chgData name="Litchney, Seth" userId="38f27e89-1d47-4853-8801-0ef48cbde231" providerId="ADAL" clId="{C8278C4D-A66A-4C89-AA36-B4D2F710EC4D}" dt="2023-04-05T22:51:02.939" v="4716"/>
          <ac:spMkLst>
            <pc:docMk/>
            <pc:sldMk cId="2509175072" sldId="367"/>
            <ac:spMk id="4" creationId="{662EED8A-DA46-4811-8B48-4CB54B865111}"/>
          </ac:spMkLst>
        </pc:spChg>
      </pc:sldChg>
      <pc:sldChg chg="delSp modSp mod modNotesTx">
        <pc:chgData name="Litchney, Seth" userId="38f27e89-1d47-4853-8801-0ef48cbde231" providerId="ADAL" clId="{C8278C4D-A66A-4C89-AA36-B4D2F710EC4D}" dt="2023-04-06T14:44:20.290" v="12360" actId="20577"/>
        <pc:sldMkLst>
          <pc:docMk/>
          <pc:sldMk cId="2156455405" sldId="368"/>
        </pc:sldMkLst>
        <pc:spChg chg="del mod">
          <ac:chgData name="Litchney, Seth" userId="38f27e89-1d47-4853-8801-0ef48cbde231" providerId="ADAL" clId="{C8278C4D-A66A-4C89-AA36-B4D2F710EC4D}" dt="2023-04-05T22:51:07.261" v="4723"/>
          <ac:spMkLst>
            <pc:docMk/>
            <pc:sldMk cId="2156455405" sldId="368"/>
            <ac:spMk id="4" creationId="{662EED8A-DA46-4811-8B48-4CB54B865111}"/>
          </ac:spMkLst>
        </pc:spChg>
      </pc:sldChg>
      <pc:sldChg chg="delSp modSp mod modNotesTx">
        <pc:chgData name="Litchney, Seth" userId="38f27e89-1d47-4853-8801-0ef48cbde231" providerId="ADAL" clId="{C8278C4D-A66A-4C89-AA36-B4D2F710EC4D}" dt="2023-04-06T15:05:48.648" v="15372" actId="255"/>
        <pc:sldMkLst>
          <pc:docMk/>
          <pc:sldMk cId="2876205008" sldId="369"/>
        </pc:sldMkLst>
        <pc:spChg chg="del mod">
          <ac:chgData name="Litchney, Seth" userId="38f27e89-1d47-4853-8801-0ef48cbde231" providerId="ADAL" clId="{C8278C4D-A66A-4C89-AA36-B4D2F710EC4D}" dt="2023-04-05T22:51:11.255" v="4730"/>
          <ac:spMkLst>
            <pc:docMk/>
            <pc:sldMk cId="2876205008" sldId="369"/>
            <ac:spMk id="4" creationId="{662EED8A-DA46-4811-8B48-4CB54B865111}"/>
          </ac:spMkLst>
        </pc:spChg>
      </pc:sldChg>
      <pc:sldChg chg="delSp modSp mod modNotesTx">
        <pc:chgData name="Litchney, Seth" userId="38f27e89-1d47-4853-8801-0ef48cbde231" providerId="ADAL" clId="{C8278C4D-A66A-4C89-AA36-B4D2F710EC4D}" dt="2023-04-06T14:45:47.743" v="12414" actId="20577"/>
        <pc:sldMkLst>
          <pc:docMk/>
          <pc:sldMk cId="1580115401" sldId="370"/>
        </pc:sldMkLst>
        <pc:spChg chg="del mod">
          <ac:chgData name="Litchney, Seth" userId="38f27e89-1d47-4853-8801-0ef48cbde231" providerId="ADAL" clId="{C8278C4D-A66A-4C89-AA36-B4D2F710EC4D}" dt="2023-04-05T22:51:33.983" v="4758"/>
          <ac:spMkLst>
            <pc:docMk/>
            <pc:sldMk cId="1580115401" sldId="370"/>
            <ac:spMk id="4" creationId="{A421104B-24DE-4B11-BBCB-B9E523248B81}"/>
          </ac:spMkLst>
        </pc:spChg>
      </pc:sldChg>
      <pc:sldChg chg="delSp modSp mod modNotesTx">
        <pc:chgData name="Litchney, Seth" userId="38f27e89-1d47-4853-8801-0ef48cbde231" providerId="ADAL" clId="{C8278C4D-A66A-4C89-AA36-B4D2F710EC4D}" dt="2023-04-06T14:46:58.134" v="12567" actId="20577"/>
        <pc:sldMkLst>
          <pc:docMk/>
          <pc:sldMk cId="727222007" sldId="371"/>
        </pc:sldMkLst>
        <pc:spChg chg="del mod">
          <ac:chgData name="Litchney, Seth" userId="38f27e89-1d47-4853-8801-0ef48cbde231" providerId="ADAL" clId="{C8278C4D-A66A-4C89-AA36-B4D2F710EC4D}" dt="2023-04-05T22:55:10.004" v="4765"/>
          <ac:spMkLst>
            <pc:docMk/>
            <pc:sldMk cId="727222007" sldId="371"/>
            <ac:spMk id="4" creationId="{A421104B-24DE-4B11-BBCB-B9E523248B81}"/>
          </ac:spMkLst>
        </pc:spChg>
      </pc:sldChg>
      <pc:sldChg chg="delSp modSp mod modNotesTx">
        <pc:chgData name="Litchney, Seth" userId="38f27e89-1d47-4853-8801-0ef48cbde231" providerId="ADAL" clId="{C8278C4D-A66A-4C89-AA36-B4D2F710EC4D}" dt="2023-04-06T14:48:19.472" v="12852" actId="20577"/>
        <pc:sldMkLst>
          <pc:docMk/>
          <pc:sldMk cId="850162501" sldId="372"/>
        </pc:sldMkLst>
        <pc:spChg chg="del mod">
          <ac:chgData name="Litchney, Seth" userId="38f27e89-1d47-4853-8801-0ef48cbde231" providerId="ADAL" clId="{C8278C4D-A66A-4C89-AA36-B4D2F710EC4D}" dt="2023-04-05T22:55:13.782" v="4772"/>
          <ac:spMkLst>
            <pc:docMk/>
            <pc:sldMk cId="850162501" sldId="372"/>
            <ac:spMk id="4" creationId="{A421104B-24DE-4B11-BBCB-B9E523248B81}"/>
          </ac:spMkLst>
        </pc:spChg>
      </pc:sldChg>
      <pc:sldChg chg="delSp modSp mod modNotesTx">
        <pc:chgData name="Litchney, Seth" userId="38f27e89-1d47-4853-8801-0ef48cbde231" providerId="ADAL" clId="{C8278C4D-A66A-4C89-AA36-B4D2F710EC4D}" dt="2023-04-06T14:49:18.192" v="13209" actId="6549"/>
        <pc:sldMkLst>
          <pc:docMk/>
          <pc:sldMk cId="3009226183" sldId="373"/>
        </pc:sldMkLst>
        <pc:spChg chg="del mod">
          <ac:chgData name="Litchney, Seth" userId="38f27e89-1d47-4853-8801-0ef48cbde231" providerId="ADAL" clId="{C8278C4D-A66A-4C89-AA36-B4D2F710EC4D}" dt="2023-04-05T22:55:16.984" v="4779"/>
          <ac:spMkLst>
            <pc:docMk/>
            <pc:sldMk cId="3009226183" sldId="373"/>
            <ac:spMk id="4" creationId="{A421104B-24DE-4B11-BBCB-B9E523248B81}"/>
          </ac:spMkLst>
        </pc:spChg>
      </pc:sldChg>
      <pc:sldChg chg="delSp modSp mod modNotesTx">
        <pc:chgData name="Litchney, Seth" userId="38f27e89-1d47-4853-8801-0ef48cbde231" providerId="ADAL" clId="{C8278C4D-A66A-4C89-AA36-B4D2F710EC4D}" dt="2023-04-06T14:51:23.419" v="13676" actId="20577"/>
        <pc:sldMkLst>
          <pc:docMk/>
          <pc:sldMk cId="326229590" sldId="374"/>
        </pc:sldMkLst>
        <pc:spChg chg="del mod">
          <ac:chgData name="Litchney, Seth" userId="38f27e89-1d47-4853-8801-0ef48cbde231" providerId="ADAL" clId="{C8278C4D-A66A-4C89-AA36-B4D2F710EC4D}" dt="2023-04-05T22:55:24.317" v="4786"/>
          <ac:spMkLst>
            <pc:docMk/>
            <pc:sldMk cId="326229590" sldId="374"/>
            <ac:spMk id="4" creationId="{A40F7C4D-1CE6-4D31-8F60-98CF66137C78}"/>
          </ac:spMkLst>
        </pc:spChg>
      </pc:sldChg>
      <pc:sldChg chg="delSp modSp mod modNotesTx">
        <pc:chgData name="Litchney, Seth" userId="38f27e89-1d47-4853-8801-0ef48cbde231" providerId="ADAL" clId="{C8278C4D-A66A-4C89-AA36-B4D2F710EC4D}" dt="2023-04-06T14:52:27.511" v="13945" actId="20577"/>
        <pc:sldMkLst>
          <pc:docMk/>
          <pc:sldMk cId="1003839539" sldId="375"/>
        </pc:sldMkLst>
        <pc:spChg chg="del mod">
          <ac:chgData name="Litchney, Seth" userId="38f27e89-1d47-4853-8801-0ef48cbde231" providerId="ADAL" clId="{C8278C4D-A66A-4C89-AA36-B4D2F710EC4D}" dt="2023-04-05T22:55:34.472" v="4800"/>
          <ac:spMkLst>
            <pc:docMk/>
            <pc:sldMk cId="1003839539" sldId="375"/>
            <ac:spMk id="4" creationId="{A40F7C4D-1CE6-4D31-8F60-98CF66137C78}"/>
          </ac:spMkLst>
        </pc:spChg>
      </pc:sldChg>
      <pc:sldChg chg="delSp modSp mod modNotesTx">
        <pc:chgData name="Litchney, Seth" userId="38f27e89-1d47-4853-8801-0ef48cbde231" providerId="ADAL" clId="{C8278C4D-A66A-4C89-AA36-B4D2F710EC4D}" dt="2023-04-06T14:54:40.646" v="14414" actId="20577"/>
        <pc:sldMkLst>
          <pc:docMk/>
          <pc:sldMk cId="903568716" sldId="376"/>
        </pc:sldMkLst>
        <pc:spChg chg="del mod">
          <ac:chgData name="Litchney, Seth" userId="38f27e89-1d47-4853-8801-0ef48cbde231" providerId="ADAL" clId="{C8278C4D-A66A-4C89-AA36-B4D2F710EC4D}" dt="2023-04-05T22:55:39.083" v="4807"/>
          <ac:spMkLst>
            <pc:docMk/>
            <pc:sldMk cId="903568716" sldId="376"/>
            <ac:spMk id="4" creationId="{A40F7C4D-1CE6-4D31-8F60-98CF66137C78}"/>
          </ac:spMkLst>
        </pc:spChg>
      </pc:sldChg>
    </pc:docChg>
  </pc:docChgLst>
  <pc:docChgLst>
    <pc:chgData name="Litchney, Seth" userId="38f27e89-1d47-4853-8801-0ef48cbde231" providerId="ADAL" clId="{C2045B76-B794-46E4-8690-C9BE718E4CDB}"/>
    <pc:docChg chg="undo custSel addSld delSld modSld sldOrd">
      <pc:chgData name="Litchney, Seth" userId="38f27e89-1d47-4853-8801-0ef48cbde231" providerId="ADAL" clId="{C2045B76-B794-46E4-8690-C9BE718E4CDB}" dt="2023-06-01T00:22:49.159" v="3994"/>
      <pc:docMkLst>
        <pc:docMk/>
      </pc:docMkLst>
      <pc:sldChg chg="mod modShow">
        <pc:chgData name="Litchney, Seth" userId="38f27e89-1d47-4853-8801-0ef48cbde231" providerId="ADAL" clId="{C2045B76-B794-46E4-8690-C9BE718E4CDB}" dt="2023-05-30T16:33:35.633" v="2" actId="729"/>
        <pc:sldMkLst>
          <pc:docMk/>
          <pc:sldMk cId="1308747151" sldId="259"/>
        </pc:sldMkLst>
      </pc:sldChg>
      <pc:sldChg chg="mod modShow">
        <pc:chgData name="Litchney, Seth" userId="38f27e89-1d47-4853-8801-0ef48cbde231" providerId="ADAL" clId="{C2045B76-B794-46E4-8690-C9BE718E4CDB}" dt="2023-05-30T16:34:00.945" v="5" actId="729"/>
        <pc:sldMkLst>
          <pc:docMk/>
          <pc:sldMk cId="3467595245" sldId="264"/>
        </pc:sldMkLst>
      </pc:sldChg>
      <pc:sldChg chg="mod modShow">
        <pc:chgData name="Litchney, Seth" userId="38f27e89-1d47-4853-8801-0ef48cbde231" providerId="ADAL" clId="{C2045B76-B794-46E4-8690-C9BE718E4CDB}" dt="2023-05-30T16:33:43.543" v="4" actId="729"/>
        <pc:sldMkLst>
          <pc:docMk/>
          <pc:sldMk cId="4144711033" sldId="265"/>
        </pc:sldMkLst>
      </pc:sldChg>
      <pc:sldChg chg="mod modShow">
        <pc:chgData name="Litchney, Seth" userId="38f27e89-1d47-4853-8801-0ef48cbde231" providerId="ADAL" clId="{C2045B76-B794-46E4-8690-C9BE718E4CDB}" dt="2023-05-30T17:15:08.788" v="116" actId="729"/>
        <pc:sldMkLst>
          <pc:docMk/>
          <pc:sldMk cId="1901293555" sldId="280"/>
        </pc:sldMkLst>
      </pc:sldChg>
      <pc:sldChg chg="mod modShow">
        <pc:chgData name="Litchney, Seth" userId="38f27e89-1d47-4853-8801-0ef48cbde231" providerId="ADAL" clId="{C2045B76-B794-46E4-8690-C9BE718E4CDB}" dt="2023-05-30T16:33:21.461" v="0" actId="729"/>
        <pc:sldMkLst>
          <pc:docMk/>
          <pc:sldMk cId="3916343857" sldId="296"/>
        </pc:sldMkLst>
      </pc:sldChg>
      <pc:sldChg chg="modSp add del">
        <pc:chgData name="Litchney, Seth" userId="38f27e89-1d47-4853-8801-0ef48cbde231" providerId="ADAL" clId="{C2045B76-B794-46E4-8690-C9BE718E4CDB}" dt="2023-05-31T01:12:20.323" v="3815" actId="47"/>
        <pc:sldMkLst>
          <pc:docMk/>
          <pc:sldMk cId="2519049950" sldId="310"/>
        </pc:sldMkLst>
        <pc:graphicFrameChg chg="mod">
          <ac:chgData name="Litchney, Seth" userId="38f27e89-1d47-4853-8801-0ef48cbde231" providerId="ADAL" clId="{C2045B76-B794-46E4-8690-C9BE718E4CDB}" dt="2023-05-30T22:51:38.119" v="1984" actId="478"/>
          <ac:graphicFrameMkLst>
            <pc:docMk/>
            <pc:sldMk cId="2519049950" sldId="310"/>
            <ac:graphicFrameMk id="4" creationId="{C916AE4A-FE22-46AD-8B73-FD4846BC5670}"/>
          </ac:graphicFrameMkLst>
        </pc:graphicFrameChg>
      </pc:sldChg>
      <pc:sldChg chg="modSp mod">
        <pc:chgData name="Litchney, Seth" userId="38f27e89-1d47-4853-8801-0ef48cbde231" providerId="ADAL" clId="{C2045B76-B794-46E4-8690-C9BE718E4CDB}" dt="2023-05-31T00:21:49.414" v="3223" actId="27636"/>
        <pc:sldMkLst>
          <pc:docMk/>
          <pc:sldMk cId="2243068672" sldId="314"/>
        </pc:sldMkLst>
        <pc:spChg chg="mod">
          <ac:chgData name="Litchney, Seth" userId="38f27e89-1d47-4853-8801-0ef48cbde231" providerId="ADAL" clId="{C2045B76-B794-46E4-8690-C9BE718E4CDB}" dt="2023-05-31T00:21:49.414" v="3223" actId="27636"/>
          <ac:spMkLst>
            <pc:docMk/>
            <pc:sldMk cId="2243068672" sldId="314"/>
            <ac:spMk id="9" creationId="{5176A8BB-6A46-434B-BD07-2490E79F9750}"/>
          </ac:spMkLst>
        </pc:spChg>
      </pc:sldChg>
      <pc:sldChg chg="mod modShow">
        <pc:chgData name="Litchney, Seth" userId="38f27e89-1d47-4853-8801-0ef48cbde231" providerId="ADAL" clId="{C2045B76-B794-46E4-8690-C9BE718E4CDB}" dt="2023-05-30T16:33:24.329" v="1" actId="729"/>
        <pc:sldMkLst>
          <pc:docMk/>
          <pc:sldMk cId="199099161" sldId="333"/>
        </pc:sldMkLst>
      </pc:sldChg>
      <pc:sldChg chg="modNotesTx">
        <pc:chgData name="Litchney, Seth" userId="38f27e89-1d47-4853-8801-0ef48cbde231" providerId="ADAL" clId="{C2045B76-B794-46E4-8690-C9BE718E4CDB}" dt="2023-05-30T23:25:11.442" v="2060" actId="6549"/>
        <pc:sldMkLst>
          <pc:docMk/>
          <pc:sldMk cId="3105587472" sldId="349"/>
        </pc:sldMkLst>
      </pc:sldChg>
      <pc:sldChg chg="delCm">
        <pc:chgData name="Litchney, Seth" userId="38f27e89-1d47-4853-8801-0ef48cbde231" providerId="ADAL" clId="{C2045B76-B794-46E4-8690-C9BE718E4CDB}" dt="2023-06-01T00:22:49.159" v="3994"/>
        <pc:sldMkLst>
          <pc:docMk/>
          <pc:sldMk cId="1715879084" sldId="359"/>
        </pc:sldMkLst>
        <pc:extLst>
          <p:ext xmlns:p="http://schemas.openxmlformats.org/presentationml/2006/main" uri="{D6D511B9-2390-475A-947B-AFAB55BFBCF1}">
            <pc226:cmChg xmlns:pc226="http://schemas.microsoft.com/office/powerpoint/2022/06/main/command" chg="del">
              <pc226:chgData name="Litchney, Seth" userId="38f27e89-1d47-4853-8801-0ef48cbde231" providerId="ADAL" clId="{C2045B76-B794-46E4-8690-C9BE718E4CDB}" dt="2023-06-01T00:22:49.159" v="3994"/>
              <pc2:cmMkLst xmlns:pc2="http://schemas.microsoft.com/office/powerpoint/2019/9/main/command">
                <pc:docMk/>
                <pc:sldMk cId="1715879084" sldId="359"/>
                <pc2:cmMk id="{3B95BEF4-6062-4F8D-B039-12BBB93FEA9F}"/>
              </pc2:cmMkLst>
            </pc226:cmChg>
          </p:ext>
        </pc:extLst>
      </pc:sldChg>
      <pc:sldChg chg="modSp mod">
        <pc:chgData name="Litchney, Seth" userId="38f27e89-1d47-4853-8801-0ef48cbde231" providerId="ADAL" clId="{C2045B76-B794-46E4-8690-C9BE718E4CDB}" dt="2023-05-31T01:37:25.898" v="3988" actId="20577"/>
        <pc:sldMkLst>
          <pc:docMk/>
          <pc:sldMk cId="3140489801" sldId="361"/>
        </pc:sldMkLst>
        <pc:spChg chg="mod">
          <ac:chgData name="Litchney, Seth" userId="38f27e89-1d47-4853-8801-0ef48cbde231" providerId="ADAL" clId="{C2045B76-B794-46E4-8690-C9BE718E4CDB}" dt="2023-05-31T01:37:25.898" v="3988" actId="20577"/>
          <ac:spMkLst>
            <pc:docMk/>
            <pc:sldMk cId="3140489801" sldId="361"/>
            <ac:spMk id="3" creationId="{9DC85776-4C97-4D23-A463-C82C787B0022}"/>
          </ac:spMkLst>
        </pc:spChg>
      </pc:sldChg>
      <pc:sldChg chg="modSp mod">
        <pc:chgData name="Litchney, Seth" userId="38f27e89-1d47-4853-8801-0ef48cbde231" providerId="ADAL" clId="{C2045B76-B794-46E4-8690-C9BE718E4CDB}" dt="2023-05-31T00:21:57.602" v="3224" actId="122"/>
        <pc:sldMkLst>
          <pc:docMk/>
          <pc:sldMk cId="3262091725" sldId="362"/>
        </pc:sldMkLst>
        <pc:spChg chg="mod">
          <ac:chgData name="Litchney, Seth" userId="38f27e89-1d47-4853-8801-0ef48cbde231" providerId="ADAL" clId="{C2045B76-B794-46E4-8690-C9BE718E4CDB}" dt="2023-05-31T00:21:57.602" v="3224" actId="122"/>
          <ac:spMkLst>
            <pc:docMk/>
            <pc:sldMk cId="3262091725" sldId="362"/>
            <ac:spMk id="9" creationId="{5176A8BB-6A46-434B-BD07-2490E79F9750}"/>
          </ac:spMkLst>
        </pc:spChg>
      </pc:sldChg>
      <pc:sldChg chg="mod modShow">
        <pc:chgData name="Litchney, Seth" userId="38f27e89-1d47-4853-8801-0ef48cbde231" providerId="ADAL" clId="{C2045B76-B794-46E4-8690-C9BE718E4CDB}" dt="2023-05-30T16:33:39.540" v="3" actId="729"/>
        <pc:sldMkLst>
          <pc:docMk/>
          <pc:sldMk cId="3296030636" sldId="363"/>
        </pc:sldMkLst>
      </pc:sldChg>
      <pc:sldChg chg="modSp mod">
        <pc:chgData name="Litchney, Seth" userId="38f27e89-1d47-4853-8801-0ef48cbde231" providerId="ADAL" clId="{C2045B76-B794-46E4-8690-C9BE718E4CDB}" dt="2023-05-30T23:28:11.941" v="2070" actId="20577"/>
        <pc:sldMkLst>
          <pc:docMk/>
          <pc:sldMk cId="3495836009" sldId="364"/>
        </pc:sldMkLst>
        <pc:spChg chg="mod">
          <ac:chgData name="Litchney, Seth" userId="38f27e89-1d47-4853-8801-0ef48cbde231" providerId="ADAL" clId="{C2045B76-B794-46E4-8690-C9BE718E4CDB}" dt="2023-05-30T23:28:11.941" v="2070" actId="20577"/>
          <ac:spMkLst>
            <pc:docMk/>
            <pc:sldMk cId="3495836009" sldId="364"/>
            <ac:spMk id="3" creationId="{2FC67261-D770-4D86-8B14-DA55673E0F84}"/>
          </ac:spMkLst>
        </pc:spChg>
      </pc:sldChg>
      <pc:sldChg chg="modSp mod">
        <pc:chgData name="Litchney, Seth" userId="38f27e89-1d47-4853-8801-0ef48cbde231" providerId="ADAL" clId="{C2045B76-B794-46E4-8690-C9BE718E4CDB}" dt="2023-05-31T00:33:47.805" v="3374" actId="20577"/>
        <pc:sldMkLst>
          <pc:docMk/>
          <pc:sldMk cId="2156455405" sldId="368"/>
        </pc:sldMkLst>
        <pc:spChg chg="mod">
          <ac:chgData name="Litchney, Seth" userId="38f27e89-1d47-4853-8801-0ef48cbde231" providerId="ADAL" clId="{C2045B76-B794-46E4-8690-C9BE718E4CDB}" dt="2023-05-31T00:33:47.805" v="3374" actId="20577"/>
          <ac:spMkLst>
            <pc:docMk/>
            <pc:sldMk cId="2156455405" sldId="368"/>
            <ac:spMk id="3" creationId="{EA641944-6A2E-4834-9023-0980DA317021}"/>
          </ac:spMkLst>
        </pc:spChg>
      </pc:sldChg>
      <pc:sldChg chg="modSp mod">
        <pc:chgData name="Litchney, Seth" userId="38f27e89-1d47-4853-8801-0ef48cbde231" providerId="ADAL" clId="{C2045B76-B794-46E4-8690-C9BE718E4CDB}" dt="2023-05-31T00:38:19.029" v="3382" actId="6549"/>
        <pc:sldMkLst>
          <pc:docMk/>
          <pc:sldMk cId="727222007" sldId="371"/>
        </pc:sldMkLst>
        <pc:spChg chg="mod">
          <ac:chgData name="Litchney, Seth" userId="38f27e89-1d47-4853-8801-0ef48cbde231" providerId="ADAL" clId="{C2045B76-B794-46E4-8690-C9BE718E4CDB}" dt="2023-05-31T00:38:19.029" v="3382" actId="6549"/>
          <ac:spMkLst>
            <pc:docMk/>
            <pc:sldMk cId="727222007" sldId="371"/>
            <ac:spMk id="5" creationId="{9BE22938-6315-4C3E-BEB5-F436554E3601}"/>
          </ac:spMkLst>
        </pc:spChg>
      </pc:sldChg>
      <pc:sldChg chg="modSp mod">
        <pc:chgData name="Litchney, Seth" userId="38f27e89-1d47-4853-8801-0ef48cbde231" providerId="ADAL" clId="{C2045B76-B794-46E4-8690-C9BE718E4CDB}" dt="2023-05-30T21:27:22.188" v="1137" actId="20577"/>
        <pc:sldMkLst>
          <pc:docMk/>
          <pc:sldMk cId="1003839539" sldId="375"/>
        </pc:sldMkLst>
        <pc:spChg chg="mod">
          <ac:chgData name="Litchney, Seth" userId="38f27e89-1d47-4853-8801-0ef48cbde231" providerId="ADAL" clId="{C2045B76-B794-46E4-8690-C9BE718E4CDB}" dt="2023-05-30T21:27:22.188" v="1137" actId="20577"/>
          <ac:spMkLst>
            <pc:docMk/>
            <pc:sldMk cId="1003839539" sldId="375"/>
            <ac:spMk id="3" creationId="{9DC85776-4C97-4D23-A463-C82C787B0022}"/>
          </ac:spMkLst>
        </pc:spChg>
      </pc:sldChg>
      <pc:sldChg chg="ord">
        <pc:chgData name="Litchney, Seth" userId="38f27e89-1d47-4853-8801-0ef48cbde231" providerId="ADAL" clId="{C2045B76-B794-46E4-8690-C9BE718E4CDB}" dt="2023-05-31T00:36:01.384" v="3377"/>
        <pc:sldMkLst>
          <pc:docMk/>
          <pc:sldMk cId="2722824101" sldId="379"/>
        </pc:sldMkLst>
      </pc:sldChg>
      <pc:sldChg chg="modSp mod">
        <pc:chgData name="Litchney, Seth" userId="38f27e89-1d47-4853-8801-0ef48cbde231" providerId="ADAL" clId="{C2045B76-B794-46E4-8690-C9BE718E4CDB}" dt="2023-05-30T21:26:25.489" v="1053" actId="14100"/>
        <pc:sldMkLst>
          <pc:docMk/>
          <pc:sldMk cId="282677573" sldId="380"/>
        </pc:sldMkLst>
        <pc:spChg chg="mod">
          <ac:chgData name="Litchney, Seth" userId="38f27e89-1d47-4853-8801-0ef48cbde231" providerId="ADAL" clId="{C2045B76-B794-46E4-8690-C9BE718E4CDB}" dt="2023-05-30T21:26:25.489" v="1053" actId="14100"/>
          <ac:spMkLst>
            <pc:docMk/>
            <pc:sldMk cId="282677573" sldId="380"/>
            <ac:spMk id="3" creationId="{CDB83BF5-93DA-7FC3-92A4-02C4D9E2013E}"/>
          </ac:spMkLst>
        </pc:spChg>
      </pc:sldChg>
      <pc:sldChg chg="modSp mod">
        <pc:chgData name="Litchney, Seth" userId="38f27e89-1d47-4853-8801-0ef48cbde231" providerId="ADAL" clId="{C2045B76-B794-46E4-8690-C9BE718E4CDB}" dt="2023-05-30T22:21:55.600" v="1387" actId="20577"/>
        <pc:sldMkLst>
          <pc:docMk/>
          <pc:sldMk cId="754887510" sldId="381"/>
        </pc:sldMkLst>
        <pc:spChg chg="mod">
          <ac:chgData name="Litchney, Seth" userId="38f27e89-1d47-4853-8801-0ef48cbde231" providerId="ADAL" clId="{C2045B76-B794-46E4-8690-C9BE718E4CDB}" dt="2023-05-30T22:21:55.600" v="1387" actId="20577"/>
          <ac:spMkLst>
            <pc:docMk/>
            <pc:sldMk cId="754887510" sldId="381"/>
            <ac:spMk id="3" creationId="{0D2F4973-B0A0-74C5-C94C-1004377DD55E}"/>
          </ac:spMkLst>
        </pc:spChg>
      </pc:sldChg>
      <pc:sldChg chg="delSp mod delAnim modAnim modNotesTx">
        <pc:chgData name="Litchney, Seth" userId="38f27e89-1d47-4853-8801-0ef48cbde231" providerId="ADAL" clId="{C2045B76-B794-46E4-8690-C9BE718E4CDB}" dt="2023-05-31T00:35:34.591" v="3375" actId="478"/>
        <pc:sldMkLst>
          <pc:docMk/>
          <pc:sldMk cId="1623891409" sldId="383"/>
        </pc:sldMkLst>
        <pc:spChg chg="del">
          <ac:chgData name="Litchney, Seth" userId="38f27e89-1d47-4853-8801-0ef48cbde231" providerId="ADAL" clId="{C2045B76-B794-46E4-8690-C9BE718E4CDB}" dt="2023-05-31T00:35:34.591" v="3375" actId="478"/>
          <ac:spMkLst>
            <pc:docMk/>
            <pc:sldMk cId="1623891409" sldId="383"/>
            <ac:spMk id="3" creationId="{2F490F56-26E4-6BA0-AB09-9E9E0DD9FF9C}"/>
          </ac:spMkLst>
        </pc:spChg>
      </pc:sldChg>
      <pc:sldChg chg="addSp delSp modSp mod">
        <pc:chgData name="Litchney, Seth" userId="38f27e89-1d47-4853-8801-0ef48cbde231" providerId="ADAL" clId="{C2045B76-B794-46E4-8690-C9BE718E4CDB}" dt="2023-05-30T20:31:34.880" v="769" actId="1076"/>
        <pc:sldMkLst>
          <pc:docMk/>
          <pc:sldMk cId="960863112" sldId="385"/>
        </pc:sldMkLst>
        <pc:picChg chg="add mod">
          <ac:chgData name="Litchney, Seth" userId="38f27e89-1d47-4853-8801-0ef48cbde231" providerId="ADAL" clId="{C2045B76-B794-46E4-8690-C9BE718E4CDB}" dt="2023-05-30T20:31:34.880" v="769" actId="1076"/>
          <ac:picMkLst>
            <pc:docMk/>
            <pc:sldMk cId="960863112" sldId="385"/>
            <ac:picMk id="5" creationId="{026A966C-635A-0252-D8EF-5C619BA800EB}"/>
          </ac:picMkLst>
        </pc:picChg>
        <pc:picChg chg="add del mod">
          <ac:chgData name="Litchney, Seth" userId="38f27e89-1d47-4853-8801-0ef48cbde231" providerId="ADAL" clId="{C2045B76-B794-46E4-8690-C9BE718E4CDB}" dt="2023-05-30T20:31:21.934" v="765" actId="478"/>
          <ac:picMkLst>
            <pc:docMk/>
            <pc:sldMk cId="960863112" sldId="385"/>
            <ac:picMk id="7" creationId="{D3F3CC92-0293-5E01-4826-AEA4E8E176DC}"/>
          </ac:picMkLst>
        </pc:picChg>
      </pc:sldChg>
      <pc:sldChg chg="del mod modShow">
        <pc:chgData name="Litchney, Seth" userId="38f27e89-1d47-4853-8801-0ef48cbde231" providerId="ADAL" clId="{C2045B76-B794-46E4-8690-C9BE718E4CDB}" dt="2023-05-31T01:12:12.119" v="3811" actId="47"/>
        <pc:sldMkLst>
          <pc:docMk/>
          <pc:sldMk cId="2290013665" sldId="389"/>
        </pc:sldMkLst>
      </pc:sldChg>
      <pc:sldChg chg="addSp delSp modSp del mod delAnim modAnim modShow">
        <pc:chgData name="Litchney, Seth" userId="38f27e89-1d47-4853-8801-0ef48cbde231" providerId="ADAL" clId="{C2045B76-B794-46E4-8690-C9BE718E4CDB}" dt="2023-05-31T01:12:25.627" v="3817" actId="47"/>
        <pc:sldMkLst>
          <pc:docMk/>
          <pc:sldMk cId="3356533129" sldId="394"/>
        </pc:sldMkLst>
        <pc:spChg chg="mod">
          <ac:chgData name="Litchney, Seth" userId="38f27e89-1d47-4853-8801-0ef48cbde231" providerId="ADAL" clId="{C2045B76-B794-46E4-8690-C9BE718E4CDB}" dt="2023-05-30T21:43:47.147" v="1316" actId="20577"/>
          <ac:spMkLst>
            <pc:docMk/>
            <pc:sldMk cId="3356533129" sldId="394"/>
            <ac:spMk id="2" creationId="{ECB96E6A-37E1-B3A5-0BC0-D31B9D4A8635}"/>
          </ac:spMkLst>
        </pc:spChg>
        <pc:spChg chg="del">
          <ac:chgData name="Litchney, Seth" userId="38f27e89-1d47-4853-8801-0ef48cbde231" providerId="ADAL" clId="{C2045B76-B794-46E4-8690-C9BE718E4CDB}" dt="2023-05-30T21:44:09.563" v="1317" actId="478"/>
          <ac:spMkLst>
            <pc:docMk/>
            <pc:sldMk cId="3356533129" sldId="394"/>
            <ac:spMk id="8" creationId="{987926FA-E2EC-7294-7049-2BA41CD91DDB}"/>
          </ac:spMkLst>
        </pc:spChg>
        <pc:spChg chg="mod">
          <ac:chgData name="Litchney, Seth" userId="38f27e89-1d47-4853-8801-0ef48cbde231" providerId="ADAL" clId="{C2045B76-B794-46E4-8690-C9BE718E4CDB}" dt="2023-05-30T21:40:53.226" v="1254" actId="6549"/>
          <ac:spMkLst>
            <pc:docMk/>
            <pc:sldMk cId="3356533129" sldId="394"/>
            <ac:spMk id="14" creationId="{A4869050-BCD2-DBB7-03A2-BA0CC5229B96}"/>
          </ac:spMkLst>
        </pc:spChg>
        <pc:spChg chg="mod">
          <ac:chgData name="Litchney, Seth" userId="38f27e89-1d47-4853-8801-0ef48cbde231" providerId="ADAL" clId="{C2045B76-B794-46E4-8690-C9BE718E4CDB}" dt="2023-05-30T21:40:09.669" v="1253" actId="20577"/>
          <ac:spMkLst>
            <pc:docMk/>
            <pc:sldMk cId="3356533129" sldId="394"/>
            <ac:spMk id="15" creationId="{CF8D7705-1C3B-34FB-011F-830DC84FF261}"/>
          </ac:spMkLst>
        </pc:spChg>
        <pc:spChg chg="mod">
          <ac:chgData name="Litchney, Seth" userId="38f27e89-1d47-4853-8801-0ef48cbde231" providerId="ADAL" clId="{C2045B76-B794-46E4-8690-C9BE718E4CDB}" dt="2023-05-30T23:40:08.399" v="2319" actId="20577"/>
          <ac:spMkLst>
            <pc:docMk/>
            <pc:sldMk cId="3356533129" sldId="394"/>
            <ac:spMk id="17" creationId="{B4413FB3-5EBF-9B57-C2E9-44FC867AF97D}"/>
          </ac:spMkLst>
        </pc:spChg>
        <pc:spChg chg="mod">
          <ac:chgData name="Litchney, Seth" userId="38f27e89-1d47-4853-8801-0ef48cbde231" providerId="ADAL" clId="{C2045B76-B794-46E4-8690-C9BE718E4CDB}" dt="2023-05-30T21:40:58.154" v="1258" actId="20577"/>
          <ac:spMkLst>
            <pc:docMk/>
            <pc:sldMk cId="3356533129" sldId="394"/>
            <ac:spMk id="18" creationId="{0D948500-1C0F-6AA6-662E-3B319C1CCCCB}"/>
          </ac:spMkLst>
        </pc:spChg>
        <pc:spChg chg="del mod topLvl">
          <ac:chgData name="Litchney, Seth" userId="38f27e89-1d47-4853-8801-0ef48cbde231" providerId="ADAL" clId="{C2045B76-B794-46E4-8690-C9BE718E4CDB}" dt="2023-05-30T21:45:03.068" v="1321" actId="478"/>
          <ac:spMkLst>
            <pc:docMk/>
            <pc:sldMk cId="3356533129" sldId="394"/>
            <ac:spMk id="19" creationId="{1AD5C429-C33E-989D-5CAB-364AA141F850}"/>
          </ac:spMkLst>
        </pc:spChg>
        <pc:spChg chg="mod">
          <ac:chgData name="Litchney, Seth" userId="38f27e89-1d47-4853-8801-0ef48cbde231" providerId="ADAL" clId="{C2045B76-B794-46E4-8690-C9BE718E4CDB}" dt="2023-05-30T23:39:51.326" v="2311" actId="20577"/>
          <ac:spMkLst>
            <pc:docMk/>
            <pc:sldMk cId="3356533129" sldId="394"/>
            <ac:spMk id="20" creationId="{BC48976F-3BFF-AD46-B7E9-FFD78A24604C}"/>
          </ac:spMkLst>
        </pc:spChg>
        <pc:spChg chg="del mod">
          <ac:chgData name="Litchney, Seth" userId="38f27e89-1d47-4853-8801-0ef48cbde231" providerId="ADAL" clId="{C2045B76-B794-46E4-8690-C9BE718E4CDB}" dt="2023-05-30T21:44:59.163" v="1319" actId="478"/>
          <ac:spMkLst>
            <pc:docMk/>
            <pc:sldMk cId="3356533129" sldId="394"/>
            <ac:spMk id="27" creationId="{BC1B4D75-D86D-A141-A981-2E6260BB2E6B}"/>
          </ac:spMkLst>
        </pc:spChg>
        <pc:spChg chg="add del mod topLvl">
          <ac:chgData name="Litchney, Seth" userId="38f27e89-1d47-4853-8801-0ef48cbde231" providerId="ADAL" clId="{C2045B76-B794-46E4-8690-C9BE718E4CDB}" dt="2023-05-30T21:29:07.871" v="1142" actId="478"/>
          <ac:spMkLst>
            <pc:docMk/>
            <pc:sldMk cId="3356533129" sldId="394"/>
            <ac:spMk id="44" creationId="{8008085A-1C48-1820-53DF-9E3C66D2010C}"/>
          </ac:spMkLst>
        </pc:spChg>
        <pc:spChg chg="add del mod topLvl">
          <ac:chgData name="Litchney, Seth" userId="38f27e89-1d47-4853-8801-0ef48cbde231" providerId="ADAL" clId="{C2045B76-B794-46E4-8690-C9BE718E4CDB}" dt="2023-05-30T21:29:06.554" v="1141" actId="478"/>
          <ac:spMkLst>
            <pc:docMk/>
            <pc:sldMk cId="3356533129" sldId="394"/>
            <ac:spMk id="48" creationId="{E78225C8-803A-B95C-E182-0BB7B8197CA8}"/>
          </ac:spMkLst>
        </pc:spChg>
        <pc:spChg chg="add del mod topLvl">
          <ac:chgData name="Litchney, Seth" userId="38f27e89-1d47-4853-8801-0ef48cbde231" providerId="ADAL" clId="{C2045B76-B794-46E4-8690-C9BE718E4CDB}" dt="2023-05-30T21:41:29.522" v="1314" actId="20577"/>
          <ac:spMkLst>
            <pc:docMk/>
            <pc:sldMk cId="3356533129" sldId="394"/>
            <ac:spMk id="49" creationId="{8117C552-F082-CB49-F82F-C26E182876CB}"/>
          </ac:spMkLst>
        </pc:spChg>
        <pc:grpChg chg="del">
          <ac:chgData name="Litchney, Seth" userId="38f27e89-1d47-4853-8801-0ef48cbde231" providerId="ADAL" clId="{C2045B76-B794-46E4-8690-C9BE718E4CDB}" dt="2023-05-30T21:28:59.060" v="1138" actId="165"/>
          <ac:grpSpMkLst>
            <pc:docMk/>
            <pc:sldMk cId="3356533129" sldId="394"/>
            <ac:grpSpMk id="9" creationId="{05BDF5E2-84A7-1813-9EB2-03FE9EEA3C2A}"/>
          </ac:grpSpMkLst>
        </pc:grpChg>
        <pc:grpChg chg="del">
          <ac:chgData name="Litchney, Seth" userId="38f27e89-1d47-4853-8801-0ef48cbde231" providerId="ADAL" clId="{C2045B76-B794-46E4-8690-C9BE718E4CDB}" dt="2023-05-30T21:45:03.068" v="1321" actId="478"/>
          <ac:grpSpMkLst>
            <pc:docMk/>
            <pc:sldMk cId="3356533129" sldId="394"/>
            <ac:grpSpMk id="28" creationId="{1D6EF3B1-76B1-01E6-2ABC-A74CE6255B88}"/>
          </ac:grpSpMkLst>
        </pc:grpChg>
        <pc:cxnChg chg="del mod topLvl">
          <ac:chgData name="Litchney, Seth" userId="38f27e89-1d47-4853-8801-0ef48cbde231" providerId="ADAL" clId="{C2045B76-B794-46E4-8690-C9BE718E4CDB}" dt="2023-05-30T21:46:16.205" v="1322" actId="478"/>
          <ac:cxnSpMkLst>
            <pc:docMk/>
            <pc:sldMk cId="3356533129" sldId="394"/>
            <ac:cxnSpMk id="10" creationId="{4AE23058-9E93-4F27-B0F9-151D1C0A49F8}"/>
          </ac:cxnSpMkLst>
        </pc:cxnChg>
      </pc:sldChg>
      <pc:sldChg chg="del mod modShow">
        <pc:chgData name="Litchney, Seth" userId="38f27e89-1d47-4853-8801-0ef48cbde231" providerId="ADAL" clId="{C2045B76-B794-46E4-8690-C9BE718E4CDB}" dt="2023-05-31T01:12:23.992" v="3816" actId="47"/>
        <pc:sldMkLst>
          <pc:docMk/>
          <pc:sldMk cId="3448810564" sldId="395"/>
        </pc:sldMkLst>
      </pc:sldChg>
      <pc:sldChg chg="del mod modShow">
        <pc:chgData name="Litchney, Seth" userId="38f27e89-1d47-4853-8801-0ef48cbde231" providerId="ADAL" clId="{C2045B76-B794-46E4-8690-C9BE718E4CDB}" dt="2023-05-31T01:12:14.380" v="3812" actId="47"/>
        <pc:sldMkLst>
          <pc:docMk/>
          <pc:sldMk cId="3061962012" sldId="398"/>
        </pc:sldMkLst>
      </pc:sldChg>
      <pc:sldChg chg="del mod modShow">
        <pc:chgData name="Litchney, Seth" userId="38f27e89-1d47-4853-8801-0ef48cbde231" providerId="ADAL" clId="{C2045B76-B794-46E4-8690-C9BE718E4CDB}" dt="2023-05-31T01:12:18.121" v="3813" actId="47"/>
        <pc:sldMkLst>
          <pc:docMk/>
          <pc:sldMk cId="904211986" sldId="399"/>
        </pc:sldMkLst>
      </pc:sldChg>
      <pc:sldChg chg="addSp delSp modSp mod addAnim delAnim modAnim delCm">
        <pc:chgData name="Litchney, Seth" userId="38f27e89-1d47-4853-8801-0ef48cbde231" providerId="ADAL" clId="{C2045B76-B794-46E4-8690-C9BE718E4CDB}" dt="2023-06-01T00:22:35.675" v="3992"/>
        <pc:sldMkLst>
          <pc:docMk/>
          <pc:sldMk cId="1139384842" sldId="407"/>
        </pc:sldMkLst>
        <pc:spChg chg="add del mod">
          <ac:chgData name="Litchney, Seth" userId="38f27e89-1d47-4853-8801-0ef48cbde231" providerId="ADAL" clId="{C2045B76-B794-46E4-8690-C9BE718E4CDB}" dt="2023-05-30T22:17:13.566" v="1384" actId="478"/>
          <ac:spMkLst>
            <pc:docMk/>
            <pc:sldMk cId="1139384842" sldId="407"/>
            <ac:spMk id="2" creationId="{DEEA240C-2C6A-EEBB-E815-278A106F379C}"/>
          </ac:spMkLst>
        </pc:spChg>
        <pc:spChg chg="add del mod">
          <ac:chgData name="Litchney, Seth" userId="38f27e89-1d47-4853-8801-0ef48cbde231" providerId="ADAL" clId="{C2045B76-B794-46E4-8690-C9BE718E4CDB}" dt="2023-05-31T01:03:22.418" v="3624" actId="478"/>
          <ac:spMkLst>
            <pc:docMk/>
            <pc:sldMk cId="1139384842" sldId="407"/>
            <ac:spMk id="2" creationId="{F97236FE-A8E3-EBAA-BD52-D9D63620BEC5}"/>
          </ac:spMkLst>
        </pc:spChg>
        <pc:spChg chg="add mod">
          <ac:chgData name="Litchney, Seth" userId="38f27e89-1d47-4853-8801-0ef48cbde231" providerId="ADAL" clId="{C2045B76-B794-46E4-8690-C9BE718E4CDB}" dt="2023-05-31T01:10:38.900" v="3808" actId="1076"/>
          <ac:spMkLst>
            <pc:docMk/>
            <pc:sldMk cId="1139384842" sldId="407"/>
            <ac:spMk id="3" creationId="{CBFAA6BA-EEB2-414D-9DC2-BFF6AD5F5AD3}"/>
          </ac:spMkLst>
        </pc:spChg>
        <pc:spChg chg="mod">
          <ac:chgData name="Litchney, Seth" userId="38f27e89-1d47-4853-8801-0ef48cbde231" providerId="ADAL" clId="{C2045B76-B794-46E4-8690-C9BE718E4CDB}" dt="2023-05-30T22:34:45.258" v="1981" actId="20577"/>
          <ac:spMkLst>
            <pc:docMk/>
            <pc:sldMk cId="1139384842" sldId="407"/>
            <ac:spMk id="4" creationId="{A904125C-1DAF-CDA6-7FB8-72020DA79AA2}"/>
          </ac:spMkLst>
        </pc:spChg>
        <pc:spChg chg="del mod">
          <ac:chgData name="Litchney, Seth" userId="38f27e89-1d47-4853-8801-0ef48cbde231" providerId="ADAL" clId="{C2045B76-B794-46E4-8690-C9BE718E4CDB}" dt="2023-05-31T01:39:28.741" v="3991" actId="478"/>
          <ac:spMkLst>
            <pc:docMk/>
            <pc:sldMk cId="1139384842" sldId="407"/>
            <ac:spMk id="5" creationId="{59BDDA4A-80AD-A24D-A24C-4EB94412422A}"/>
          </ac:spMkLst>
        </pc:spChg>
        <pc:spChg chg="del">
          <ac:chgData name="Litchney, Seth" userId="38f27e89-1d47-4853-8801-0ef48cbde231" providerId="ADAL" clId="{C2045B76-B794-46E4-8690-C9BE718E4CDB}" dt="2023-05-30T21:38:26.360" v="1234" actId="478"/>
          <ac:spMkLst>
            <pc:docMk/>
            <pc:sldMk cId="1139384842" sldId="407"/>
            <ac:spMk id="6" creationId="{55593A06-A9D2-8DA5-7843-BAD5FE3B4BD1}"/>
          </ac:spMkLst>
        </pc:spChg>
        <pc:spChg chg="add mod">
          <ac:chgData name="Litchney, Seth" userId="38f27e89-1d47-4853-8801-0ef48cbde231" providerId="ADAL" clId="{C2045B76-B794-46E4-8690-C9BE718E4CDB}" dt="2023-05-31T01:10:45.947" v="3810" actId="1076"/>
          <ac:spMkLst>
            <pc:docMk/>
            <pc:sldMk cId="1139384842" sldId="407"/>
            <ac:spMk id="6" creationId="{8267D0A1-C509-8145-7780-02B4951E43F9}"/>
          </ac:spMkLst>
        </pc:spChg>
        <pc:spChg chg="del mod">
          <ac:chgData name="Litchney, Seth" userId="38f27e89-1d47-4853-8801-0ef48cbde231" providerId="ADAL" clId="{C2045B76-B794-46E4-8690-C9BE718E4CDB}" dt="2023-05-30T21:38:43.680" v="1238" actId="478"/>
          <ac:spMkLst>
            <pc:docMk/>
            <pc:sldMk cId="1139384842" sldId="407"/>
            <ac:spMk id="7" creationId="{862199B8-8599-946B-1F51-095BF8F0CB1F}"/>
          </ac:spMkLst>
        </pc:spChg>
        <pc:spChg chg="mod">
          <ac:chgData name="Litchney, Seth" userId="38f27e89-1d47-4853-8801-0ef48cbde231" providerId="ADAL" clId="{C2045B76-B794-46E4-8690-C9BE718E4CDB}" dt="2023-05-31T01:39:24.876" v="3990" actId="20577"/>
          <ac:spMkLst>
            <pc:docMk/>
            <pc:sldMk cId="1139384842" sldId="407"/>
            <ac:spMk id="8" creationId="{28D8FFAA-B87B-5C46-D6A6-8B2B9555C154}"/>
          </ac:spMkLst>
        </pc:spChg>
        <pc:spChg chg="del mod">
          <ac:chgData name="Litchney, Seth" userId="38f27e89-1d47-4853-8801-0ef48cbde231" providerId="ADAL" clId="{C2045B76-B794-46E4-8690-C9BE718E4CDB}" dt="2023-05-30T21:38:50.957" v="1240" actId="478"/>
          <ac:spMkLst>
            <pc:docMk/>
            <pc:sldMk cId="1139384842" sldId="407"/>
            <ac:spMk id="9" creationId="{FD5875AF-6385-1A82-94D3-CD3F0C2CFF2A}"/>
          </ac:spMkLst>
        </pc:spChg>
        <pc:spChg chg="mod">
          <ac:chgData name="Litchney, Seth" userId="38f27e89-1d47-4853-8801-0ef48cbde231" providerId="ADAL" clId="{C2045B76-B794-46E4-8690-C9BE718E4CDB}" dt="2023-05-31T01:02:30.836" v="3612" actId="1076"/>
          <ac:spMkLst>
            <pc:docMk/>
            <pc:sldMk cId="1139384842" sldId="407"/>
            <ac:spMk id="10" creationId="{9F2E9111-2218-B5C6-B533-84C0534BE81E}"/>
          </ac:spMkLst>
        </pc:spChg>
        <pc:spChg chg="del mod">
          <ac:chgData name="Litchney, Seth" userId="38f27e89-1d47-4853-8801-0ef48cbde231" providerId="ADAL" clId="{C2045B76-B794-46E4-8690-C9BE718E4CDB}" dt="2023-05-30T21:33:56.209" v="1166" actId="478"/>
          <ac:spMkLst>
            <pc:docMk/>
            <pc:sldMk cId="1139384842" sldId="407"/>
            <ac:spMk id="11" creationId="{3A02E4EF-CAC3-EC33-1345-BDD1EC5D328B}"/>
          </ac:spMkLst>
        </pc:spChg>
        <pc:spChg chg="del mod topLvl">
          <ac:chgData name="Litchney, Seth" userId="38f27e89-1d47-4853-8801-0ef48cbde231" providerId="ADAL" clId="{C2045B76-B794-46E4-8690-C9BE718E4CDB}" dt="2023-05-31T01:04:44.275" v="3675" actId="478"/>
          <ac:spMkLst>
            <pc:docMk/>
            <pc:sldMk cId="1139384842" sldId="407"/>
            <ac:spMk id="12" creationId="{143BE386-6065-900D-90C9-AF18318C577D}"/>
          </ac:spMkLst>
        </pc:spChg>
        <pc:spChg chg="mod">
          <ac:chgData name="Litchney, Seth" userId="38f27e89-1d47-4853-8801-0ef48cbde231" providerId="ADAL" clId="{C2045B76-B794-46E4-8690-C9BE718E4CDB}" dt="2023-05-31T01:07:47.055" v="3782" actId="20577"/>
          <ac:spMkLst>
            <pc:docMk/>
            <pc:sldMk cId="1139384842" sldId="407"/>
            <ac:spMk id="13" creationId="{44D9B0D1-0C89-924F-4D82-178909A89EA5}"/>
          </ac:spMkLst>
        </pc:spChg>
        <pc:spChg chg="del mod">
          <ac:chgData name="Litchney, Seth" userId="38f27e89-1d47-4853-8801-0ef48cbde231" providerId="ADAL" clId="{C2045B76-B794-46E4-8690-C9BE718E4CDB}" dt="2023-05-31T01:03:45.326" v="3629" actId="478"/>
          <ac:spMkLst>
            <pc:docMk/>
            <pc:sldMk cId="1139384842" sldId="407"/>
            <ac:spMk id="14" creationId="{162D5ADE-150B-A769-13CE-D3EA6978CCD2}"/>
          </ac:spMkLst>
        </pc:spChg>
        <pc:spChg chg="del">
          <ac:chgData name="Litchney, Seth" userId="38f27e89-1d47-4853-8801-0ef48cbde231" providerId="ADAL" clId="{C2045B76-B794-46E4-8690-C9BE718E4CDB}" dt="2023-05-30T21:37:05.418" v="1231" actId="478"/>
          <ac:spMkLst>
            <pc:docMk/>
            <pc:sldMk cId="1139384842" sldId="407"/>
            <ac:spMk id="15" creationId="{89543AB9-EBFB-0519-6B90-76AA4976B63D}"/>
          </ac:spMkLst>
        </pc:spChg>
        <pc:spChg chg="del mod topLvl">
          <ac:chgData name="Litchney, Seth" userId="38f27e89-1d47-4853-8801-0ef48cbde231" providerId="ADAL" clId="{C2045B76-B794-46E4-8690-C9BE718E4CDB}" dt="2023-05-31T01:04:39.111" v="3672" actId="478"/>
          <ac:spMkLst>
            <pc:docMk/>
            <pc:sldMk cId="1139384842" sldId="407"/>
            <ac:spMk id="16" creationId="{239C6790-0738-18FE-BFE9-C3599B1C82AA}"/>
          </ac:spMkLst>
        </pc:spChg>
        <pc:spChg chg="del mod topLvl">
          <ac:chgData name="Litchney, Seth" userId="38f27e89-1d47-4853-8801-0ef48cbde231" providerId="ADAL" clId="{C2045B76-B794-46E4-8690-C9BE718E4CDB}" dt="2023-05-31T01:04:34.753" v="3670" actId="478"/>
          <ac:spMkLst>
            <pc:docMk/>
            <pc:sldMk cId="1139384842" sldId="407"/>
            <ac:spMk id="19" creationId="{68632DF0-917B-B014-B46B-5F5834C1DA91}"/>
          </ac:spMkLst>
        </pc:spChg>
        <pc:spChg chg="del mod topLvl">
          <ac:chgData name="Litchney, Seth" userId="38f27e89-1d47-4853-8801-0ef48cbde231" providerId="ADAL" clId="{C2045B76-B794-46E4-8690-C9BE718E4CDB}" dt="2023-05-31T01:04:36.747" v="3671" actId="478"/>
          <ac:spMkLst>
            <pc:docMk/>
            <pc:sldMk cId="1139384842" sldId="407"/>
            <ac:spMk id="20" creationId="{0895E930-63AA-7161-3AEA-1DA2D710752A}"/>
          </ac:spMkLst>
        </pc:spChg>
        <pc:spChg chg="add del mod">
          <ac:chgData name="Litchney, Seth" userId="38f27e89-1d47-4853-8801-0ef48cbde231" providerId="ADAL" clId="{C2045B76-B794-46E4-8690-C9BE718E4CDB}" dt="2023-05-30T21:38:34.287" v="1236" actId="478"/>
          <ac:spMkLst>
            <pc:docMk/>
            <pc:sldMk cId="1139384842" sldId="407"/>
            <ac:spMk id="22" creationId="{15F699C1-412D-CE3A-BAA6-5A8950343E14}"/>
          </ac:spMkLst>
        </pc:spChg>
        <pc:spChg chg="del">
          <ac:chgData name="Litchney, Seth" userId="38f27e89-1d47-4853-8801-0ef48cbde231" providerId="ADAL" clId="{C2045B76-B794-46E4-8690-C9BE718E4CDB}" dt="2023-05-31T01:04:32.125" v="3669" actId="478"/>
          <ac:spMkLst>
            <pc:docMk/>
            <pc:sldMk cId="1139384842" sldId="407"/>
            <ac:spMk id="25" creationId="{A805A307-A286-D23C-7D91-F4041924BACC}"/>
          </ac:spMkLst>
        </pc:spChg>
        <pc:spChg chg="del mod">
          <ac:chgData name="Litchney, Seth" userId="38f27e89-1d47-4853-8801-0ef48cbde231" providerId="ADAL" clId="{C2045B76-B794-46E4-8690-C9BE718E4CDB}" dt="2023-05-31T01:04:29.177" v="3667" actId="478"/>
          <ac:spMkLst>
            <pc:docMk/>
            <pc:sldMk cId="1139384842" sldId="407"/>
            <ac:spMk id="27" creationId="{618CDC33-7F2F-2090-F37A-A0A1F46B04C0}"/>
          </ac:spMkLst>
        </pc:spChg>
        <pc:spChg chg="del mod">
          <ac:chgData name="Litchney, Seth" userId="38f27e89-1d47-4853-8801-0ef48cbde231" providerId="ADAL" clId="{C2045B76-B794-46E4-8690-C9BE718E4CDB}" dt="2023-05-31T01:04:30.640" v="3668" actId="478"/>
          <ac:spMkLst>
            <pc:docMk/>
            <pc:sldMk cId="1139384842" sldId="407"/>
            <ac:spMk id="28" creationId="{F43A0307-4436-CC21-649C-B24D291302F9}"/>
          </ac:spMkLst>
        </pc:spChg>
        <pc:spChg chg="mod">
          <ac:chgData name="Litchney, Seth" userId="38f27e89-1d47-4853-8801-0ef48cbde231" providerId="ADAL" clId="{C2045B76-B794-46E4-8690-C9BE718E4CDB}" dt="2023-05-30T21:34:22.665" v="1180" actId="20577"/>
          <ac:spMkLst>
            <pc:docMk/>
            <pc:sldMk cId="1139384842" sldId="407"/>
            <ac:spMk id="48" creationId="{C3FAAAC4-295D-1649-4312-1DAEB00137C3}"/>
          </ac:spMkLst>
        </pc:spChg>
        <pc:spChg chg="mod">
          <ac:chgData name="Litchney, Seth" userId="38f27e89-1d47-4853-8801-0ef48cbde231" providerId="ADAL" clId="{C2045B76-B794-46E4-8690-C9BE718E4CDB}" dt="2023-05-30T21:34:28.443" v="1188" actId="20577"/>
          <ac:spMkLst>
            <pc:docMk/>
            <pc:sldMk cId="1139384842" sldId="407"/>
            <ac:spMk id="49" creationId="{6902757B-A63F-FED5-9FD2-A95F0DBCB6F9}"/>
          </ac:spMkLst>
        </pc:spChg>
        <pc:spChg chg="mod">
          <ac:chgData name="Litchney, Seth" userId="38f27e89-1d47-4853-8801-0ef48cbde231" providerId="ADAL" clId="{C2045B76-B794-46E4-8690-C9BE718E4CDB}" dt="2023-05-30T21:34:33.498" v="1196" actId="20577"/>
          <ac:spMkLst>
            <pc:docMk/>
            <pc:sldMk cId="1139384842" sldId="407"/>
            <ac:spMk id="50" creationId="{E9C79C91-938B-E7FA-947C-1920D0FA4969}"/>
          </ac:spMkLst>
        </pc:spChg>
        <pc:spChg chg="mod">
          <ac:chgData name="Litchney, Seth" userId="38f27e89-1d47-4853-8801-0ef48cbde231" providerId="ADAL" clId="{C2045B76-B794-46E4-8690-C9BE718E4CDB}" dt="2023-05-30T21:34:38.270" v="1204" actId="20577"/>
          <ac:spMkLst>
            <pc:docMk/>
            <pc:sldMk cId="1139384842" sldId="407"/>
            <ac:spMk id="51" creationId="{58FFAC5B-8B3E-0C94-D54E-85AAE96771E2}"/>
          </ac:spMkLst>
        </pc:spChg>
        <pc:spChg chg="mod">
          <ac:chgData name="Litchney, Seth" userId="38f27e89-1d47-4853-8801-0ef48cbde231" providerId="ADAL" clId="{C2045B76-B794-46E4-8690-C9BE718E4CDB}" dt="2023-05-30T21:34:42.761" v="1213" actId="20577"/>
          <ac:spMkLst>
            <pc:docMk/>
            <pc:sldMk cId="1139384842" sldId="407"/>
            <ac:spMk id="52" creationId="{4FB4DF09-7C98-7529-5FF3-32061A301A56}"/>
          </ac:spMkLst>
        </pc:spChg>
        <pc:spChg chg="mod">
          <ac:chgData name="Litchney, Seth" userId="38f27e89-1d47-4853-8801-0ef48cbde231" providerId="ADAL" clId="{C2045B76-B794-46E4-8690-C9BE718E4CDB}" dt="2023-05-30T21:34:47.265" v="1222" actId="20577"/>
          <ac:spMkLst>
            <pc:docMk/>
            <pc:sldMk cId="1139384842" sldId="407"/>
            <ac:spMk id="53" creationId="{8F08690E-16CB-8EB0-8103-22952FA55EC9}"/>
          </ac:spMkLst>
        </pc:spChg>
        <pc:grpChg chg="del">
          <ac:chgData name="Litchney, Seth" userId="38f27e89-1d47-4853-8801-0ef48cbde231" providerId="ADAL" clId="{C2045B76-B794-46E4-8690-C9BE718E4CDB}" dt="2023-05-31T01:04:39.111" v="3672" actId="478"/>
          <ac:grpSpMkLst>
            <pc:docMk/>
            <pc:sldMk cId="1139384842" sldId="407"/>
            <ac:grpSpMk id="17" creationId="{C5D61E31-FD20-844F-AA8C-B3FDB802D9D5}"/>
          </ac:grpSpMkLst>
        </pc:grpChg>
        <pc:grpChg chg="del">
          <ac:chgData name="Litchney, Seth" userId="38f27e89-1d47-4853-8801-0ef48cbde231" providerId="ADAL" clId="{C2045B76-B794-46E4-8690-C9BE718E4CDB}" dt="2023-05-31T01:04:34.753" v="3670" actId="478"/>
          <ac:grpSpMkLst>
            <pc:docMk/>
            <pc:sldMk cId="1139384842" sldId="407"/>
            <ac:grpSpMk id="18" creationId="{C4FD5D44-1B39-5E93-0165-09176D85ABFF}"/>
          </ac:grpSpMkLst>
        </pc:grpChg>
        <pc:grpChg chg="del">
          <ac:chgData name="Litchney, Seth" userId="38f27e89-1d47-4853-8801-0ef48cbde231" providerId="ADAL" clId="{C2045B76-B794-46E4-8690-C9BE718E4CDB}" dt="2023-05-31T01:02:27.102" v="3611" actId="478"/>
          <ac:grpSpMkLst>
            <pc:docMk/>
            <pc:sldMk cId="1139384842" sldId="407"/>
            <ac:grpSpMk id="38" creationId="{2902186E-8A61-D133-AE64-591F3ACDFA76}"/>
          </ac:grpSpMkLst>
        </pc:grpChg>
        <pc:grpChg chg="add del mod">
          <ac:chgData name="Litchney, Seth" userId="38f27e89-1d47-4853-8801-0ef48cbde231" providerId="ADAL" clId="{C2045B76-B794-46E4-8690-C9BE718E4CDB}" dt="2023-05-31T01:09:05.515" v="3783" actId="14100"/>
          <ac:grpSpMkLst>
            <pc:docMk/>
            <pc:sldMk cId="1139384842" sldId="407"/>
            <ac:grpSpMk id="42" creationId="{EA2CDA68-F6F8-327D-2F4B-40E3133B81B2}"/>
          </ac:grpSpMkLst>
        </pc:grpChg>
        <pc:graphicFrameChg chg="del">
          <ac:chgData name="Litchney, Seth" userId="38f27e89-1d47-4853-8801-0ef48cbde231" providerId="ADAL" clId="{C2045B76-B794-46E4-8690-C9BE718E4CDB}" dt="2023-05-30T21:33:46.203" v="1164" actId="478"/>
          <ac:graphicFrameMkLst>
            <pc:docMk/>
            <pc:sldMk cId="1139384842" sldId="407"/>
            <ac:graphicFrameMk id="3" creationId="{77D70004-A8A0-C710-615D-350B5011EA1F}"/>
          </ac:graphicFrameMkLst>
        </pc:graphicFrameChg>
        <pc:extLst>
          <p:ext xmlns:p="http://schemas.openxmlformats.org/presentationml/2006/main" uri="{D6D511B9-2390-475A-947B-AFAB55BFBCF1}">
            <pc226:cmChg xmlns:pc226="http://schemas.microsoft.com/office/powerpoint/2022/06/main/command" chg="del">
              <pc226:chgData name="Litchney, Seth" userId="38f27e89-1d47-4853-8801-0ef48cbde231" providerId="ADAL" clId="{C2045B76-B794-46E4-8690-C9BE718E4CDB}" dt="2023-06-01T00:22:35.675" v="3992"/>
              <pc2:cmMkLst xmlns:pc2="http://schemas.microsoft.com/office/powerpoint/2019/9/main/command">
                <pc:docMk/>
                <pc:sldMk cId="1139384842" sldId="407"/>
                <pc2:cmMk id="{BF0469C4-BD02-4ADD-A9E8-E8A76F4CCF97}"/>
              </pc2:cmMkLst>
            </pc226:cmChg>
          </p:ext>
        </pc:extLst>
      </pc:sldChg>
      <pc:sldChg chg="modSp add del mod">
        <pc:chgData name="Litchney, Seth" userId="38f27e89-1d47-4853-8801-0ef48cbde231" providerId="ADAL" clId="{C2045B76-B794-46E4-8690-C9BE718E4CDB}" dt="2023-05-30T20:24:18.064" v="362" actId="2696"/>
        <pc:sldMkLst>
          <pc:docMk/>
          <pc:sldMk cId="3721449408" sldId="408"/>
        </pc:sldMkLst>
        <pc:spChg chg="mod">
          <ac:chgData name="Litchney, Seth" userId="38f27e89-1d47-4853-8801-0ef48cbde231" providerId="ADAL" clId="{C2045B76-B794-46E4-8690-C9BE718E4CDB}" dt="2023-05-30T17:15:30.376" v="129" actId="20577"/>
          <ac:spMkLst>
            <pc:docMk/>
            <pc:sldMk cId="3721449408" sldId="408"/>
            <ac:spMk id="7" creationId="{10D39626-DBB6-4D5C-B3C5-A7E5F4C1B93F}"/>
          </ac:spMkLst>
        </pc:spChg>
      </pc:sldChg>
      <pc:sldChg chg="delSp modSp new mod ord addCm delCm modCm modNotesTx">
        <pc:chgData name="Litchney, Seth" userId="38f27e89-1d47-4853-8801-0ef48cbde231" providerId="ADAL" clId="{C2045B76-B794-46E4-8690-C9BE718E4CDB}" dt="2023-05-31T00:31:31.957" v="3335" actId="27636"/>
        <pc:sldMkLst>
          <pc:docMk/>
          <pc:sldMk cId="264872892" sldId="409"/>
        </pc:sldMkLst>
        <pc:spChg chg="mod">
          <ac:chgData name="Litchney, Seth" userId="38f27e89-1d47-4853-8801-0ef48cbde231" providerId="ADAL" clId="{C2045B76-B794-46E4-8690-C9BE718E4CDB}" dt="2023-05-30T17:32:45.248" v="154" actId="20577"/>
          <ac:spMkLst>
            <pc:docMk/>
            <pc:sldMk cId="264872892" sldId="409"/>
            <ac:spMk id="2" creationId="{97B6A01C-2787-887E-8E54-3AD8092BF35F}"/>
          </ac:spMkLst>
        </pc:spChg>
        <pc:spChg chg="mod">
          <ac:chgData name="Litchney, Seth" userId="38f27e89-1d47-4853-8801-0ef48cbde231" providerId="ADAL" clId="{C2045B76-B794-46E4-8690-C9BE718E4CDB}" dt="2023-05-31T00:31:31.957" v="3335" actId="27636"/>
          <ac:spMkLst>
            <pc:docMk/>
            <pc:sldMk cId="264872892" sldId="409"/>
            <ac:spMk id="3" creationId="{B9738DE4-91E8-C4B8-6220-814AB5B010D1}"/>
          </ac:spMkLst>
        </pc:spChg>
        <pc:spChg chg="del">
          <ac:chgData name="Litchney, Seth" userId="38f27e89-1d47-4853-8801-0ef48cbde231" providerId="ADAL" clId="{C2045B76-B794-46E4-8690-C9BE718E4CDB}" dt="2023-05-30T17:32:51.221" v="155" actId="478"/>
          <ac:spMkLst>
            <pc:docMk/>
            <pc:sldMk cId="264872892" sldId="409"/>
            <ac:spMk id="4" creationId="{A7C630A7-75FF-2E94-7466-5BA9AB998B77}"/>
          </ac:spMkLst>
        </pc:spChg>
        <pc:extLst>
          <p:ext xmlns:p="http://schemas.openxmlformats.org/presentationml/2006/main" uri="{D6D511B9-2390-475A-947B-AFAB55BFBCF1}">
            <pc226:cmChg xmlns:pc226="http://schemas.microsoft.com/office/powerpoint/2022/06/main/command" chg="add del mod">
              <pc226:chgData name="Litchney, Seth" userId="38f27e89-1d47-4853-8801-0ef48cbde231" providerId="ADAL" clId="{C2045B76-B794-46E4-8690-C9BE718E4CDB}" dt="2023-05-30T23:36:23.383" v="2298"/>
              <pc2:cmMkLst xmlns:pc2="http://schemas.microsoft.com/office/powerpoint/2019/9/main/command">
                <pc:docMk/>
                <pc:sldMk cId="264872892" sldId="409"/>
                <pc2:cmMk id="{EF5B768E-DB4F-4C50-8CB2-56D786F5A61B}"/>
              </pc2:cmMkLst>
            </pc226:cmChg>
          </p:ext>
        </pc:extLst>
      </pc:sldChg>
      <pc:sldChg chg="modSp new mod addCm delCm">
        <pc:chgData name="Litchney, Seth" userId="38f27e89-1d47-4853-8801-0ef48cbde231" providerId="ADAL" clId="{C2045B76-B794-46E4-8690-C9BE718E4CDB}" dt="2023-06-01T00:22:42.297" v="3993"/>
        <pc:sldMkLst>
          <pc:docMk/>
          <pc:sldMk cId="981191687" sldId="412"/>
        </pc:sldMkLst>
        <pc:spChg chg="mod">
          <ac:chgData name="Litchney, Seth" userId="38f27e89-1d47-4853-8801-0ef48cbde231" providerId="ADAL" clId="{C2045B76-B794-46E4-8690-C9BE718E4CDB}" dt="2023-05-30T22:15:13.912" v="1375" actId="20577"/>
          <ac:spMkLst>
            <pc:docMk/>
            <pc:sldMk cId="981191687" sldId="412"/>
            <ac:spMk id="2" creationId="{62FEB547-69A8-487A-69E3-6B58F7F3DF70}"/>
          </ac:spMkLst>
        </pc:spChg>
        <pc:spChg chg="mod">
          <ac:chgData name="Litchney, Seth" userId="38f27e89-1d47-4853-8801-0ef48cbde231" providerId="ADAL" clId="{C2045B76-B794-46E4-8690-C9BE718E4CDB}" dt="2023-05-31T01:12:41.974" v="3827" actId="20577"/>
          <ac:spMkLst>
            <pc:docMk/>
            <pc:sldMk cId="981191687" sldId="412"/>
            <ac:spMk id="3" creationId="{C18EB341-061A-988A-FBED-229F6F6EB239}"/>
          </ac:spMkLst>
        </pc:spChg>
        <pc:extLst>
          <p:ext xmlns:p="http://schemas.openxmlformats.org/presentationml/2006/main" uri="{D6D511B9-2390-475A-947B-AFAB55BFBCF1}">
            <pc226:cmChg xmlns:pc226="http://schemas.microsoft.com/office/powerpoint/2022/06/main/command" chg="add del">
              <pc226:chgData name="Litchney, Seth" userId="38f27e89-1d47-4853-8801-0ef48cbde231" providerId="ADAL" clId="{C2045B76-B794-46E4-8690-C9BE718E4CDB}" dt="2023-06-01T00:22:42.297" v="3993"/>
              <pc2:cmMkLst xmlns:pc2="http://schemas.microsoft.com/office/powerpoint/2019/9/main/command">
                <pc:docMk/>
                <pc:sldMk cId="981191687" sldId="412"/>
                <pc2:cmMk id="{F388004C-5497-4229-99C7-86F1943A39EF}"/>
              </pc2:cmMkLst>
            </pc226:cmChg>
          </p:ext>
        </pc:extLst>
      </pc:sldChg>
      <pc:sldChg chg="modSp mod ord modNotesTx">
        <pc:chgData name="Litchney, Seth" userId="38f27e89-1d47-4853-8801-0ef48cbde231" providerId="ADAL" clId="{C2045B76-B794-46E4-8690-C9BE718E4CDB}" dt="2023-05-30T23:42:09.709" v="2356"/>
        <pc:sldMkLst>
          <pc:docMk/>
          <pc:sldMk cId="2810635898" sldId="413"/>
        </pc:sldMkLst>
        <pc:spChg chg="mod">
          <ac:chgData name="Litchney, Seth" userId="38f27e89-1d47-4853-8801-0ef48cbde231" providerId="ADAL" clId="{C2045B76-B794-46E4-8690-C9BE718E4CDB}" dt="2023-05-30T23:42:07.805" v="2355" actId="27636"/>
          <ac:spMkLst>
            <pc:docMk/>
            <pc:sldMk cId="2810635898" sldId="413"/>
            <ac:spMk id="3" creationId="{32E6F64C-B7FF-F3D4-AB9C-345B0E3296A2}"/>
          </ac:spMkLst>
        </pc:spChg>
      </pc:sldChg>
      <pc:sldChg chg="modSp add mod ord">
        <pc:chgData name="Litchney, Seth" userId="38f27e89-1d47-4853-8801-0ef48cbde231" providerId="ADAL" clId="{C2045B76-B794-46E4-8690-C9BE718E4CDB}" dt="2023-05-31T00:30:24.238" v="3315" actId="27636"/>
        <pc:sldMkLst>
          <pc:docMk/>
          <pc:sldMk cId="2960569431" sldId="414"/>
        </pc:sldMkLst>
        <pc:spChg chg="mod">
          <ac:chgData name="Litchney, Seth" userId="38f27e89-1d47-4853-8801-0ef48cbde231" providerId="ADAL" clId="{C2045B76-B794-46E4-8690-C9BE718E4CDB}" dt="2023-05-31T00:30:24.238" v="3315" actId="27636"/>
          <ac:spMkLst>
            <pc:docMk/>
            <pc:sldMk cId="2960569431" sldId="414"/>
            <ac:spMk id="3" creationId="{B9738DE4-91E8-C4B8-6220-814AB5B010D1}"/>
          </ac:spMkLst>
        </pc:spChg>
      </pc:sldChg>
      <pc:sldChg chg="modSp add mod modNotesTx">
        <pc:chgData name="Litchney, Seth" userId="38f27e89-1d47-4853-8801-0ef48cbde231" providerId="ADAL" clId="{C2045B76-B794-46E4-8690-C9BE718E4CDB}" dt="2023-05-31T00:29:02.958" v="3281" actId="12"/>
        <pc:sldMkLst>
          <pc:docMk/>
          <pc:sldMk cId="4166892665" sldId="415"/>
        </pc:sldMkLst>
        <pc:spChg chg="mod">
          <ac:chgData name="Litchney, Seth" userId="38f27e89-1d47-4853-8801-0ef48cbde231" providerId="ADAL" clId="{C2045B76-B794-46E4-8690-C9BE718E4CDB}" dt="2023-05-31T00:29:02.958" v="3281" actId="12"/>
          <ac:spMkLst>
            <pc:docMk/>
            <pc:sldMk cId="4166892665" sldId="415"/>
            <ac:spMk id="3" creationId="{B9738DE4-91E8-C4B8-6220-814AB5B010D1}"/>
          </ac:spMkLst>
        </pc:spChg>
      </pc:sldChg>
      <pc:sldChg chg="modSp add mod">
        <pc:chgData name="Litchney, Seth" userId="38f27e89-1d47-4853-8801-0ef48cbde231" providerId="ADAL" clId="{C2045B76-B794-46E4-8690-C9BE718E4CDB}" dt="2023-05-31T01:24:31.536" v="3957" actId="20577"/>
        <pc:sldMkLst>
          <pc:docMk/>
          <pc:sldMk cId="3333741893" sldId="416"/>
        </pc:sldMkLst>
        <pc:spChg chg="mod">
          <ac:chgData name="Litchney, Seth" userId="38f27e89-1d47-4853-8801-0ef48cbde231" providerId="ADAL" clId="{C2045B76-B794-46E4-8690-C9BE718E4CDB}" dt="2023-05-31T01:24:31.536" v="3957" actId="20577"/>
          <ac:spMkLst>
            <pc:docMk/>
            <pc:sldMk cId="3333741893" sldId="416"/>
            <ac:spMk id="3" creationId="{A67C89BB-8060-4B51-BF6B-F8DC47B0884D}"/>
          </ac:spMkLst>
        </pc:spChg>
      </pc:sldChg>
      <pc:sldChg chg="modSp add del modAnim">
        <pc:chgData name="Litchney, Seth" userId="38f27e89-1d47-4853-8801-0ef48cbde231" providerId="ADAL" clId="{C2045B76-B794-46E4-8690-C9BE718E4CDB}" dt="2023-05-31T01:07:35.277" v="3773" actId="47"/>
        <pc:sldMkLst>
          <pc:docMk/>
          <pc:sldMk cId="3997437522" sldId="417"/>
        </pc:sldMkLst>
        <pc:spChg chg="mod">
          <ac:chgData name="Litchney, Seth" userId="38f27e89-1d47-4853-8801-0ef48cbde231" providerId="ADAL" clId="{C2045B76-B794-46E4-8690-C9BE718E4CDB}" dt="2023-05-31T01:05:38.774" v="3706" actId="20577"/>
          <ac:spMkLst>
            <pc:docMk/>
            <pc:sldMk cId="3997437522" sldId="417"/>
            <ac:spMk id="10" creationId="{9F2E9111-2218-B5C6-B533-84C0534BE81E}"/>
          </ac:spMkLst>
        </pc:spChg>
        <pc:spChg chg="mod">
          <ac:chgData name="Litchney, Seth" userId="38f27e89-1d47-4853-8801-0ef48cbde231" providerId="ADAL" clId="{C2045B76-B794-46E4-8690-C9BE718E4CDB}" dt="2023-05-31T01:05:54.682" v="3733" actId="6549"/>
          <ac:spMkLst>
            <pc:docMk/>
            <pc:sldMk cId="3997437522" sldId="417"/>
            <ac:spMk id="13" creationId="{44D9B0D1-0C89-924F-4D82-178909A89EA5}"/>
          </ac:spMkLst>
        </pc:spChg>
      </pc:sldChg>
    </pc:docChg>
  </pc:docChgLst>
  <pc:docChgLst>
    <pc:chgData name="Ryan, Jeffrey" userId="e7101d2c-1861-41b2-b94c-3c17e49be4fa" providerId="ADAL" clId="{2B454CFB-8700-4B6B-9A7E-6F8D6909616F}"/>
    <pc:docChg chg="undo custSel addSld delSld modSld sldOrd">
      <pc:chgData name="Ryan, Jeffrey" userId="e7101d2c-1861-41b2-b94c-3c17e49be4fa" providerId="ADAL" clId="{2B454CFB-8700-4B6B-9A7E-6F8D6909616F}" dt="2023-05-26T23:18:35.645" v="2327" actId="20577"/>
      <pc:docMkLst>
        <pc:docMk/>
      </pc:docMkLst>
      <pc:sldChg chg="modSp mod modShow">
        <pc:chgData name="Ryan, Jeffrey" userId="e7101d2c-1861-41b2-b94c-3c17e49be4fa" providerId="ADAL" clId="{2B454CFB-8700-4B6B-9A7E-6F8D6909616F}" dt="2023-05-22T21:17:25.929" v="2" actId="729"/>
        <pc:sldMkLst>
          <pc:docMk/>
          <pc:sldMk cId="3114412635" sldId="302"/>
        </pc:sldMkLst>
        <pc:graphicFrameChg chg="mod modGraphic">
          <ac:chgData name="Ryan, Jeffrey" userId="e7101d2c-1861-41b2-b94c-3c17e49be4fa" providerId="ADAL" clId="{2B454CFB-8700-4B6B-9A7E-6F8D6909616F}" dt="2023-05-22T21:17:22.502" v="1" actId="1076"/>
          <ac:graphicFrameMkLst>
            <pc:docMk/>
            <pc:sldMk cId="3114412635" sldId="302"/>
            <ac:graphicFrameMk id="7" creationId="{6960DDE6-F1A3-42D0-AB03-1354F41C47C7}"/>
          </ac:graphicFrameMkLst>
        </pc:graphicFrameChg>
      </pc:sldChg>
      <pc:sldChg chg="modSp mod">
        <pc:chgData name="Ryan, Jeffrey" userId="e7101d2c-1861-41b2-b94c-3c17e49be4fa" providerId="ADAL" clId="{2B454CFB-8700-4B6B-9A7E-6F8D6909616F}" dt="2023-05-22T21:18:11.602" v="11" actId="27636"/>
        <pc:sldMkLst>
          <pc:docMk/>
          <pc:sldMk cId="2596560227" sldId="353"/>
        </pc:sldMkLst>
        <pc:spChg chg="mod">
          <ac:chgData name="Ryan, Jeffrey" userId="e7101d2c-1861-41b2-b94c-3c17e49be4fa" providerId="ADAL" clId="{2B454CFB-8700-4B6B-9A7E-6F8D6909616F}" dt="2023-05-22T21:17:42.048" v="4" actId="20577"/>
          <ac:spMkLst>
            <pc:docMk/>
            <pc:sldMk cId="2596560227" sldId="353"/>
            <ac:spMk id="2" creationId="{F058D9BF-07B0-4ED7-921B-331D9457AACC}"/>
          </ac:spMkLst>
        </pc:spChg>
        <pc:spChg chg="mod">
          <ac:chgData name="Ryan, Jeffrey" userId="e7101d2c-1861-41b2-b94c-3c17e49be4fa" providerId="ADAL" clId="{2B454CFB-8700-4B6B-9A7E-6F8D6909616F}" dt="2023-05-22T21:18:11.602" v="11" actId="27636"/>
          <ac:spMkLst>
            <pc:docMk/>
            <pc:sldMk cId="2596560227" sldId="353"/>
            <ac:spMk id="3" creationId="{028C1664-57DB-48FC-B28E-7239C3C32494}"/>
          </ac:spMkLst>
        </pc:spChg>
      </pc:sldChg>
      <pc:sldChg chg="modSp mod">
        <pc:chgData name="Ryan, Jeffrey" userId="e7101d2c-1861-41b2-b94c-3c17e49be4fa" providerId="ADAL" clId="{2B454CFB-8700-4B6B-9A7E-6F8D6909616F}" dt="2023-05-24T20:42:00.045" v="319" actId="20577"/>
        <pc:sldMkLst>
          <pc:docMk/>
          <pc:sldMk cId="2293427746" sldId="354"/>
        </pc:sldMkLst>
        <pc:spChg chg="mod">
          <ac:chgData name="Ryan, Jeffrey" userId="e7101d2c-1861-41b2-b94c-3c17e49be4fa" providerId="ADAL" clId="{2B454CFB-8700-4B6B-9A7E-6F8D6909616F}" dt="2023-05-24T20:42:00.045" v="319" actId="20577"/>
          <ac:spMkLst>
            <pc:docMk/>
            <pc:sldMk cId="2293427746" sldId="354"/>
            <ac:spMk id="2" creationId="{6CD4CED8-5F6D-4474-89F5-8E63A45CF2EA}"/>
          </ac:spMkLst>
        </pc:spChg>
      </pc:sldChg>
      <pc:sldChg chg="modSp mod">
        <pc:chgData name="Ryan, Jeffrey" userId="e7101d2c-1861-41b2-b94c-3c17e49be4fa" providerId="ADAL" clId="{2B454CFB-8700-4B6B-9A7E-6F8D6909616F}" dt="2023-05-24T20:42:20.554" v="320" actId="20577"/>
        <pc:sldMkLst>
          <pc:docMk/>
          <pc:sldMk cId="981079290" sldId="355"/>
        </pc:sldMkLst>
        <pc:spChg chg="mod">
          <ac:chgData name="Ryan, Jeffrey" userId="e7101d2c-1861-41b2-b94c-3c17e49be4fa" providerId="ADAL" clId="{2B454CFB-8700-4B6B-9A7E-6F8D6909616F}" dt="2023-05-24T20:42:20.554" v="320" actId="20577"/>
          <ac:spMkLst>
            <pc:docMk/>
            <pc:sldMk cId="981079290" sldId="355"/>
            <ac:spMk id="2" creationId="{EF32B85D-D3FD-4708-B014-84597E42595C}"/>
          </ac:spMkLst>
        </pc:spChg>
      </pc:sldChg>
      <pc:sldChg chg="modSp mod">
        <pc:chgData name="Ryan, Jeffrey" userId="e7101d2c-1861-41b2-b94c-3c17e49be4fa" providerId="ADAL" clId="{2B454CFB-8700-4B6B-9A7E-6F8D6909616F}" dt="2023-05-24T20:44:31.643" v="440" actId="27636"/>
        <pc:sldMkLst>
          <pc:docMk/>
          <pc:sldMk cId="2226411840" sldId="356"/>
        </pc:sldMkLst>
        <pc:spChg chg="mod">
          <ac:chgData name="Ryan, Jeffrey" userId="e7101d2c-1861-41b2-b94c-3c17e49be4fa" providerId="ADAL" clId="{2B454CFB-8700-4B6B-9A7E-6F8D6909616F}" dt="2023-05-24T20:44:31.643" v="440" actId="27636"/>
          <ac:spMkLst>
            <pc:docMk/>
            <pc:sldMk cId="2226411840" sldId="356"/>
            <ac:spMk id="2" creationId="{7B36E3C7-9562-47AC-A10D-E6D281C07626}"/>
          </ac:spMkLst>
        </pc:spChg>
      </pc:sldChg>
      <pc:sldChg chg="modSp mod">
        <pc:chgData name="Ryan, Jeffrey" userId="e7101d2c-1861-41b2-b94c-3c17e49be4fa" providerId="ADAL" clId="{2B454CFB-8700-4B6B-9A7E-6F8D6909616F}" dt="2023-05-24T20:46:50.195" v="449" actId="20577"/>
        <pc:sldMkLst>
          <pc:docMk/>
          <pc:sldMk cId="871597989" sldId="357"/>
        </pc:sldMkLst>
        <pc:spChg chg="mod">
          <ac:chgData name="Ryan, Jeffrey" userId="e7101d2c-1861-41b2-b94c-3c17e49be4fa" providerId="ADAL" clId="{2B454CFB-8700-4B6B-9A7E-6F8D6909616F}" dt="2023-05-24T20:46:50.195" v="449" actId="20577"/>
          <ac:spMkLst>
            <pc:docMk/>
            <pc:sldMk cId="871597989" sldId="357"/>
            <ac:spMk id="2" creationId="{C102232D-3652-41A8-8295-171BD55255CE}"/>
          </ac:spMkLst>
        </pc:spChg>
      </pc:sldChg>
      <pc:sldChg chg="modSp mod">
        <pc:chgData name="Ryan, Jeffrey" userId="e7101d2c-1861-41b2-b94c-3c17e49be4fa" providerId="ADAL" clId="{2B454CFB-8700-4B6B-9A7E-6F8D6909616F}" dt="2023-05-24T20:50:08.993" v="1000" actId="20577"/>
        <pc:sldMkLst>
          <pc:docMk/>
          <pc:sldMk cId="1598392777" sldId="358"/>
        </pc:sldMkLst>
        <pc:spChg chg="mod">
          <ac:chgData name="Ryan, Jeffrey" userId="e7101d2c-1861-41b2-b94c-3c17e49be4fa" providerId="ADAL" clId="{2B454CFB-8700-4B6B-9A7E-6F8D6909616F}" dt="2023-05-24T20:50:08.993" v="1000" actId="20577"/>
          <ac:spMkLst>
            <pc:docMk/>
            <pc:sldMk cId="1598392777" sldId="358"/>
            <ac:spMk id="2" creationId="{1DD1B55C-FEC4-414A-8E8C-A2C94B2A21D7}"/>
          </ac:spMkLst>
        </pc:spChg>
      </pc:sldChg>
      <pc:sldChg chg="modSp mod addCm">
        <pc:chgData name="Ryan, Jeffrey" userId="e7101d2c-1861-41b2-b94c-3c17e49be4fa" providerId="ADAL" clId="{2B454CFB-8700-4B6B-9A7E-6F8D6909616F}" dt="2023-05-24T21:01:51.721" v="2032"/>
        <pc:sldMkLst>
          <pc:docMk/>
          <pc:sldMk cId="1715879084" sldId="359"/>
        </pc:sldMkLst>
        <pc:spChg chg="mod">
          <ac:chgData name="Ryan, Jeffrey" userId="e7101d2c-1861-41b2-b94c-3c17e49be4fa" providerId="ADAL" clId="{2B454CFB-8700-4B6B-9A7E-6F8D6909616F}" dt="2023-05-24T20:59:48.644" v="2031" actId="20577"/>
          <ac:spMkLst>
            <pc:docMk/>
            <pc:sldMk cId="1715879084" sldId="359"/>
            <ac:spMk id="2" creationId="{E22F54FC-8268-432F-AE9E-A0E275C6AEA9}"/>
          </ac:spMkLst>
        </pc:spChg>
        <pc:extLst>
          <p:ext xmlns:p="http://schemas.openxmlformats.org/presentationml/2006/main" uri="{D6D511B9-2390-475A-947B-AFAB55BFBCF1}">
            <pc226:cmChg xmlns:pc226="http://schemas.microsoft.com/office/powerpoint/2022/06/main/command" chg="add">
              <pc226:chgData name="Ryan, Jeffrey" userId="e7101d2c-1861-41b2-b94c-3c17e49be4fa" providerId="ADAL" clId="{2B454CFB-8700-4B6B-9A7E-6F8D6909616F}" dt="2023-05-24T21:01:51.721" v="2032"/>
              <pc2:cmMkLst xmlns:pc2="http://schemas.microsoft.com/office/powerpoint/2019/9/main/command">
                <pc:docMk/>
                <pc:sldMk cId="1715879084" sldId="359"/>
                <pc2:cmMk id="{3B95BEF4-6062-4F8D-B039-12BBB93FEA9F}"/>
              </pc2:cmMkLst>
            </pc226:cmChg>
          </p:ext>
        </pc:extLst>
      </pc:sldChg>
      <pc:sldChg chg="modSp mod">
        <pc:chgData name="Ryan, Jeffrey" userId="e7101d2c-1861-41b2-b94c-3c17e49be4fa" providerId="ADAL" clId="{2B454CFB-8700-4B6B-9A7E-6F8D6909616F}" dt="2023-05-24T20:59:26.841" v="2024" actId="20577"/>
        <pc:sldMkLst>
          <pc:docMk/>
          <pc:sldMk cId="3140489801" sldId="361"/>
        </pc:sldMkLst>
        <pc:spChg chg="mod">
          <ac:chgData name="Ryan, Jeffrey" userId="e7101d2c-1861-41b2-b94c-3c17e49be4fa" providerId="ADAL" clId="{2B454CFB-8700-4B6B-9A7E-6F8D6909616F}" dt="2023-05-24T20:59:26.841" v="2024" actId="20577"/>
          <ac:spMkLst>
            <pc:docMk/>
            <pc:sldMk cId="3140489801" sldId="361"/>
            <ac:spMk id="2" creationId="{FCB2393C-CCFC-4A75-A06F-E77B48E26379}"/>
          </ac:spMkLst>
        </pc:spChg>
      </pc:sldChg>
      <pc:sldChg chg="modSp mod">
        <pc:chgData name="Ryan, Jeffrey" userId="e7101d2c-1861-41b2-b94c-3c17e49be4fa" providerId="ADAL" clId="{2B454CFB-8700-4B6B-9A7E-6F8D6909616F}" dt="2023-05-24T20:43:32.481" v="432" actId="20577"/>
        <pc:sldMkLst>
          <pc:docMk/>
          <pc:sldMk cId="3296030636" sldId="363"/>
        </pc:sldMkLst>
        <pc:spChg chg="mod">
          <ac:chgData name="Ryan, Jeffrey" userId="e7101d2c-1861-41b2-b94c-3c17e49be4fa" providerId="ADAL" clId="{2B454CFB-8700-4B6B-9A7E-6F8D6909616F}" dt="2023-05-24T20:42:51.311" v="321" actId="20577"/>
          <ac:spMkLst>
            <pc:docMk/>
            <pc:sldMk cId="3296030636" sldId="363"/>
            <ac:spMk id="2" creationId="{EF32B85D-D3FD-4708-B014-84597E42595C}"/>
          </ac:spMkLst>
        </pc:spChg>
        <pc:spChg chg="mod">
          <ac:chgData name="Ryan, Jeffrey" userId="e7101d2c-1861-41b2-b94c-3c17e49be4fa" providerId="ADAL" clId="{2B454CFB-8700-4B6B-9A7E-6F8D6909616F}" dt="2023-05-24T20:43:32.481" v="432" actId="20577"/>
          <ac:spMkLst>
            <pc:docMk/>
            <pc:sldMk cId="3296030636" sldId="363"/>
            <ac:spMk id="3" creationId="{2FC67261-D770-4D86-8B14-DA55673E0F84}"/>
          </ac:spMkLst>
        </pc:spChg>
      </pc:sldChg>
      <pc:sldChg chg="modSp mod">
        <pc:chgData name="Ryan, Jeffrey" userId="e7101d2c-1861-41b2-b94c-3c17e49be4fa" providerId="ADAL" clId="{2B454CFB-8700-4B6B-9A7E-6F8D6909616F}" dt="2023-05-24T20:43:00.436" v="322" actId="20577"/>
        <pc:sldMkLst>
          <pc:docMk/>
          <pc:sldMk cId="3495836009" sldId="364"/>
        </pc:sldMkLst>
        <pc:spChg chg="mod">
          <ac:chgData name="Ryan, Jeffrey" userId="e7101d2c-1861-41b2-b94c-3c17e49be4fa" providerId="ADAL" clId="{2B454CFB-8700-4B6B-9A7E-6F8D6909616F}" dt="2023-05-24T20:43:00.436" v="322" actId="20577"/>
          <ac:spMkLst>
            <pc:docMk/>
            <pc:sldMk cId="3495836009" sldId="364"/>
            <ac:spMk id="2" creationId="{EF32B85D-D3FD-4708-B014-84597E42595C}"/>
          </ac:spMkLst>
        </pc:spChg>
      </pc:sldChg>
      <pc:sldChg chg="modSp mod">
        <pc:chgData name="Ryan, Jeffrey" userId="e7101d2c-1861-41b2-b94c-3c17e49be4fa" providerId="ADAL" clId="{2B454CFB-8700-4B6B-9A7E-6F8D6909616F}" dt="2023-05-24T20:43:56.871" v="434" actId="20577"/>
        <pc:sldMkLst>
          <pc:docMk/>
          <pc:sldMk cId="226038213" sldId="365"/>
        </pc:sldMkLst>
        <pc:spChg chg="mod">
          <ac:chgData name="Ryan, Jeffrey" userId="e7101d2c-1861-41b2-b94c-3c17e49be4fa" providerId="ADAL" clId="{2B454CFB-8700-4B6B-9A7E-6F8D6909616F}" dt="2023-05-24T20:43:53.895" v="433" actId="20577"/>
          <ac:spMkLst>
            <pc:docMk/>
            <pc:sldMk cId="226038213" sldId="365"/>
            <ac:spMk id="2" creationId="{EF32B85D-D3FD-4708-B014-84597E42595C}"/>
          </ac:spMkLst>
        </pc:spChg>
        <pc:spChg chg="mod">
          <ac:chgData name="Ryan, Jeffrey" userId="e7101d2c-1861-41b2-b94c-3c17e49be4fa" providerId="ADAL" clId="{2B454CFB-8700-4B6B-9A7E-6F8D6909616F}" dt="2023-05-24T20:43:56.871" v="434" actId="20577"/>
          <ac:spMkLst>
            <pc:docMk/>
            <pc:sldMk cId="226038213" sldId="365"/>
            <ac:spMk id="3" creationId="{2FC67261-D770-4D86-8B14-DA55673E0F84}"/>
          </ac:spMkLst>
        </pc:spChg>
      </pc:sldChg>
      <pc:sldChg chg="modSp mod">
        <pc:chgData name="Ryan, Jeffrey" userId="e7101d2c-1861-41b2-b94c-3c17e49be4fa" providerId="ADAL" clId="{2B454CFB-8700-4B6B-9A7E-6F8D6909616F}" dt="2023-05-24T20:44:18.804" v="437" actId="27636"/>
        <pc:sldMkLst>
          <pc:docMk/>
          <pc:sldMk cId="191451005" sldId="366"/>
        </pc:sldMkLst>
        <pc:spChg chg="mod">
          <ac:chgData name="Ryan, Jeffrey" userId="e7101d2c-1861-41b2-b94c-3c17e49be4fa" providerId="ADAL" clId="{2B454CFB-8700-4B6B-9A7E-6F8D6909616F}" dt="2023-05-24T20:44:08.370" v="435" actId="20577"/>
          <ac:spMkLst>
            <pc:docMk/>
            <pc:sldMk cId="191451005" sldId="366"/>
            <ac:spMk id="2" creationId="{EF32B85D-D3FD-4708-B014-84597E42595C}"/>
          </ac:spMkLst>
        </pc:spChg>
        <pc:spChg chg="mod">
          <ac:chgData name="Ryan, Jeffrey" userId="e7101d2c-1861-41b2-b94c-3c17e49be4fa" providerId="ADAL" clId="{2B454CFB-8700-4B6B-9A7E-6F8D6909616F}" dt="2023-05-24T20:44:18.804" v="437" actId="27636"/>
          <ac:spMkLst>
            <pc:docMk/>
            <pc:sldMk cId="191451005" sldId="366"/>
            <ac:spMk id="3" creationId="{2FC67261-D770-4D86-8B14-DA55673E0F84}"/>
          </ac:spMkLst>
        </pc:spChg>
      </pc:sldChg>
      <pc:sldChg chg="modSp mod">
        <pc:chgData name="Ryan, Jeffrey" userId="e7101d2c-1861-41b2-b94c-3c17e49be4fa" providerId="ADAL" clId="{2B454CFB-8700-4B6B-9A7E-6F8D6909616F}" dt="2023-05-24T20:45:19.463" v="442" actId="20577"/>
        <pc:sldMkLst>
          <pc:docMk/>
          <pc:sldMk cId="2509175072" sldId="367"/>
        </pc:sldMkLst>
        <pc:spChg chg="mod">
          <ac:chgData name="Ryan, Jeffrey" userId="e7101d2c-1861-41b2-b94c-3c17e49be4fa" providerId="ADAL" clId="{2B454CFB-8700-4B6B-9A7E-6F8D6909616F}" dt="2023-05-24T20:45:19.463" v="442" actId="20577"/>
          <ac:spMkLst>
            <pc:docMk/>
            <pc:sldMk cId="2509175072" sldId="367"/>
            <ac:spMk id="2" creationId="{7B36E3C7-9562-47AC-A10D-E6D281C07626}"/>
          </ac:spMkLst>
        </pc:spChg>
      </pc:sldChg>
      <pc:sldChg chg="modSp mod">
        <pc:chgData name="Ryan, Jeffrey" userId="e7101d2c-1861-41b2-b94c-3c17e49be4fa" providerId="ADAL" clId="{2B454CFB-8700-4B6B-9A7E-6F8D6909616F}" dt="2023-05-24T20:46:06.918" v="445" actId="27636"/>
        <pc:sldMkLst>
          <pc:docMk/>
          <pc:sldMk cId="2156455405" sldId="368"/>
        </pc:sldMkLst>
        <pc:spChg chg="mod">
          <ac:chgData name="Ryan, Jeffrey" userId="e7101d2c-1861-41b2-b94c-3c17e49be4fa" providerId="ADAL" clId="{2B454CFB-8700-4B6B-9A7E-6F8D6909616F}" dt="2023-05-24T20:46:06.918" v="445" actId="27636"/>
          <ac:spMkLst>
            <pc:docMk/>
            <pc:sldMk cId="2156455405" sldId="368"/>
            <ac:spMk id="2" creationId="{7B36E3C7-9562-47AC-A10D-E6D281C07626}"/>
          </ac:spMkLst>
        </pc:spChg>
      </pc:sldChg>
      <pc:sldChg chg="modSp mod">
        <pc:chgData name="Ryan, Jeffrey" userId="e7101d2c-1861-41b2-b94c-3c17e49be4fa" providerId="ADAL" clId="{2B454CFB-8700-4B6B-9A7E-6F8D6909616F}" dt="2023-05-24T20:46:46.322" v="448" actId="27636"/>
        <pc:sldMkLst>
          <pc:docMk/>
          <pc:sldMk cId="2876205008" sldId="369"/>
        </pc:sldMkLst>
        <pc:spChg chg="mod">
          <ac:chgData name="Ryan, Jeffrey" userId="e7101d2c-1861-41b2-b94c-3c17e49be4fa" providerId="ADAL" clId="{2B454CFB-8700-4B6B-9A7E-6F8D6909616F}" dt="2023-05-24T20:46:46.322" v="448" actId="27636"/>
          <ac:spMkLst>
            <pc:docMk/>
            <pc:sldMk cId="2876205008" sldId="369"/>
            <ac:spMk id="2" creationId="{7B36E3C7-9562-47AC-A10D-E6D281C07626}"/>
          </ac:spMkLst>
        </pc:spChg>
      </pc:sldChg>
      <pc:sldChg chg="modSp mod">
        <pc:chgData name="Ryan, Jeffrey" userId="e7101d2c-1861-41b2-b94c-3c17e49be4fa" providerId="ADAL" clId="{2B454CFB-8700-4B6B-9A7E-6F8D6909616F}" dt="2023-05-24T20:50:15.189" v="1001" actId="20577"/>
        <pc:sldMkLst>
          <pc:docMk/>
          <pc:sldMk cId="1580115401" sldId="370"/>
        </pc:sldMkLst>
        <pc:spChg chg="mod">
          <ac:chgData name="Ryan, Jeffrey" userId="e7101d2c-1861-41b2-b94c-3c17e49be4fa" providerId="ADAL" clId="{2B454CFB-8700-4B6B-9A7E-6F8D6909616F}" dt="2023-05-24T20:50:15.189" v="1001" actId="20577"/>
          <ac:spMkLst>
            <pc:docMk/>
            <pc:sldMk cId="1580115401" sldId="370"/>
            <ac:spMk id="2" creationId="{1DD1B55C-FEC4-414A-8E8C-A2C94B2A21D7}"/>
          </ac:spMkLst>
        </pc:spChg>
      </pc:sldChg>
      <pc:sldChg chg="modSp mod">
        <pc:chgData name="Ryan, Jeffrey" userId="e7101d2c-1861-41b2-b94c-3c17e49be4fa" providerId="ADAL" clId="{2B454CFB-8700-4B6B-9A7E-6F8D6909616F}" dt="2023-05-24T20:50:53.722" v="1060" actId="20577"/>
        <pc:sldMkLst>
          <pc:docMk/>
          <pc:sldMk cId="727222007" sldId="371"/>
        </pc:sldMkLst>
        <pc:spChg chg="mod">
          <ac:chgData name="Ryan, Jeffrey" userId="e7101d2c-1861-41b2-b94c-3c17e49be4fa" providerId="ADAL" clId="{2B454CFB-8700-4B6B-9A7E-6F8D6909616F}" dt="2023-05-24T20:50:25.020" v="1002" actId="20577"/>
          <ac:spMkLst>
            <pc:docMk/>
            <pc:sldMk cId="727222007" sldId="371"/>
            <ac:spMk id="2" creationId="{1DD1B55C-FEC4-414A-8E8C-A2C94B2A21D7}"/>
          </ac:spMkLst>
        </pc:spChg>
        <pc:spChg chg="mod">
          <ac:chgData name="Ryan, Jeffrey" userId="e7101d2c-1861-41b2-b94c-3c17e49be4fa" providerId="ADAL" clId="{2B454CFB-8700-4B6B-9A7E-6F8D6909616F}" dt="2023-05-24T20:50:53.722" v="1060" actId="20577"/>
          <ac:spMkLst>
            <pc:docMk/>
            <pc:sldMk cId="727222007" sldId="371"/>
            <ac:spMk id="5" creationId="{9BE22938-6315-4C3E-BEB5-F436554E3601}"/>
          </ac:spMkLst>
        </pc:spChg>
      </pc:sldChg>
      <pc:sldChg chg="modSp mod">
        <pc:chgData name="Ryan, Jeffrey" userId="e7101d2c-1861-41b2-b94c-3c17e49be4fa" providerId="ADAL" clId="{2B454CFB-8700-4B6B-9A7E-6F8D6909616F}" dt="2023-05-24T20:51:01.073" v="1061" actId="20577"/>
        <pc:sldMkLst>
          <pc:docMk/>
          <pc:sldMk cId="850162501" sldId="372"/>
        </pc:sldMkLst>
        <pc:spChg chg="mod">
          <ac:chgData name="Ryan, Jeffrey" userId="e7101d2c-1861-41b2-b94c-3c17e49be4fa" providerId="ADAL" clId="{2B454CFB-8700-4B6B-9A7E-6F8D6909616F}" dt="2023-05-24T20:51:01.073" v="1061" actId="20577"/>
          <ac:spMkLst>
            <pc:docMk/>
            <pc:sldMk cId="850162501" sldId="372"/>
            <ac:spMk id="2" creationId="{1DD1B55C-FEC4-414A-8E8C-A2C94B2A21D7}"/>
          </ac:spMkLst>
        </pc:spChg>
      </pc:sldChg>
      <pc:sldChg chg="modSp mod">
        <pc:chgData name="Ryan, Jeffrey" userId="e7101d2c-1861-41b2-b94c-3c17e49be4fa" providerId="ADAL" clId="{2B454CFB-8700-4B6B-9A7E-6F8D6909616F}" dt="2023-05-24T20:51:05.660" v="1062" actId="20577"/>
        <pc:sldMkLst>
          <pc:docMk/>
          <pc:sldMk cId="3009226183" sldId="373"/>
        </pc:sldMkLst>
        <pc:spChg chg="mod">
          <ac:chgData name="Ryan, Jeffrey" userId="e7101d2c-1861-41b2-b94c-3c17e49be4fa" providerId="ADAL" clId="{2B454CFB-8700-4B6B-9A7E-6F8D6909616F}" dt="2023-05-24T20:51:05.660" v="1062" actId="20577"/>
          <ac:spMkLst>
            <pc:docMk/>
            <pc:sldMk cId="3009226183" sldId="373"/>
            <ac:spMk id="2" creationId="{1DD1B55C-FEC4-414A-8E8C-A2C94B2A21D7}"/>
          </ac:spMkLst>
        </pc:spChg>
      </pc:sldChg>
      <pc:sldChg chg="modSp mod">
        <pc:chgData name="Ryan, Jeffrey" userId="e7101d2c-1861-41b2-b94c-3c17e49be4fa" providerId="ADAL" clId="{2B454CFB-8700-4B6B-9A7E-6F8D6909616F}" dt="2023-05-24T20:59:33.438" v="2028" actId="20577"/>
        <pc:sldMkLst>
          <pc:docMk/>
          <pc:sldMk cId="326229590" sldId="374"/>
        </pc:sldMkLst>
        <pc:spChg chg="mod">
          <ac:chgData name="Ryan, Jeffrey" userId="e7101d2c-1861-41b2-b94c-3c17e49be4fa" providerId="ADAL" clId="{2B454CFB-8700-4B6B-9A7E-6F8D6909616F}" dt="2023-05-24T20:59:33.438" v="2028" actId="20577"/>
          <ac:spMkLst>
            <pc:docMk/>
            <pc:sldMk cId="326229590" sldId="374"/>
            <ac:spMk id="2" creationId="{FCB2393C-CCFC-4A75-A06F-E77B48E26379}"/>
          </ac:spMkLst>
        </pc:spChg>
      </pc:sldChg>
      <pc:sldChg chg="modSp mod">
        <pc:chgData name="Ryan, Jeffrey" userId="e7101d2c-1861-41b2-b94c-3c17e49be4fa" providerId="ADAL" clId="{2B454CFB-8700-4B6B-9A7E-6F8D6909616F}" dt="2023-05-24T20:59:37.556" v="2029" actId="20577"/>
        <pc:sldMkLst>
          <pc:docMk/>
          <pc:sldMk cId="1003839539" sldId="375"/>
        </pc:sldMkLst>
        <pc:spChg chg="mod">
          <ac:chgData name="Ryan, Jeffrey" userId="e7101d2c-1861-41b2-b94c-3c17e49be4fa" providerId="ADAL" clId="{2B454CFB-8700-4B6B-9A7E-6F8D6909616F}" dt="2023-05-24T20:59:37.556" v="2029" actId="20577"/>
          <ac:spMkLst>
            <pc:docMk/>
            <pc:sldMk cId="1003839539" sldId="375"/>
            <ac:spMk id="2" creationId="{FCB2393C-CCFC-4A75-A06F-E77B48E26379}"/>
          </ac:spMkLst>
        </pc:spChg>
      </pc:sldChg>
      <pc:sldChg chg="modSp mod">
        <pc:chgData name="Ryan, Jeffrey" userId="e7101d2c-1861-41b2-b94c-3c17e49be4fa" providerId="ADAL" clId="{2B454CFB-8700-4B6B-9A7E-6F8D6909616F}" dt="2023-05-24T20:59:45.412" v="2030" actId="20577"/>
        <pc:sldMkLst>
          <pc:docMk/>
          <pc:sldMk cId="903568716" sldId="376"/>
        </pc:sldMkLst>
        <pc:spChg chg="mod">
          <ac:chgData name="Ryan, Jeffrey" userId="e7101d2c-1861-41b2-b94c-3c17e49be4fa" providerId="ADAL" clId="{2B454CFB-8700-4B6B-9A7E-6F8D6909616F}" dt="2023-05-24T20:59:45.412" v="2030" actId="20577"/>
          <ac:spMkLst>
            <pc:docMk/>
            <pc:sldMk cId="903568716" sldId="376"/>
            <ac:spMk id="2" creationId="{FCB2393C-CCFC-4A75-A06F-E77B48E26379}"/>
          </ac:spMkLst>
        </pc:spChg>
      </pc:sldChg>
      <pc:sldChg chg="modSp new mod">
        <pc:chgData name="Ryan, Jeffrey" userId="e7101d2c-1861-41b2-b94c-3c17e49be4fa" providerId="ADAL" clId="{2B454CFB-8700-4B6B-9A7E-6F8D6909616F}" dt="2023-05-24T20:41:48.496" v="318" actId="20577"/>
        <pc:sldMkLst>
          <pc:docMk/>
          <pc:sldMk cId="2522980220" sldId="378"/>
        </pc:sldMkLst>
        <pc:spChg chg="mod">
          <ac:chgData name="Ryan, Jeffrey" userId="e7101d2c-1861-41b2-b94c-3c17e49be4fa" providerId="ADAL" clId="{2B454CFB-8700-4B6B-9A7E-6F8D6909616F}" dt="2023-05-24T20:40:33.662" v="58" actId="20577"/>
          <ac:spMkLst>
            <pc:docMk/>
            <pc:sldMk cId="2522980220" sldId="378"/>
            <ac:spMk id="2" creationId="{DC32CD29-7017-4D80-1867-70D6E6D80C49}"/>
          </ac:spMkLst>
        </pc:spChg>
        <pc:spChg chg="mod">
          <ac:chgData name="Ryan, Jeffrey" userId="e7101d2c-1861-41b2-b94c-3c17e49be4fa" providerId="ADAL" clId="{2B454CFB-8700-4B6B-9A7E-6F8D6909616F}" dt="2023-05-24T20:41:48.496" v="318" actId="20577"/>
          <ac:spMkLst>
            <pc:docMk/>
            <pc:sldMk cId="2522980220" sldId="378"/>
            <ac:spMk id="3" creationId="{47D88EFA-4785-CFC6-8CC4-C93A453D1F27}"/>
          </ac:spMkLst>
        </pc:spChg>
      </pc:sldChg>
      <pc:sldChg chg="modSp new mod ord">
        <pc:chgData name="Ryan, Jeffrey" userId="e7101d2c-1861-41b2-b94c-3c17e49be4fa" providerId="ADAL" clId="{2B454CFB-8700-4B6B-9A7E-6F8D6909616F}" dt="2023-05-24T20:50:00.627" v="996" actId="20577"/>
        <pc:sldMkLst>
          <pc:docMk/>
          <pc:sldMk cId="2722824101" sldId="379"/>
        </pc:sldMkLst>
        <pc:spChg chg="mod">
          <ac:chgData name="Ryan, Jeffrey" userId="e7101d2c-1861-41b2-b94c-3c17e49be4fa" providerId="ADAL" clId="{2B454CFB-8700-4B6B-9A7E-6F8D6909616F}" dt="2023-05-24T20:48:00.120" v="558" actId="20577"/>
          <ac:spMkLst>
            <pc:docMk/>
            <pc:sldMk cId="2722824101" sldId="379"/>
            <ac:spMk id="2" creationId="{CA9BBC6F-EA7A-D33C-84C2-BCD15C98AAD4}"/>
          </ac:spMkLst>
        </pc:spChg>
        <pc:spChg chg="mod">
          <ac:chgData name="Ryan, Jeffrey" userId="e7101d2c-1861-41b2-b94c-3c17e49be4fa" providerId="ADAL" clId="{2B454CFB-8700-4B6B-9A7E-6F8D6909616F}" dt="2023-05-24T20:50:00.627" v="996" actId="20577"/>
          <ac:spMkLst>
            <pc:docMk/>
            <pc:sldMk cId="2722824101" sldId="379"/>
            <ac:spMk id="3" creationId="{E8A99368-291E-8C2A-0603-2AED525905FF}"/>
          </ac:spMkLst>
        </pc:spChg>
      </pc:sldChg>
      <pc:sldChg chg="modSp new del mod">
        <pc:chgData name="Ryan, Jeffrey" userId="e7101d2c-1861-41b2-b94c-3c17e49be4fa" providerId="ADAL" clId="{2B454CFB-8700-4B6B-9A7E-6F8D6909616F}" dt="2023-05-24T20:47:30.837" v="468" actId="680"/>
        <pc:sldMkLst>
          <pc:docMk/>
          <pc:sldMk cId="3177651757" sldId="379"/>
        </pc:sldMkLst>
        <pc:spChg chg="mod">
          <ac:chgData name="Ryan, Jeffrey" userId="e7101d2c-1861-41b2-b94c-3c17e49be4fa" providerId="ADAL" clId="{2B454CFB-8700-4B6B-9A7E-6F8D6909616F}" dt="2023-05-24T20:47:29.984" v="467" actId="20577"/>
          <ac:spMkLst>
            <pc:docMk/>
            <pc:sldMk cId="3177651757" sldId="379"/>
            <ac:spMk id="2" creationId="{B892F97B-F5B0-0F63-E1D3-23ED1B75DCF6}"/>
          </ac:spMkLst>
        </pc:spChg>
      </pc:sldChg>
      <pc:sldChg chg="addSp modSp new mod">
        <pc:chgData name="Ryan, Jeffrey" userId="e7101d2c-1861-41b2-b94c-3c17e49be4fa" providerId="ADAL" clId="{2B454CFB-8700-4B6B-9A7E-6F8D6909616F}" dt="2023-05-24T20:57:09.215" v="1655" actId="14100"/>
        <pc:sldMkLst>
          <pc:docMk/>
          <pc:sldMk cId="282677573" sldId="380"/>
        </pc:sldMkLst>
        <pc:spChg chg="mod">
          <ac:chgData name="Ryan, Jeffrey" userId="e7101d2c-1861-41b2-b94c-3c17e49be4fa" providerId="ADAL" clId="{2B454CFB-8700-4B6B-9A7E-6F8D6909616F}" dt="2023-05-24T20:51:48.249" v="1094" actId="20577"/>
          <ac:spMkLst>
            <pc:docMk/>
            <pc:sldMk cId="282677573" sldId="380"/>
            <ac:spMk id="2" creationId="{CAB3A69E-80F2-9A2C-E9B2-828EF4B176C6}"/>
          </ac:spMkLst>
        </pc:spChg>
        <pc:spChg chg="mod">
          <ac:chgData name="Ryan, Jeffrey" userId="e7101d2c-1861-41b2-b94c-3c17e49be4fa" providerId="ADAL" clId="{2B454CFB-8700-4B6B-9A7E-6F8D6909616F}" dt="2023-05-24T20:57:05.893" v="1654" actId="113"/>
          <ac:spMkLst>
            <pc:docMk/>
            <pc:sldMk cId="282677573" sldId="380"/>
            <ac:spMk id="3" creationId="{CDB83BF5-93DA-7FC3-92A4-02C4D9E2013E}"/>
          </ac:spMkLst>
        </pc:spChg>
        <pc:graphicFrameChg chg="add mod modGraphic">
          <ac:chgData name="Ryan, Jeffrey" userId="e7101d2c-1861-41b2-b94c-3c17e49be4fa" providerId="ADAL" clId="{2B454CFB-8700-4B6B-9A7E-6F8D6909616F}" dt="2023-05-24T20:57:09.215" v="1655" actId="14100"/>
          <ac:graphicFrameMkLst>
            <pc:docMk/>
            <pc:sldMk cId="282677573" sldId="380"/>
            <ac:graphicFrameMk id="4" creationId="{F375FCA6-16D2-1EC3-D867-EBC2F94A84FA}"/>
          </ac:graphicFrameMkLst>
        </pc:graphicFrameChg>
      </pc:sldChg>
      <pc:sldChg chg="modSp new mod">
        <pc:chgData name="Ryan, Jeffrey" userId="e7101d2c-1861-41b2-b94c-3c17e49be4fa" providerId="ADAL" clId="{2B454CFB-8700-4B6B-9A7E-6F8D6909616F}" dt="2023-05-24T20:59:17.868" v="2022" actId="948"/>
        <pc:sldMkLst>
          <pc:docMk/>
          <pc:sldMk cId="754887510" sldId="381"/>
        </pc:sldMkLst>
        <pc:spChg chg="mod">
          <ac:chgData name="Ryan, Jeffrey" userId="e7101d2c-1861-41b2-b94c-3c17e49be4fa" providerId="ADAL" clId="{2B454CFB-8700-4B6B-9A7E-6F8D6909616F}" dt="2023-05-24T20:57:22.992" v="1687" actId="20577"/>
          <ac:spMkLst>
            <pc:docMk/>
            <pc:sldMk cId="754887510" sldId="381"/>
            <ac:spMk id="2" creationId="{31E11BD1-24CA-FD8D-9F1E-7DB2671CB0A6}"/>
          </ac:spMkLst>
        </pc:spChg>
        <pc:spChg chg="mod">
          <ac:chgData name="Ryan, Jeffrey" userId="e7101d2c-1861-41b2-b94c-3c17e49be4fa" providerId="ADAL" clId="{2B454CFB-8700-4B6B-9A7E-6F8D6909616F}" dt="2023-05-24T20:59:17.868" v="2022" actId="948"/>
          <ac:spMkLst>
            <pc:docMk/>
            <pc:sldMk cId="754887510" sldId="381"/>
            <ac:spMk id="3" creationId="{0D2F4973-B0A0-74C5-C94C-1004377DD55E}"/>
          </ac:spMkLst>
        </pc:spChg>
      </pc:sldChg>
      <pc:sldChg chg="addSp delSp modSp new del mod">
        <pc:chgData name="Ryan, Jeffrey" userId="e7101d2c-1861-41b2-b94c-3c17e49be4fa" providerId="ADAL" clId="{2B454CFB-8700-4B6B-9A7E-6F8D6909616F}" dt="2023-05-24T23:19:53.445" v="2122" actId="47"/>
        <pc:sldMkLst>
          <pc:docMk/>
          <pc:sldMk cId="3471387616" sldId="382"/>
        </pc:sldMkLst>
        <pc:spChg chg="mod">
          <ac:chgData name="Ryan, Jeffrey" userId="e7101d2c-1861-41b2-b94c-3c17e49be4fa" providerId="ADAL" clId="{2B454CFB-8700-4B6B-9A7E-6F8D6909616F}" dt="2023-05-24T23:11:02.165" v="2089" actId="20577"/>
          <ac:spMkLst>
            <pc:docMk/>
            <pc:sldMk cId="3471387616" sldId="382"/>
            <ac:spMk id="2" creationId="{5B015082-B184-753F-9D23-7E78FAD0ECC5}"/>
          </ac:spMkLst>
        </pc:spChg>
        <pc:spChg chg="del">
          <ac:chgData name="Ryan, Jeffrey" userId="e7101d2c-1861-41b2-b94c-3c17e49be4fa" providerId="ADAL" clId="{2B454CFB-8700-4B6B-9A7E-6F8D6909616F}" dt="2023-05-24T23:11:25.785" v="2090"/>
          <ac:spMkLst>
            <pc:docMk/>
            <pc:sldMk cId="3471387616" sldId="382"/>
            <ac:spMk id="3" creationId="{0031E58F-A855-369C-A874-8ABAEFF0AA82}"/>
          </ac:spMkLst>
        </pc:spChg>
        <pc:spChg chg="add mod">
          <ac:chgData name="Ryan, Jeffrey" userId="e7101d2c-1861-41b2-b94c-3c17e49be4fa" providerId="ADAL" clId="{2B454CFB-8700-4B6B-9A7E-6F8D6909616F}" dt="2023-05-24T23:17:10.608" v="2110" actId="1076"/>
          <ac:spMkLst>
            <pc:docMk/>
            <pc:sldMk cId="3471387616" sldId="382"/>
            <ac:spMk id="4" creationId="{328EC160-C985-A58B-408F-A7C19B9AE098}"/>
          </ac:spMkLst>
        </pc:spChg>
        <pc:spChg chg="add mod">
          <ac:chgData name="Ryan, Jeffrey" userId="e7101d2c-1861-41b2-b94c-3c17e49be4fa" providerId="ADAL" clId="{2B454CFB-8700-4B6B-9A7E-6F8D6909616F}" dt="2023-05-24T23:15:33.673" v="2106" actId="14100"/>
          <ac:spMkLst>
            <pc:docMk/>
            <pc:sldMk cId="3471387616" sldId="382"/>
            <ac:spMk id="5" creationId="{EF646C88-C829-7DC2-84EC-FAA5E779D206}"/>
          </ac:spMkLst>
        </pc:spChg>
        <pc:spChg chg="add del mod">
          <ac:chgData name="Ryan, Jeffrey" userId="e7101d2c-1861-41b2-b94c-3c17e49be4fa" providerId="ADAL" clId="{2B454CFB-8700-4B6B-9A7E-6F8D6909616F}" dt="2023-05-24T23:17:23.120" v="2112"/>
          <ac:spMkLst>
            <pc:docMk/>
            <pc:sldMk cId="3471387616" sldId="382"/>
            <ac:spMk id="6" creationId="{94DD409C-27FB-EBD7-5C7B-3D5AB4C768F8}"/>
          </ac:spMkLst>
        </pc:spChg>
        <pc:picChg chg="add mod">
          <ac:chgData name="Ryan, Jeffrey" userId="e7101d2c-1861-41b2-b94c-3c17e49be4fa" providerId="ADAL" clId="{2B454CFB-8700-4B6B-9A7E-6F8D6909616F}" dt="2023-05-24T23:13:06.982" v="2098" actId="1076"/>
          <ac:picMkLst>
            <pc:docMk/>
            <pc:sldMk cId="3471387616" sldId="382"/>
            <ac:picMk id="1026" creationId="{F47645C8-DD02-51BF-8D6B-8063AD360D0C}"/>
          </ac:picMkLst>
        </pc:picChg>
      </pc:sldChg>
      <pc:sldChg chg="addSp delSp modSp add mod">
        <pc:chgData name="Ryan, Jeffrey" userId="e7101d2c-1861-41b2-b94c-3c17e49be4fa" providerId="ADAL" clId="{2B454CFB-8700-4B6B-9A7E-6F8D6909616F}" dt="2023-05-24T23:18:47.989" v="2121" actId="208"/>
        <pc:sldMkLst>
          <pc:docMk/>
          <pc:sldMk cId="1623891409" sldId="383"/>
        </pc:sldMkLst>
        <pc:spChg chg="add mod">
          <ac:chgData name="Ryan, Jeffrey" userId="e7101d2c-1861-41b2-b94c-3c17e49be4fa" providerId="ADAL" clId="{2B454CFB-8700-4B6B-9A7E-6F8D6909616F}" dt="2023-05-24T23:18:47.989" v="2121" actId="208"/>
          <ac:spMkLst>
            <pc:docMk/>
            <pc:sldMk cId="1623891409" sldId="383"/>
            <ac:spMk id="3" creationId="{2F490F56-26E4-6BA0-AB09-9E9E0DD9FF9C}"/>
          </ac:spMkLst>
        </pc:spChg>
        <pc:spChg chg="del">
          <ac:chgData name="Ryan, Jeffrey" userId="e7101d2c-1861-41b2-b94c-3c17e49be4fa" providerId="ADAL" clId="{2B454CFB-8700-4B6B-9A7E-6F8D6909616F}" dt="2023-05-24T23:17:30.612" v="2114" actId="478"/>
          <ac:spMkLst>
            <pc:docMk/>
            <pc:sldMk cId="1623891409" sldId="383"/>
            <ac:spMk id="4" creationId="{328EC160-C985-A58B-408F-A7C19B9AE098}"/>
          </ac:spMkLst>
        </pc:spChg>
        <pc:spChg chg="del">
          <ac:chgData name="Ryan, Jeffrey" userId="e7101d2c-1861-41b2-b94c-3c17e49be4fa" providerId="ADAL" clId="{2B454CFB-8700-4B6B-9A7E-6F8D6909616F}" dt="2023-05-24T23:17:31.859" v="2115" actId="478"/>
          <ac:spMkLst>
            <pc:docMk/>
            <pc:sldMk cId="1623891409" sldId="383"/>
            <ac:spMk id="5" creationId="{EF646C88-C829-7DC2-84EC-FAA5E779D206}"/>
          </ac:spMkLst>
        </pc:spChg>
      </pc:sldChg>
      <pc:sldChg chg="addSp delSp modSp new mod">
        <pc:chgData name="Ryan, Jeffrey" userId="e7101d2c-1861-41b2-b94c-3c17e49be4fa" providerId="ADAL" clId="{2B454CFB-8700-4B6B-9A7E-6F8D6909616F}" dt="2023-05-26T23:17:36.924" v="2258" actId="20577"/>
        <pc:sldMkLst>
          <pc:docMk/>
          <pc:sldMk cId="1063707300" sldId="384"/>
        </pc:sldMkLst>
        <pc:spChg chg="mod">
          <ac:chgData name="Ryan, Jeffrey" userId="e7101d2c-1861-41b2-b94c-3c17e49be4fa" providerId="ADAL" clId="{2B454CFB-8700-4B6B-9A7E-6F8D6909616F}" dt="2023-05-26T23:12:59.451" v="2124"/>
          <ac:spMkLst>
            <pc:docMk/>
            <pc:sldMk cId="1063707300" sldId="384"/>
            <ac:spMk id="2" creationId="{A5C74A5F-FD64-7C74-8A15-81A2A146CDB0}"/>
          </ac:spMkLst>
        </pc:spChg>
        <pc:spChg chg="del">
          <ac:chgData name="Ryan, Jeffrey" userId="e7101d2c-1861-41b2-b94c-3c17e49be4fa" providerId="ADAL" clId="{2B454CFB-8700-4B6B-9A7E-6F8D6909616F}" dt="2023-05-26T23:13:28.342" v="2125" actId="22"/>
          <ac:spMkLst>
            <pc:docMk/>
            <pc:sldMk cId="1063707300" sldId="384"/>
            <ac:spMk id="3" creationId="{4E08A59A-47BE-744F-DB63-63E454F63EAA}"/>
          </ac:spMkLst>
        </pc:spChg>
        <pc:spChg chg="add mod">
          <ac:chgData name="Ryan, Jeffrey" userId="e7101d2c-1861-41b2-b94c-3c17e49be4fa" providerId="ADAL" clId="{2B454CFB-8700-4B6B-9A7E-6F8D6909616F}" dt="2023-05-26T23:15:32.970" v="2133" actId="1076"/>
          <ac:spMkLst>
            <pc:docMk/>
            <pc:sldMk cId="1063707300" sldId="384"/>
            <ac:spMk id="6" creationId="{CA3BD54C-7AF8-B5FC-B007-F559D5ECE97D}"/>
          </ac:spMkLst>
        </pc:spChg>
        <pc:spChg chg="add mod">
          <ac:chgData name="Ryan, Jeffrey" userId="e7101d2c-1861-41b2-b94c-3c17e49be4fa" providerId="ADAL" clId="{2B454CFB-8700-4B6B-9A7E-6F8D6909616F}" dt="2023-05-26T23:15:47.864" v="2139" actId="14100"/>
          <ac:spMkLst>
            <pc:docMk/>
            <pc:sldMk cId="1063707300" sldId="384"/>
            <ac:spMk id="7" creationId="{66A091ED-AD4B-F5BF-6007-50F9EEA40C2A}"/>
          </ac:spMkLst>
        </pc:spChg>
        <pc:spChg chg="add del">
          <ac:chgData name="Ryan, Jeffrey" userId="e7101d2c-1861-41b2-b94c-3c17e49be4fa" providerId="ADAL" clId="{2B454CFB-8700-4B6B-9A7E-6F8D6909616F}" dt="2023-05-26T23:16:28.366" v="2141" actId="22"/>
          <ac:spMkLst>
            <pc:docMk/>
            <pc:sldMk cId="1063707300" sldId="384"/>
            <ac:spMk id="9" creationId="{DE0C8F14-CAA4-D5D7-4566-A436855E31D2}"/>
          </ac:spMkLst>
        </pc:spChg>
        <pc:spChg chg="add mod">
          <ac:chgData name="Ryan, Jeffrey" userId="e7101d2c-1861-41b2-b94c-3c17e49be4fa" providerId="ADAL" clId="{2B454CFB-8700-4B6B-9A7E-6F8D6909616F}" dt="2023-05-26T23:17:36.924" v="2258" actId="20577"/>
          <ac:spMkLst>
            <pc:docMk/>
            <pc:sldMk cId="1063707300" sldId="384"/>
            <ac:spMk id="10" creationId="{27EB60E1-5C7E-20BF-87F7-17E8134211B6}"/>
          </ac:spMkLst>
        </pc:spChg>
        <pc:picChg chg="add mod ord">
          <ac:chgData name="Ryan, Jeffrey" userId="e7101d2c-1861-41b2-b94c-3c17e49be4fa" providerId="ADAL" clId="{2B454CFB-8700-4B6B-9A7E-6F8D6909616F}" dt="2023-05-26T23:13:37.849" v="2126" actId="1076"/>
          <ac:picMkLst>
            <pc:docMk/>
            <pc:sldMk cId="1063707300" sldId="384"/>
            <ac:picMk id="5" creationId="{712EC04E-530B-92A7-26D3-1509908C3381}"/>
          </ac:picMkLst>
        </pc:picChg>
      </pc:sldChg>
      <pc:sldChg chg="modSp new mod">
        <pc:chgData name="Ryan, Jeffrey" userId="e7101d2c-1861-41b2-b94c-3c17e49be4fa" providerId="ADAL" clId="{2B454CFB-8700-4B6B-9A7E-6F8D6909616F}" dt="2023-05-26T23:18:13.497" v="2301" actId="20577"/>
        <pc:sldMkLst>
          <pc:docMk/>
          <pc:sldMk cId="960863112" sldId="385"/>
        </pc:sldMkLst>
        <pc:spChg chg="mod">
          <ac:chgData name="Ryan, Jeffrey" userId="e7101d2c-1861-41b2-b94c-3c17e49be4fa" providerId="ADAL" clId="{2B454CFB-8700-4B6B-9A7E-6F8D6909616F}" dt="2023-05-26T23:18:10.770" v="2293" actId="20577"/>
          <ac:spMkLst>
            <pc:docMk/>
            <pc:sldMk cId="960863112" sldId="385"/>
            <ac:spMk id="2" creationId="{AFD5388E-DD56-26AA-2DC4-D99CEDDD62C6}"/>
          </ac:spMkLst>
        </pc:spChg>
        <pc:spChg chg="mod">
          <ac:chgData name="Ryan, Jeffrey" userId="e7101d2c-1861-41b2-b94c-3c17e49be4fa" providerId="ADAL" clId="{2B454CFB-8700-4B6B-9A7E-6F8D6909616F}" dt="2023-05-26T23:18:13.497" v="2301" actId="20577"/>
          <ac:spMkLst>
            <pc:docMk/>
            <pc:sldMk cId="960863112" sldId="385"/>
            <ac:spMk id="3" creationId="{F7A69DDB-2397-AA80-FF75-6182A25BAB1F}"/>
          </ac:spMkLst>
        </pc:spChg>
      </pc:sldChg>
      <pc:sldChg chg="modSp add mod">
        <pc:chgData name="Ryan, Jeffrey" userId="e7101d2c-1861-41b2-b94c-3c17e49be4fa" providerId="ADAL" clId="{2B454CFB-8700-4B6B-9A7E-6F8D6909616F}" dt="2023-05-26T23:18:35.645" v="2327" actId="20577"/>
        <pc:sldMkLst>
          <pc:docMk/>
          <pc:sldMk cId="3028807195" sldId="386"/>
        </pc:sldMkLst>
        <pc:spChg chg="mod">
          <ac:chgData name="Ryan, Jeffrey" userId="e7101d2c-1861-41b2-b94c-3c17e49be4fa" providerId="ADAL" clId="{2B454CFB-8700-4B6B-9A7E-6F8D6909616F}" dt="2023-05-26T23:18:35.645" v="2327" actId="20577"/>
          <ac:spMkLst>
            <pc:docMk/>
            <pc:sldMk cId="3028807195" sldId="386"/>
            <ac:spMk id="3" creationId="{F7A69DDB-2397-AA80-FF75-6182A25BAB1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959A3-3001-4B00-9392-673849D6E10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E657E15-AA6C-4C5F-AFB6-A7537453D114}">
      <dgm:prSet/>
      <dgm:spPr/>
      <dgm:t>
        <a:bodyPr/>
        <a:lstStyle/>
        <a:p>
          <a:r>
            <a:rPr lang="en-US"/>
            <a:t>New homes on public land</a:t>
          </a:r>
        </a:p>
      </dgm:t>
    </dgm:pt>
    <dgm:pt modelId="{B6D609CA-4A9B-4910-B9DE-3452EE0EC498}" type="parTrans" cxnId="{6C0F596A-332C-4AB9-BECB-8211C197AD72}">
      <dgm:prSet/>
      <dgm:spPr/>
      <dgm:t>
        <a:bodyPr/>
        <a:lstStyle/>
        <a:p>
          <a:endParaRPr lang="en-US"/>
        </a:p>
      </dgm:t>
    </dgm:pt>
    <dgm:pt modelId="{AC35F99F-3D58-4606-BF77-4FA7AE8CE172}" type="sibTrans" cxnId="{6C0F596A-332C-4AB9-BECB-8211C197AD72}">
      <dgm:prSet/>
      <dgm:spPr/>
      <dgm:t>
        <a:bodyPr/>
        <a:lstStyle/>
        <a:p>
          <a:endParaRPr lang="en-US"/>
        </a:p>
      </dgm:t>
    </dgm:pt>
    <dgm:pt modelId="{271FB857-6F1F-498B-B9D1-25FFBA97571B}">
      <dgm:prSet/>
      <dgm:spPr/>
      <dgm:t>
        <a:bodyPr/>
        <a:lstStyle/>
        <a:p>
          <a:r>
            <a:rPr lang="en-US"/>
            <a:t>New homes for students</a:t>
          </a:r>
        </a:p>
      </dgm:t>
    </dgm:pt>
    <dgm:pt modelId="{7A4AD1C9-CD21-4674-B18E-A657B041E334}" type="parTrans" cxnId="{1BBD3BEF-105A-4819-822D-70AB69169282}">
      <dgm:prSet/>
      <dgm:spPr/>
      <dgm:t>
        <a:bodyPr/>
        <a:lstStyle/>
        <a:p>
          <a:endParaRPr lang="en-US"/>
        </a:p>
      </dgm:t>
    </dgm:pt>
    <dgm:pt modelId="{0C9BA486-A74B-4C81-B4A5-FAEA549E2671}" type="sibTrans" cxnId="{1BBD3BEF-105A-4819-822D-70AB69169282}">
      <dgm:prSet/>
      <dgm:spPr/>
      <dgm:t>
        <a:bodyPr/>
        <a:lstStyle/>
        <a:p>
          <a:endParaRPr lang="en-US"/>
        </a:p>
      </dgm:t>
    </dgm:pt>
    <dgm:pt modelId="{C1A341D3-12A5-4186-B41F-9C5E66891E67}">
      <dgm:prSet/>
      <dgm:spPr/>
      <dgm:t>
        <a:bodyPr/>
        <a:lstStyle/>
        <a:p>
          <a:r>
            <a:rPr lang="en-US"/>
            <a:t>Limiting Oversupply of parking / Allowing efficient use of land</a:t>
          </a:r>
        </a:p>
      </dgm:t>
    </dgm:pt>
    <dgm:pt modelId="{CDAFEA5C-5ABA-40EA-B59D-E80C8C0FC342}" type="parTrans" cxnId="{D2BCA1DB-AD8E-4C55-95C5-FA0A7795B72A}">
      <dgm:prSet/>
      <dgm:spPr/>
      <dgm:t>
        <a:bodyPr/>
        <a:lstStyle/>
        <a:p>
          <a:endParaRPr lang="en-US"/>
        </a:p>
      </dgm:t>
    </dgm:pt>
    <dgm:pt modelId="{C05CA6A1-2529-4889-AE67-DC80C434682C}" type="sibTrans" cxnId="{D2BCA1DB-AD8E-4C55-95C5-FA0A7795B72A}">
      <dgm:prSet/>
      <dgm:spPr/>
      <dgm:t>
        <a:bodyPr/>
        <a:lstStyle/>
        <a:p>
          <a:endParaRPr lang="en-US"/>
        </a:p>
      </dgm:t>
    </dgm:pt>
    <dgm:pt modelId="{FCD02159-2FE4-4D10-B23B-14957B799E00}">
      <dgm:prSet/>
      <dgm:spPr/>
      <dgm:t>
        <a:bodyPr/>
        <a:lstStyle/>
        <a:p>
          <a:r>
            <a:rPr lang="en-US" b="1"/>
            <a:t>Encouraging New Homes</a:t>
          </a:r>
          <a:endParaRPr lang="en-US"/>
        </a:p>
      </dgm:t>
    </dgm:pt>
    <dgm:pt modelId="{8845BF52-9C29-4BB7-AC0E-E007F94E880E}" type="sibTrans" cxnId="{3DD406C2-2ADE-415F-A18F-ABAA8AF225B3}">
      <dgm:prSet/>
      <dgm:spPr/>
      <dgm:t>
        <a:bodyPr/>
        <a:lstStyle/>
        <a:p>
          <a:endParaRPr lang="en-US"/>
        </a:p>
      </dgm:t>
    </dgm:pt>
    <dgm:pt modelId="{2DC89505-8501-494C-856C-BA3D1188C373}" type="parTrans" cxnId="{3DD406C2-2ADE-415F-A18F-ABAA8AF225B3}">
      <dgm:prSet/>
      <dgm:spPr/>
      <dgm:t>
        <a:bodyPr/>
        <a:lstStyle/>
        <a:p>
          <a:endParaRPr lang="en-US"/>
        </a:p>
      </dgm:t>
    </dgm:pt>
    <dgm:pt modelId="{532FE1B7-C133-40B1-B281-F8AB9D14E936}" type="pres">
      <dgm:prSet presAssocID="{A3E959A3-3001-4B00-9392-673849D6E10D}" presName="linear" presStyleCnt="0">
        <dgm:presLayoutVars>
          <dgm:animLvl val="lvl"/>
          <dgm:resizeHandles val="exact"/>
        </dgm:presLayoutVars>
      </dgm:prSet>
      <dgm:spPr/>
    </dgm:pt>
    <dgm:pt modelId="{A5DF41C7-204F-4083-BD65-173255AD861F}" type="pres">
      <dgm:prSet presAssocID="{FCD02159-2FE4-4D10-B23B-14957B799E00}" presName="parentText" presStyleLbl="node1" presStyleIdx="0" presStyleCnt="1">
        <dgm:presLayoutVars>
          <dgm:chMax val="0"/>
          <dgm:bulletEnabled val="1"/>
        </dgm:presLayoutVars>
      </dgm:prSet>
      <dgm:spPr/>
    </dgm:pt>
    <dgm:pt modelId="{78971D8B-E73E-4D1F-8173-B8C0D9D79D5C}" type="pres">
      <dgm:prSet presAssocID="{FCD02159-2FE4-4D10-B23B-14957B799E00}" presName="childText" presStyleLbl="revTx" presStyleIdx="0" presStyleCnt="1">
        <dgm:presLayoutVars>
          <dgm:bulletEnabled val="1"/>
        </dgm:presLayoutVars>
      </dgm:prSet>
      <dgm:spPr/>
    </dgm:pt>
  </dgm:ptLst>
  <dgm:cxnLst>
    <dgm:cxn modelId="{45DE8B25-301A-4717-9BE5-6B5768ED5DC0}" type="presOf" srcId="{271FB857-6F1F-498B-B9D1-25FFBA97571B}" destId="{78971D8B-E73E-4D1F-8173-B8C0D9D79D5C}" srcOrd="0" destOrd="1" presId="urn:microsoft.com/office/officeart/2005/8/layout/vList2"/>
    <dgm:cxn modelId="{BD93DC5B-32C3-4F77-8747-ECEF8DAF622B}" type="presOf" srcId="{FCD02159-2FE4-4D10-B23B-14957B799E00}" destId="{A5DF41C7-204F-4083-BD65-173255AD861F}" srcOrd="0" destOrd="0" presId="urn:microsoft.com/office/officeart/2005/8/layout/vList2"/>
    <dgm:cxn modelId="{6C0F596A-332C-4AB9-BECB-8211C197AD72}" srcId="{FCD02159-2FE4-4D10-B23B-14957B799E00}" destId="{5E657E15-AA6C-4C5F-AFB6-A7537453D114}" srcOrd="0" destOrd="0" parTransId="{B6D609CA-4A9B-4910-B9DE-3452EE0EC498}" sibTransId="{AC35F99F-3D58-4606-BF77-4FA7AE8CE172}"/>
    <dgm:cxn modelId="{B3F9FD7B-E7DC-483D-AACF-73B737C80EDC}" type="presOf" srcId="{C1A341D3-12A5-4186-B41F-9C5E66891E67}" destId="{78971D8B-E73E-4D1F-8173-B8C0D9D79D5C}" srcOrd="0" destOrd="2" presId="urn:microsoft.com/office/officeart/2005/8/layout/vList2"/>
    <dgm:cxn modelId="{444FC290-56EA-4FA4-BE1C-45C191EBB7CB}" type="presOf" srcId="{5E657E15-AA6C-4C5F-AFB6-A7537453D114}" destId="{78971D8B-E73E-4D1F-8173-B8C0D9D79D5C}" srcOrd="0" destOrd="0" presId="urn:microsoft.com/office/officeart/2005/8/layout/vList2"/>
    <dgm:cxn modelId="{3DD406C2-2ADE-415F-A18F-ABAA8AF225B3}" srcId="{A3E959A3-3001-4B00-9392-673849D6E10D}" destId="{FCD02159-2FE4-4D10-B23B-14957B799E00}" srcOrd="0" destOrd="0" parTransId="{2DC89505-8501-494C-856C-BA3D1188C373}" sibTransId="{8845BF52-9C29-4BB7-AC0E-E007F94E880E}"/>
    <dgm:cxn modelId="{0DEC61DB-42CB-4BD3-A49D-CA454C1C7F1F}" type="presOf" srcId="{A3E959A3-3001-4B00-9392-673849D6E10D}" destId="{532FE1B7-C133-40B1-B281-F8AB9D14E936}" srcOrd="0" destOrd="0" presId="urn:microsoft.com/office/officeart/2005/8/layout/vList2"/>
    <dgm:cxn modelId="{D2BCA1DB-AD8E-4C55-95C5-FA0A7795B72A}" srcId="{FCD02159-2FE4-4D10-B23B-14957B799E00}" destId="{C1A341D3-12A5-4186-B41F-9C5E66891E67}" srcOrd="2" destOrd="0" parTransId="{CDAFEA5C-5ABA-40EA-B59D-E80C8C0FC342}" sibTransId="{C05CA6A1-2529-4889-AE67-DC80C434682C}"/>
    <dgm:cxn modelId="{1BBD3BEF-105A-4819-822D-70AB69169282}" srcId="{FCD02159-2FE4-4D10-B23B-14957B799E00}" destId="{271FB857-6F1F-498B-B9D1-25FFBA97571B}" srcOrd="1" destOrd="0" parTransId="{7A4AD1C9-CD21-4674-B18E-A657B041E334}" sibTransId="{0C9BA486-A74B-4C81-B4A5-FAEA549E2671}"/>
    <dgm:cxn modelId="{517D9CD0-1B95-4341-9559-71487AA5F456}" type="presParOf" srcId="{532FE1B7-C133-40B1-B281-F8AB9D14E936}" destId="{A5DF41C7-204F-4083-BD65-173255AD861F}" srcOrd="0" destOrd="0" presId="urn:microsoft.com/office/officeart/2005/8/layout/vList2"/>
    <dgm:cxn modelId="{08155B30-025B-44ED-B8B7-8E2425D3EF8A}" type="presParOf" srcId="{532FE1B7-C133-40B1-B281-F8AB9D14E936}" destId="{78971D8B-E73E-4D1F-8173-B8C0D9D79D5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2D6195-8FF3-457E-9657-A99BB04471C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BC6CC2F-D7BE-4756-9CCD-A768BF7B6882}">
      <dgm:prSet custT="1"/>
      <dgm:spPr/>
      <dgm:t>
        <a:bodyPr/>
        <a:lstStyle/>
        <a:p>
          <a:r>
            <a:rPr lang="en-US" sz="4000" b="1"/>
            <a:t>Furthering Fair Housing</a:t>
          </a:r>
          <a:endParaRPr lang="en-US" sz="4000"/>
        </a:p>
      </dgm:t>
    </dgm:pt>
    <dgm:pt modelId="{A0178A80-1540-4FFE-A0F6-CFB1A17DF2FB}" type="parTrans" cxnId="{9A22759F-3618-4A1C-94AE-9CB79F387269}">
      <dgm:prSet/>
      <dgm:spPr/>
      <dgm:t>
        <a:bodyPr/>
        <a:lstStyle/>
        <a:p>
          <a:endParaRPr lang="en-US"/>
        </a:p>
      </dgm:t>
    </dgm:pt>
    <dgm:pt modelId="{BCC90D91-1EA8-435E-8B21-C64FB97658AB}" type="sibTrans" cxnId="{9A22759F-3618-4A1C-94AE-9CB79F387269}">
      <dgm:prSet/>
      <dgm:spPr/>
      <dgm:t>
        <a:bodyPr/>
        <a:lstStyle/>
        <a:p>
          <a:endParaRPr lang="en-US"/>
        </a:p>
      </dgm:t>
    </dgm:pt>
    <dgm:pt modelId="{A382DF7F-0D05-487A-8AC6-37793511228A}">
      <dgm:prSet/>
      <dgm:spPr/>
      <dgm:t>
        <a:bodyPr/>
        <a:lstStyle/>
        <a:p>
          <a:r>
            <a:rPr lang="en-US"/>
            <a:t>Strengthen Fair Housing</a:t>
          </a:r>
        </a:p>
      </dgm:t>
    </dgm:pt>
    <dgm:pt modelId="{A0F31A9E-F50F-4355-863E-1A74F688462E}" type="parTrans" cxnId="{E106C868-EDF2-4446-9434-CC6704820D05}">
      <dgm:prSet/>
      <dgm:spPr/>
      <dgm:t>
        <a:bodyPr/>
        <a:lstStyle/>
        <a:p>
          <a:endParaRPr lang="en-US"/>
        </a:p>
      </dgm:t>
    </dgm:pt>
    <dgm:pt modelId="{D70B7AA3-EE52-4A4F-8414-5E5F4A3263A3}" type="sibTrans" cxnId="{E106C868-EDF2-4446-9434-CC6704820D05}">
      <dgm:prSet/>
      <dgm:spPr/>
      <dgm:t>
        <a:bodyPr/>
        <a:lstStyle/>
        <a:p>
          <a:endParaRPr lang="en-US"/>
        </a:p>
      </dgm:t>
    </dgm:pt>
    <dgm:pt modelId="{8003263C-EAF4-4DB1-908C-626A1897F71B}">
      <dgm:prSet/>
      <dgm:spPr/>
      <dgm:t>
        <a:bodyPr/>
        <a:lstStyle/>
        <a:p>
          <a:r>
            <a:rPr lang="en-US"/>
            <a:t>New homes for families</a:t>
          </a:r>
        </a:p>
      </dgm:t>
    </dgm:pt>
    <dgm:pt modelId="{2A601C3F-4D03-48B5-941D-62DE9E6189D6}" type="parTrans" cxnId="{2E9E1E21-E85D-4F98-8077-6F1C07F2B651}">
      <dgm:prSet/>
      <dgm:spPr/>
      <dgm:t>
        <a:bodyPr/>
        <a:lstStyle/>
        <a:p>
          <a:endParaRPr lang="en-US"/>
        </a:p>
      </dgm:t>
    </dgm:pt>
    <dgm:pt modelId="{9F1DE61D-C2B6-4FFE-997D-D89427E58367}" type="sibTrans" cxnId="{2E9E1E21-E85D-4F98-8077-6F1C07F2B651}">
      <dgm:prSet/>
      <dgm:spPr/>
      <dgm:t>
        <a:bodyPr/>
        <a:lstStyle/>
        <a:p>
          <a:endParaRPr lang="en-US"/>
        </a:p>
      </dgm:t>
    </dgm:pt>
    <dgm:pt modelId="{50C216DD-835F-4FA2-BD7A-953146040B91}">
      <dgm:prSet/>
      <dgm:spPr/>
      <dgm:t>
        <a:bodyPr/>
        <a:lstStyle/>
        <a:p>
          <a:endParaRPr lang="en-US"/>
        </a:p>
      </dgm:t>
    </dgm:pt>
    <dgm:pt modelId="{30B3ADE4-931A-4AE6-9410-53F03AF9F3E3}" type="parTrans" cxnId="{EA6301D8-D7A5-4B58-B337-D782B5780400}">
      <dgm:prSet/>
      <dgm:spPr/>
      <dgm:t>
        <a:bodyPr/>
        <a:lstStyle/>
        <a:p>
          <a:endParaRPr lang="en-US"/>
        </a:p>
      </dgm:t>
    </dgm:pt>
    <dgm:pt modelId="{2ED77BF7-E65E-4477-AFE4-B95BAA8E107C}" type="sibTrans" cxnId="{EA6301D8-D7A5-4B58-B337-D782B5780400}">
      <dgm:prSet/>
      <dgm:spPr/>
      <dgm:t>
        <a:bodyPr/>
        <a:lstStyle/>
        <a:p>
          <a:endParaRPr lang="en-US"/>
        </a:p>
      </dgm:t>
    </dgm:pt>
    <dgm:pt modelId="{D6223CB9-8062-433B-9AE5-C4997B18DD49}">
      <dgm:prSet/>
      <dgm:spPr/>
      <dgm:t>
        <a:bodyPr/>
        <a:lstStyle/>
        <a:p>
          <a:r>
            <a:rPr lang="en-US"/>
            <a:t>New homes for very low income community members</a:t>
          </a:r>
        </a:p>
      </dgm:t>
    </dgm:pt>
    <dgm:pt modelId="{1228216C-AB15-46D4-8BD0-EB3B4DC98A1E}" type="parTrans" cxnId="{D72702B9-1B4C-4BC2-8F35-FCA9BADA4FD0}">
      <dgm:prSet/>
      <dgm:spPr/>
      <dgm:t>
        <a:bodyPr/>
        <a:lstStyle/>
        <a:p>
          <a:endParaRPr lang="en-US"/>
        </a:p>
      </dgm:t>
    </dgm:pt>
    <dgm:pt modelId="{CDDB727B-A8A2-4C23-8A10-08A2314EAAB0}" type="sibTrans" cxnId="{D72702B9-1B4C-4BC2-8F35-FCA9BADA4FD0}">
      <dgm:prSet/>
      <dgm:spPr/>
      <dgm:t>
        <a:bodyPr/>
        <a:lstStyle/>
        <a:p>
          <a:endParaRPr lang="en-US"/>
        </a:p>
      </dgm:t>
    </dgm:pt>
    <dgm:pt modelId="{0C252E9F-0A1D-44DE-A34C-1111C33C9CFB}">
      <dgm:prSet/>
      <dgm:spPr/>
      <dgm:t>
        <a:bodyPr/>
        <a:lstStyle/>
        <a:p>
          <a:r>
            <a:rPr lang="en-US"/>
            <a:t>New homes for moderate income community members</a:t>
          </a:r>
        </a:p>
      </dgm:t>
    </dgm:pt>
    <dgm:pt modelId="{D82A9C38-334F-44CE-A709-D4982BEB39E9}" type="parTrans" cxnId="{4D77EF0C-9C6F-45DC-AD4F-AF39C1E06DCD}">
      <dgm:prSet/>
      <dgm:spPr/>
      <dgm:t>
        <a:bodyPr/>
        <a:lstStyle/>
        <a:p>
          <a:endParaRPr lang="en-US"/>
        </a:p>
      </dgm:t>
    </dgm:pt>
    <dgm:pt modelId="{4F475CB0-22CE-495E-A601-A42D3EBA83BB}" type="sibTrans" cxnId="{4D77EF0C-9C6F-45DC-AD4F-AF39C1E06DCD}">
      <dgm:prSet/>
      <dgm:spPr/>
      <dgm:t>
        <a:bodyPr/>
        <a:lstStyle/>
        <a:p>
          <a:endParaRPr lang="en-US"/>
        </a:p>
      </dgm:t>
    </dgm:pt>
    <dgm:pt modelId="{FABE325C-EA48-4445-B37C-6D60149BD64C}" type="pres">
      <dgm:prSet presAssocID="{242D6195-8FF3-457E-9657-A99BB04471C5}" presName="linear" presStyleCnt="0">
        <dgm:presLayoutVars>
          <dgm:animLvl val="lvl"/>
          <dgm:resizeHandles val="exact"/>
        </dgm:presLayoutVars>
      </dgm:prSet>
      <dgm:spPr/>
    </dgm:pt>
    <dgm:pt modelId="{A17275D8-1A98-4D58-B6C4-415559B702E6}" type="pres">
      <dgm:prSet presAssocID="{ABC6CC2F-D7BE-4756-9CCD-A768BF7B6882}" presName="parentText" presStyleLbl="node1" presStyleIdx="0" presStyleCnt="1">
        <dgm:presLayoutVars>
          <dgm:chMax val="0"/>
          <dgm:bulletEnabled val="1"/>
        </dgm:presLayoutVars>
      </dgm:prSet>
      <dgm:spPr/>
    </dgm:pt>
    <dgm:pt modelId="{214E974A-408E-4045-B093-4E6216B6031F}" type="pres">
      <dgm:prSet presAssocID="{ABC6CC2F-D7BE-4756-9CCD-A768BF7B6882}" presName="childText" presStyleLbl="revTx" presStyleIdx="0" presStyleCnt="1">
        <dgm:presLayoutVars>
          <dgm:bulletEnabled val="1"/>
        </dgm:presLayoutVars>
      </dgm:prSet>
      <dgm:spPr/>
    </dgm:pt>
  </dgm:ptLst>
  <dgm:cxnLst>
    <dgm:cxn modelId="{4D77EF0C-9C6F-45DC-AD4F-AF39C1E06DCD}" srcId="{ABC6CC2F-D7BE-4756-9CCD-A768BF7B6882}" destId="{0C252E9F-0A1D-44DE-A34C-1111C33C9CFB}" srcOrd="3" destOrd="0" parTransId="{D82A9C38-334F-44CE-A709-D4982BEB39E9}" sibTransId="{4F475CB0-22CE-495E-A601-A42D3EBA83BB}"/>
    <dgm:cxn modelId="{2E9E1E21-E85D-4F98-8077-6F1C07F2B651}" srcId="{ABC6CC2F-D7BE-4756-9CCD-A768BF7B6882}" destId="{8003263C-EAF4-4DB1-908C-626A1897F71B}" srcOrd="1" destOrd="0" parTransId="{2A601C3F-4D03-48B5-941D-62DE9E6189D6}" sibTransId="{9F1DE61D-C2B6-4FFE-997D-D89427E58367}"/>
    <dgm:cxn modelId="{0B70F75D-5698-4C8F-A3B2-0E2FC9334A86}" type="presOf" srcId="{A382DF7F-0D05-487A-8AC6-37793511228A}" destId="{214E974A-408E-4045-B093-4E6216B6031F}" srcOrd="0" destOrd="0" presId="urn:microsoft.com/office/officeart/2005/8/layout/vList2"/>
    <dgm:cxn modelId="{E106C868-EDF2-4446-9434-CC6704820D05}" srcId="{ABC6CC2F-D7BE-4756-9CCD-A768BF7B6882}" destId="{A382DF7F-0D05-487A-8AC6-37793511228A}" srcOrd="0" destOrd="0" parTransId="{A0F31A9E-F50F-4355-863E-1A74F688462E}" sibTransId="{D70B7AA3-EE52-4A4F-8414-5E5F4A3263A3}"/>
    <dgm:cxn modelId="{26A27E6A-5001-4898-B46B-DAA0A20F599B}" type="presOf" srcId="{242D6195-8FF3-457E-9657-A99BB04471C5}" destId="{FABE325C-EA48-4445-B37C-6D60149BD64C}" srcOrd="0" destOrd="0" presId="urn:microsoft.com/office/officeart/2005/8/layout/vList2"/>
    <dgm:cxn modelId="{0194A06C-83C3-42A8-94C2-42DE3A23C6E9}" type="presOf" srcId="{ABC6CC2F-D7BE-4756-9CCD-A768BF7B6882}" destId="{A17275D8-1A98-4D58-B6C4-415559B702E6}" srcOrd="0" destOrd="0" presId="urn:microsoft.com/office/officeart/2005/8/layout/vList2"/>
    <dgm:cxn modelId="{DAB86B53-EB92-44F4-BE08-5C5E3FF5B267}" type="presOf" srcId="{0C252E9F-0A1D-44DE-A34C-1111C33C9CFB}" destId="{214E974A-408E-4045-B093-4E6216B6031F}" srcOrd="0" destOrd="3" presId="urn:microsoft.com/office/officeart/2005/8/layout/vList2"/>
    <dgm:cxn modelId="{16F94A8F-1502-4F46-B684-691037E06B3A}" type="presOf" srcId="{8003263C-EAF4-4DB1-908C-626A1897F71B}" destId="{214E974A-408E-4045-B093-4E6216B6031F}" srcOrd="0" destOrd="1" presId="urn:microsoft.com/office/officeart/2005/8/layout/vList2"/>
    <dgm:cxn modelId="{9A22759F-3618-4A1C-94AE-9CB79F387269}" srcId="{242D6195-8FF3-457E-9657-A99BB04471C5}" destId="{ABC6CC2F-D7BE-4756-9CCD-A768BF7B6882}" srcOrd="0" destOrd="0" parTransId="{A0178A80-1540-4FFE-A0F6-CFB1A17DF2FB}" sibTransId="{BCC90D91-1EA8-435E-8B21-C64FB97658AB}"/>
    <dgm:cxn modelId="{D72702B9-1B4C-4BC2-8F35-FCA9BADA4FD0}" srcId="{ABC6CC2F-D7BE-4756-9CCD-A768BF7B6882}" destId="{D6223CB9-8062-433B-9AE5-C4997B18DD49}" srcOrd="2" destOrd="0" parTransId="{1228216C-AB15-46D4-8BD0-EB3B4DC98A1E}" sibTransId="{CDDB727B-A8A2-4C23-8A10-08A2314EAAB0}"/>
    <dgm:cxn modelId="{817893C9-94ED-4D9A-AE94-D9EA4C8FEC48}" type="presOf" srcId="{50C216DD-835F-4FA2-BD7A-953146040B91}" destId="{214E974A-408E-4045-B093-4E6216B6031F}" srcOrd="0" destOrd="4" presId="urn:microsoft.com/office/officeart/2005/8/layout/vList2"/>
    <dgm:cxn modelId="{EA6301D8-D7A5-4B58-B337-D782B5780400}" srcId="{ABC6CC2F-D7BE-4756-9CCD-A768BF7B6882}" destId="{50C216DD-835F-4FA2-BD7A-953146040B91}" srcOrd="4" destOrd="0" parTransId="{30B3ADE4-931A-4AE6-9410-53F03AF9F3E3}" sibTransId="{2ED77BF7-E65E-4477-AFE4-B95BAA8E107C}"/>
    <dgm:cxn modelId="{94EF9CDA-866D-48E5-87D1-5A50908229A8}" type="presOf" srcId="{D6223CB9-8062-433B-9AE5-C4997B18DD49}" destId="{214E974A-408E-4045-B093-4E6216B6031F}" srcOrd="0" destOrd="2" presId="urn:microsoft.com/office/officeart/2005/8/layout/vList2"/>
    <dgm:cxn modelId="{A0E7E906-229C-458E-9985-5FB0B864199C}" type="presParOf" srcId="{FABE325C-EA48-4445-B37C-6D60149BD64C}" destId="{A17275D8-1A98-4D58-B6C4-415559B702E6}" srcOrd="0" destOrd="0" presId="urn:microsoft.com/office/officeart/2005/8/layout/vList2"/>
    <dgm:cxn modelId="{6FE59524-322B-457E-B5CA-A11A5DEC22A2}" type="presParOf" srcId="{FABE325C-EA48-4445-B37C-6D60149BD64C}" destId="{214E974A-408E-4045-B093-4E6216B6031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BB4298-D570-4F13-B81D-8B9372D94FA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6DACB32-A3BB-4CEE-A191-46E17FAF81B7}">
      <dgm:prSet/>
      <dgm:spPr/>
      <dgm:t>
        <a:bodyPr/>
        <a:lstStyle/>
        <a:p>
          <a:r>
            <a:rPr lang="en-US" b="1"/>
            <a:t>Thriving Communities</a:t>
          </a:r>
          <a:endParaRPr lang="en-US"/>
        </a:p>
      </dgm:t>
    </dgm:pt>
    <dgm:pt modelId="{12252BA0-10A3-43EF-ABE0-9A04E7435784}" type="parTrans" cxnId="{3B030AFD-9B9F-49D7-8A2D-CA8DA2B7D088}">
      <dgm:prSet/>
      <dgm:spPr/>
      <dgm:t>
        <a:bodyPr/>
        <a:lstStyle/>
        <a:p>
          <a:endParaRPr lang="en-US"/>
        </a:p>
      </dgm:t>
    </dgm:pt>
    <dgm:pt modelId="{397A75A5-C241-4AC9-AABC-CBD5F4FAD8AC}" type="sibTrans" cxnId="{3B030AFD-9B9F-49D7-8A2D-CA8DA2B7D088}">
      <dgm:prSet/>
      <dgm:spPr/>
      <dgm:t>
        <a:bodyPr/>
        <a:lstStyle/>
        <a:p>
          <a:endParaRPr lang="en-US"/>
        </a:p>
      </dgm:t>
    </dgm:pt>
    <dgm:pt modelId="{0D78D6B6-E89F-4653-A03D-DFA5BA9ACF3D}">
      <dgm:prSet/>
      <dgm:spPr/>
      <dgm:t>
        <a:bodyPr/>
        <a:lstStyle/>
        <a:p>
          <a:r>
            <a:rPr lang="en-US"/>
            <a:t>Replace harmful uses</a:t>
          </a:r>
        </a:p>
      </dgm:t>
    </dgm:pt>
    <dgm:pt modelId="{704F70F3-B08A-4E13-8F12-99F767EC3EB6}" type="parTrans" cxnId="{2B2E865D-A47A-4272-BE1E-2F03AC29D8E6}">
      <dgm:prSet/>
      <dgm:spPr/>
      <dgm:t>
        <a:bodyPr/>
        <a:lstStyle/>
        <a:p>
          <a:endParaRPr lang="en-US"/>
        </a:p>
      </dgm:t>
    </dgm:pt>
    <dgm:pt modelId="{5AF39C3B-BA58-4BB7-97B5-B0DB01C252D7}" type="sibTrans" cxnId="{2B2E865D-A47A-4272-BE1E-2F03AC29D8E6}">
      <dgm:prSet/>
      <dgm:spPr/>
      <dgm:t>
        <a:bodyPr/>
        <a:lstStyle/>
        <a:p>
          <a:endParaRPr lang="en-US"/>
        </a:p>
      </dgm:t>
    </dgm:pt>
    <dgm:pt modelId="{A7C84F55-916C-470F-81BB-7ED276CBC991}">
      <dgm:prSet/>
      <dgm:spPr/>
      <dgm:t>
        <a:bodyPr/>
        <a:lstStyle/>
        <a:p>
          <a:r>
            <a:rPr lang="en-US"/>
            <a:t>Provide rental preference to existing community members</a:t>
          </a:r>
        </a:p>
      </dgm:t>
    </dgm:pt>
    <dgm:pt modelId="{24677B6C-8CB8-4E14-B8F2-1D32A6BE4B4C}" type="parTrans" cxnId="{B22C9C99-38B9-427E-9EC0-E0DD614187BF}">
      <dgm:prSet/>
      <dgm:spPr/>
      <dgm:t>
        <a:bodyPr/>
        <a:lstStyle/>
        <a:p>
          <a:endParaRPr lang="en-US"/>
        </a:p>
      </dgm:t>
    </dgm:pt>
    <dgm:pt modelId="{DCA5A8D7-2DB4-4DB3-960E-14C0BFF40793}" type="sibTrans" cxnId="{B22C9C99-38B9-427E-9EC0-E0DD614187BF}">
      <dgm:prSet/>
      <dgm:spPr/>
      <dgm:t>
        <a:bodyPr/>
        <a:lstStyle/>
        <a:p>
          <a:endParaRPr lang="en-US"/>
        </a:p>
      </dgm:t>
    </dgm:pt>
    <dgm:pt modelId="{58D0CBA3-CA30-4666-B9BA-DE7DB550EEE6}">
      <dgm:prSet/>
      <dgm:spPr/>
      <dgm:t>
        <a:bodyPr/>
        <a:lstStyle/>
        <a:p>
          <a:r>
            <a:rPr lang="en-US"/>
            <a:t>Make home protection regulations permanent</a:t>
          </a:r>
        </a:p>
      </dgm:t>
    </dgm:pt>
    <dgm:pt modelId="{699D81C0-D830-466F-A046-3798E13D35DE}" type="parTrans" cxnId="{0BF172E0-59D2-4ED3-9694-C50BB12211CB}">
      <dgm:prSet/>
      <dgm:spPr/>
      <dgm:t>
        <a:bodyPr/>
        <a:lstStyle/>
        <a:p>
          <a:endParaRPr lang="en-US"/>
        </a:p>
      </dgm:t>
    </dgm:pt>
    <dgm:pt modelId="{0E1BCB2E-48FA-463B-B251-2E41C6B764F2}" type="sibTrans" cxnId="{0BF172E0-59D2-4ED3-9694-C50BB12211CB}">
      <dgm:prSet/>
      <dgm:spPr/>
      <dgm:t>
        <a:bodyPr/>
        <a:lstStyle/>
        <a:p>
          <a:endParaRPr lang="en-US"/>
        </a:p>
      </dgm:t>
    </dgm:pt>
    <dgm:pt modelId="{31524D7A-DFD3-44A3-9C53-228DF0A73DB0}">
      <dgm:prSet/>
      <dgm:spPr/>
      <dgm:t>
        <a:bodyPr/>
        <a:lstStyle/>
        <a:p>
          <a:r>
            <a:rPr lang="en-US"/>
            <a:t>Reduce displacement of residents</a:t>
          </a:r>
        </a:p>
      </dgm:t>
    </dgm:pt>
    <dgm:pt modelId="{DD2916D4-AF2F-46B3-B8D3-953AC0E912E7}" type="parTrans" cxnId="{940A4F57-DF43-4B0D-911B-DD7D604F8086}">
      <dgm:prSet/>
      <dgm:spPr/>
    </dgm:pt>
    <dgm:pt modelId="{DBA82CD2-5C58-47A7-B806-55F98A05F6DF}" type="sibTrans" cxnId="{940A4F57-DF43-4B0D-911B-DD7D604F8086}">
      <dgm:prSet/>
      <dgm:spPr/>
    </dgm:pt>
    <dgm:pt modelId="{5E9C2998-4A84-43A8-B864-D50A2736C4A8}" type="pres">
      <dgm:prSet presAssocID="{6CBB4298-D570-4F13-B81D-8B9372D94FA6}" presName="linear" presStyleCnt="0">
        <dgm:presLayoutVars>
          <dgm:animLvl val="lvl"/>
          <dgm:resizeHandles val="exact"/>
        </dgm:presLayoutVars>
      </dgm:prSet>
      <dgm:spPr/>
    </dgm:pt>
    <dgm:pt modelId="{1AFFD892-AC56-48E0-BDFA-152AC2507076}" type="pres">
      <dgm:prSet presAssocID="{56DACB32-A3BB-4CEE-A191-46E17FAF81B7}" presName="parentText" presStyleLbl="node1" presStyleIdx="0" presStyleCnt="1">
        <dgm:presLayoutVars>
          <dgm:chMax val="0"/>
          <dgm:bulletEnabled val="1"/>
        </dgm:presLayoutVars>
      </dgm:prSet>
      <dgm:spPr/>
    </dgm:pt>
    <dgm:pt modelId="{7E7F87FA-69B4-441A-A9F7-69EB23240584}" type="pres">
      <dgm:prSet presAssocID="{56DACB32-A3BB-4CEE-A191-46E17FAF81B7}" presName="childText" presStyleLbl="revTx" presStyleIdx="0" presStyleCnt="1">
        <dgm:presLayoutVars>
          <dgm:bulletEnabled val="1"/>
        </dgm:presLayoutVars>
      </dgm:prSet>
      <dgm:spPr/>
    </dgm:pt>
  </dgm:ptLst>
  <dgm:cxnLst>
    <dgm:cxn modelId="{2B2E865D-A47A-4272-BE1E-2F03AC29D8E6}" srcId="{56DACB32-A3BB-4CEE-A191-46E17FAF81B7}" destId="{0D78D6B6-E89F-4653-A03D-DFA5BA9ACF3D}" srcOrd="3" destOrd="0" parTransId="{704F70F3-B08A-4E13-8F12-99F767EC3EB6}" sibTransId="{5AF39C3B-BA58-4BB7-97B5-B0DB01C252D7}"/>
    <dgm:cxn modelId="{21E9C074-0890-4483-98C9-5B63DAD27B46}" type="presOf" srcId="{31524D7A-DFD3-44A3-9C53-228DF0A73DB0}" destId="{7E7F87FA-69B4-441A-A9F7-69EB23240584}" srcOrd="0" destOrd="0" presId="urn:microsoft.com/office/officeart/2005/8/layout/vList2"/>
    <dgm:cxn modelId="{940A4F57-DF43-4B0D-911B-DD7D604F8086}" srcId="{56DACB32-A3BB-4CEE-A191-46E17FAF81B7}" destId="{31524D7A-DFD3-44A3-9C53-228DF0A73DB0}" srcOrd="0" destOrd="0" parTransId="{DD2916D4-AF2F-46B3-B8D3-953AC0E912E7}" sibTransId="{DBA82CD2-5C58-47A7-B806-55F98A05F6DF}"/>
    <dgm:cxn modelId="{49569192-F1A8-4E86-8F0C-DA0F2A53B417}" type="presOf" srcId="{A7C84F55-916C-470F-81BB-7ED276CBC991}" destId="{7E7F87FA-69B4-441A-A9F7-69EB23240584}" srcOrd="0" destOrd="2" presId="urn:microsoft.com/office/officeart/2005/8/layout/vList2"/>
    <dgm:cxn modelId="{B22C9C99-38B9-427E-9EC0-E0DD614187BF}" srcId="{56DACB32-A3BB-4CEE-A191-46E17FAF81B7}" destId="{A7C84F55-916C-470F-81BB-7ED276CBC991}" srcOrd="2" destOrd="0" parTransId="{24677B6C-8CB8-4E14-B8F2-1D32A6BE4B4C}" sibTransId="{DCA5A8D7-2DB4-4DB3-960E-14C0BFF40793}"/>
    <dgm:cxn modelId="{6BBE57A8-064C-482E-9942-364B312F748B}" type="presOf" srcId="{6CBB4298-D570-4F13-B81D-8B9372D94FA6}" destId="{5E9C2998-4A84-43A8-B864-D50A2736C4A8}" srcOrd="0" destOrd="0" presId="urn:microsoft.com/office/officeart/2005/8/layout/vList2"/>
    <dgm:cxn modelId="{793848B6-8874-4B39-AEA3-4328E3E7D8BE}" type="presOf" srcId="{58D0CBA3-CA30-4666-B9BA-DE7DB550EEE6}" destId="{7E7F87FA-69B4-441A-A9F7-69EB23240584}" srcOrd="0" destOrd="1" presId="urn:microsoft.com/office/officeart/2005/8/layout/vList2"/>
    <dgm:cxn modelId="{5F179EBF-A60E-4963-92CD-D257DCDE7908}" type="presOf" srcId="{56DACB32-A3BB-4CEE-A191-46E17FAF81B7}" destId="{1AFFD892-AC56-48E0-BDFA-152AC2507076}" srcOrd="0" destOrd="0" presId="urn:microsoft.com/office/officeart/2005/8/layout/vList2"/>
    <dgm:cxn modelId="{0BF172E0-59D2-4ED3-9694-C50BB12211CB}" srcId="{56DACB32-A3BB-4CEE-A191-46E17FAF81B7}" destId="{58D0CBA3-CA30-4666-B9BA-DE7DB550EEE6}" srcOrd="1" destOrd="0" parTransId="{699D81C0-D830-466F-A046-3798E13D35DE}" sibTransId="{0E1BCB2E-48FA-463B-B251-2E41C6B764F2}"/>
    <dgm:cxn modelId="{D3BFC2EE-3F0D-4FEC-BDFA-A920B148C6A0}" type="presOf" srcId="{0D78D6B6-E89F-4653-A03D-DFA5BA9ACF3D}" destId="{7E7F87FA-69B4-441A-A9F7-69EB23240584}" srcOrd="0" destOrd="3" presId="urn:microsoft.com/office/officeart/2005/8/layout/vList2"/>
    <dgm:cxn modelId="{3B030AFD-9B9F-49D7-8A2D-CA8DA2B7D088}" srcId="{6CBB4298-D570-4F13-B81D-8B9372D94FA6}" destId="{56DACB32-A3BB-4CEE-A191-46E17FAF81B7}" srcOrd="0" destOrd="0" parTransId="{12252BA0-10A3-43EF-ABE0-9A04E7435784}" sibTransId="{397A75A5-C241-4AC9-AABC-CBD5F4FAD8AC}"/>
    <dgm:cxn modelId="{23EE28E4-2065-40C0-8759-800F1EC8E289}" type="presParOf" srcId="{5E9C2998-4A84-43A8-B864-D50A2736C4A8}" destId="{1AFFD892-AC56-48E0-BDFA-152AC2507076}" srcOrd="0" destOrd="0" presId="urn:microsoft.com/office/officeart/2005/8/layout/vList2"/>
    <dgm:cxn modelId="{F625559A-6005-41A8-86C9-79ED6772456D}" type="presParOf" srcId="{5E9C2998-4A84-43A8-B864-D50A2736C4A8}" destId="{7E7F87FA-69B4-441A-A9F7-69EB2324058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A5A0AF-43D8-4249-9B4C-5B7BAD97F0A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5E23B04-8E12-48B5-B531-99342A04A609}">
      <dgm:prSet/>
      <dgm:spPr/>
      <dgm:t>
        <a:bodyPr/>
        <a:lstStyle/>
        <a:p>
          <a:r>
            <a:rPr lang="en-US" b="1"/>
            <a:t>Missing Middle Homes</a:t>
          </a:r>
          <a:endParaRPr lang="en-US"/>
        </a:p>
      </dgm:t>
    </dgm:pt>
    <dgm:pt modelId="{EAA8E11E-FB14-4504-8391-2515DD44C050}" type="parTrans" cxnId="{6EE6B0BC-2A1C-4262-BFF6-E3FD22A682F5}">
      <dgm:prSet/>
      <dgm:spPr/>
      <dgm:t>
        <a:bodyPr/>
        <a:lstStyle/>
        <a:p>
          <a:endParaRPr lang="en-US"/>
        </a:p>
      </dgm:t>
    </dgm:pt>
    <dgm:pt modelId="{D9A0F6B9-B677-4A1F-95C1-6B62CE7C891A}" type="sibTrans" cxnId="{6EE6B0BC-2A1C-4262-BFF6-E3FD22A682F5}">
      <dgm:prSet/>
      <dgm:spPr/>
      <dgm:t>
        <a:bodyPr/>
        <a:lstStyle/>
        <a:p>
          <a:endParaRPr lang="en-US"/>
        </a:p>
      </dgm:t>
    </dgm:pt>
    <dgm:pt modelId="{7141FF08-9010-474F-A6D7-1A992D3958CC}">
      <dgm:prSet/>
      <dgm:spPr/>
      <dgm:t>
        <a:bodyPr/>
        <a:lstStyle/>
        <a:p>
          <a:r>
            <a:rPr lang="en-US"/>
            <a:t>Implement Senate Bill 10</a:t>
          </a:r>
        </a:p>
      </dgm:t>
    </dgm:pt>
    <dgm:pt modelId="{2095A66F-16E7-4F7D-913F-F15757664CCA}" type="parTrans" cxnId="{35DB7B29-B980-4264-BFD6-0980C543E863}">
      <dgm:prSet/>
      <dgm:spPr/>
      <dgm:t>
        <a:bodyPr/>
        <a:lstStyle/>
        <a:p>
          <a:endParaRPr lang="en-US"/>
        </a:p>
      </dgm:t>
    </dgm:pt>
    <dgm:pt modelId="{D9C16EE1-347D-4739-9DCD-67AFA829F6F2}" type="sibTrans" cxnId="{35DB7B29-B980-4264-BFD6-0980C543E863}">
      <dgm:prSet/>
      <dgm:spPr/>
      <dgm:t>
        <a:bodyPr/>
        <a:lstStyle/>
        <a:p>
          <a:endParaRPr lang="en-US"/>
        </a:p>
      </dgm:t>
    </dgm:pt>
    <dgm:pt modelId="{134C4E09-EFB6-4DB7-98D4-80D0A34FF3D2}">
      <dgm:prSet/>
      <dgm:spPr/>
      <dgm:t>
        <a:bodyPr/>
        <a:lstStyle/>
        <a:p>
          <a:r>
            <a:rPr lang="en-US"/>
            <a:t>Provide homes near transit</a:t>
          </a:r>
        </a:p>
      </dgm:t>
    </dgm:pt>
    <dgm:pt modelId="{2FC2D2D0-8FA9-4C74-9D6A-A7112B2DE1E7}" type="parTrans" cxnId="{E5CCB3B5-96FD-4D9C-82E5-6EE879DE3F54}">
      <dgm:prSet/>
      <dgm:spPr/>
      <dgm:t>
        <a:bodyPr/>
        <a:lstStyle/>
        <a:p>
          <a:endParaRPr lang="en-US"/>
        </a:p>
      </dgm:t>
    </dgm:pt>
    <dgm:pt modelId="{3B5B635A-0104-42A8-BBC9-20EE22AE65BE}" type="sibTrans" cxnId="{E5CCB3B5-96FD-4D9C-82E5-6EE879DE3F54}">
      <dgm:prSet/>
      <dgm:spPr/>
      <dgm:t>
        <a:bodyPr/>
        <a:lstStyle/>
        <a:p>
          <a:endParaRPr lang="en-US"/>
        </a:p>
      </dgm:t>
    </dgm:pt>
    <dgm:pt modelId="{891E4EF4-E1F4-455B-8C13-3B21699953C0}">
      <dgm:prSet/>
      <dgm:spPr/>
      <dgm:t>
        <a:bodyPr/>
        <a:lstStyle/>
        <a:p>
          <a:r>
            <a:rPr lang="en-US"/>
            <a:t>Allow for missing middle homes in all communities</a:t>
          </a:r>
        </a:p>
      </dgm:t>
    </dgm:pt>
    <dgm:pt modelId="{793A2885-C7E0-44BB-A135-B0BE8CB609FC}" type="parTrans" cxnId="{4C4171C2-7B82-436F-B038-139FB97E7D15}">
      <dgm:prSet/>
      <dgm:spPr/>
      <dgm:t>
        <a:bodyPr/>
        <a:lstStyle/>
        <a:p>
          <a:endParaRPr lang="en-US"/>
        </a:p>
      </dgm:t>
    </dgm:pt>
    <dgm:pt modelId="{9CAB3972-75B5-40B5-A6A7-A359DB2AD8E4}" type="sibTrans" cxnId="{4C4171C2-7B82-436F-B038-139FB97E7D15}">
      <dgm:prSet/>
      <dgm:spPr/>
      <dgm:t>
        <a:bodyPr/>
        <a:lstStyle/>
        <a:p>
          <a:endParaRPr lang="en-US"/>
        </a:p>
      </dgm:t>
    </dgm:pt>
    <dgm:pt modelId="{D95AA655-E6CB-48C0-AA44-6F6F24046678}" type="pres">
      <dgm:prSet presAssocID="{DBA5A0AF-43D8-4249-9B4C-5B7BAD97F0A9}" presName="linear" presStyleCnt="0">
        <dgm:presLayoutVars>
          <dgm:animLvl val="lvl"/>
          <dgm:resizeHandles val="exact"/>
        </dgm:presLayoutVars>
      </dgm:prSet>
      <dgm:spPr/>
    </dgm:pt>
    <dgm:pt modelId="{7B9435EF-E987-455B-84C8-CD27579970CC}" type="pres">
      <dgm:prSet presAssocID="{05E23B04-8E12-48B5-B531-99342A04A609}" presName="parentText" presStyleLbl="node1" presStyleIdx="0" presStyleCnt="1">
        <dgm:presLayoutVars>
          <dgm:chMax val="0"/>
          <dgm:bulletEnabled val="1"/>
        </dgm:presLayoutVars>
      </dgm:prSet>
      <dgm:spPr/>
    </dgm:pt>
    <dgm:pt modelId="{A5CC99C0-221C-4560-B4C7-4D52F20FCC20}" type="pres">
      <dgm:prSet presAssocID="{05E23B04-8E12-48B5-B531-99342A04A609}" presName="childText" presStyleLbl="revTx" presStyleIdx="0" presStyleCnt="1">
        <dgm:presLayoutVars>
          <dgm:bulletEnabled val="1"/>
        </dgm:presLayoutVars>
      </dgm:prSet>
      <dgm:spPr/>
    </dgm:pt>
  </dgm:ptLst>
  <dgm:cxnLst>
    <dgm:cxn modelId="{A9D7AF15-4CC3-42EE-AE93-E19E3DA7D571}" type="presOf" srcId="{891E4EF4-E1F4-455B-8C13-3B21699953C0}" destId="{A5CC99C0-221C-4560-B4C7-4D52F20FCC20}" srcOrd="0" destOrd="2" presId="urn:microsoft.com/office/officeart/2005/8/layout/vList2"/>
    <dgm:cxn modelId="{35DB7B29-B980-4264-BFD6-0980C543E863}" srcId="{05E23B04-8E12-48B5-B531-99342A04A609}" destId="{7141FF08-9010-474F-A6D7-1A992D3958CC}" srcOrd="0" destOrd="0" parTransId="{2095A66F-16E7-4F7D-913F-F15757664CCA}" sibTransId="{D9C16EE1-347D-4739-9DCD-67AFA829F6F2}"/>
    <dgm:cxn modelId="{88330535-321B-40A5-A1A5-3FB0370A2351}" type="presOf" srcId="{7141FF08-9010-474F-A6D7-1A992D3958CC}" destId="{A5CC99C0-221C-4560-B4C7-4D52F20FCC20}" srcOrd="0" destOrd="0" presId="urn:microsoft.com/office/officeart/2005/8/layout/vList2"/>
    <dgm:cxn modelId="{65CE5870-0748-4ABF-B95A-94E138E737D3}" type="presOf" srcId="{DBA5A0AF-43D8-4249-9B4C-5B7BAD97F0A9}" destId="{D95AA655-E6CB-48C0-AA44-6F6F24046678}" srcOrd="0" destOrd="0" presId="urn:microsoft.com/office/officeart/2005/8/layout/vList2"/>
    <dgm:cxn modelId="{D4A8F180-14F6-402D-94B8-0FFE017637D5}" type="presOf" srcId="{134C4E09-EFB6-4DB7-98D4-80D0A34FF3D2}" destId="{A5CC99C0-221C-4560-B4C7-4D52F20FCC20}" srcOrd="0" destOrd="1" presId="urn:microsoft.com/office/officeart/2005/8/layout/vList2"/>
    <dgm:cxn modelId="{8EE437B4-8ED8-42B4-991F-D06C728C98F9}" type="presOf" srcId="{05E23B04-8E12-48B5-B531-99342A04A609}" destId="{7B9435EF-E987-455B-84C8-CD27579970CC}" srcOrd="0" destOrd="0" presId="urn:microsoft.com/office/officeart/2005/8/layout/vList2"/>
    <dgm:cxn modelId="{E5CCB3B5-96FD-4D9C-82E5-6EE879DE3F54}" srcId="{05E23B04-8E12-48B5-B531-99342A04A609}" destId="{134C4E09-EFB6-4DB7-98D4-80D0A34FF3D2}" srcOrd="1" destOrd="0" parTransId="{2FC2D2D0-8FA9-4C74-9D6A-A7112B2DE1E7}" sibTransId="{3B5B635A-0104-42A8-BBC9-20EE22AE65BE}"/>
    <dgm:cxn modelId="{6EE6B0BC-2A1C-4262-BFF6-E3FD22A682F5}" srcId="{DBA5A0AF-43D8-4249-9B4C-5B7BAD97F0A9}" destId="{05E23B04-8E12-48B5-B531-99342A04A609}" srcOrd="0" destOrd="0" parTransId="{EAA8E11E-FB14-4504-8391-2515DD44C050}" sibTransId="{D9A0F6B9-B677-4A1F-95C1-6B62CE7C891A}"/>
    <dgm:cxn modelId="{4C4171C2-7B82-436F-B038-139FB97E7D15}" srcId="{05E23B04-8E12-48B5-B531-99342A04A609}" destId="{891E4EF4-E1F4-455B-8C13-3B21699953C0}" srcOrd="2" destOrd="0" parTransId="{793A2885-C7E0-44BB-A135-B0BE8CB609FC}" sibTransId="{9CAB3972-75B5-40B5-A6A7-A359DB2AD8E4}"/>
    <dgm:cxn modelId="{F0F8790E-E507-4A8E-BBE0-47D12C6094F9}" type="presParOf" srcId="{D95AA655-E6CB-48C0-AA44-6F6F24046678}" destId="{7B9435EF-E987-455B-84C8-CD27579970CC}" srcOrd="0" destOrd="0" presId="urn:microsoft.com/office/officeart/2005/8/layout/vList2"/>
    <dgm:cxn modelId="{D978ABE1-D5B0-47FB-A6BA-E1838F31D8B5}" type="presParOf" srcId="{D95AA655-E6CB-48C0-AA44-6F6F24046678}" destId="{A5CC99C0-221C-4560-B4C7-4D52F20FCC2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89BFC6-0188-4259-8682-7973EBDA206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3825DE68-F0A5-4E79-804E-2F703F1F4133}">
      <dgm:prSet phldrT="[Text]"/>
      <dgm:spPr/>
      <dgm:t>
        <a:bodyPr anchor="t"/>
        <a:lstStyle/>
        <a:p>
          <a:r>
            <a:rPr lang="en-US" b="1"/>
            <a:t>City Council Committee</a:t>
          </a:r>
        </a:p>
        <a:p>
          <a:r>
            <a:rPr lang="en-US" b="0"/>
            <a:t>Summer</a:t>
          </a:r>
          <a:br>
            <a:rPr lang="en-US" b="0"/>
          </a:br>
          <a:r>
            <a:rPr lang="en-US" b="0"/>
            <a:t>2023</a:t>
          </a:r>
        </a:p>
      </dgm:t>
    </dgm:pt>
    <dgm:pt modelId="{EEAB1D9F-8B8A-4965-AA75-700828A24E93}" type="parTrans" cxnId="{24AACB6F-A658-423C-A5B1-CD1EC641CED0}">
      <dgm:prSet/>
      <dgm:spPr/>
      <dgm:t>
        <a:bodyPr/>
        <a:lstStyle/>
        <a:p>
          <a:endParaRPr lang="en-US"/>
        </a:p>
      </dgm:t>
    </dgm:pt>
    <dgm:pt modelId="{CD392807-5953-4BA7-B2BC-E91E51DA192F}" type="sibTrans" cxnId="{24AACB6F-A658-423C-A5B1-CD1EC641CED0}">
      <dgm:prSet/>
      <dgm:spPr/>
      <dgm:t>
        <a:bodyPr/>
        <a:lstStyle/>
        <a:p>
          <a:endParaRPr lang="en-US"/>
        </a:p>
      </dgm:t>
    </dgm:pt>
    <dgm:pt modelId="{E1325F92-BFC6-4EFD-BC73-ECE0E4C42A84}">
      <dgm:prSet phldrT="[Text]"/>
      <dgm:spPr/>
      <dgm:t>
        <a:bodyPr anchor="t"/>
        <a:lstStyle/>
        <a:p>
          <a:r>
            <a:rPr lang="en-US" b="1"/>
            <a:t>City Council Adoption</a:t>
          </a:r>
        </a:p>
        <a:p>
          <a:r>
            <a:rPr lang="en-US" b="0"/>
            <a:t>Summer</a:t>
          </a:r>
          <a:br>
            <a:rPr lang="en-US" b="0"/>
          </a:br>
          <a:r>
            <a:rPr lang="en-US" b="0"/>
            <a:t> 2023</a:t>
          </a:r>
        </a:p>
      </dgm:t>
    </dgm:pt>
    <dgm:pt modelId="{2584E333-5CC2-45B8-84E9-B26C11706A72}" type="parTrans" cxnId="{09EEDCA9-FB9B-47C8-B3B3-5AD69431DC49}">
      <dgm:prSet/>
      <dgm:spPr/>
      <dgm:t>
        <a:bodyPr/>
        <a:lstStyle/>
        <a:p>
          <a:endParaRPr lang="en-US"/>
        </a:p>
      </dgm:t>
    </dgm:pt>
    <dgm:pt modelId="{5DEF37CC-1963-40DB-8C3A-ED995C07FAEA}" type="sibTrans" cxnId="{09EEDCA9-FB9B-47C8-B3B3-5AD69431DC49}">
      <dgm:prSet/>
      <dgm:spPr/>
      <dgm:t>
        <a:bodyPr/>
        <a:lstStyle/>
        <a:p>
          <a:endParaRPr lang="en-US"/>
        </a:p>
      </dgm:t>
    </dgm:pt>
    <dgm:pt modelId="{744A5948-EB01-4CCC-BEDB-ED1F60F654CD}" type="pres">
      <dgm:prSet presAssocID="{E489BFC6-0188-4259-8682-7973EBDA2067}" presName="Name0" presStyleCnt="0">
        <dgm:presLayoutVars>
          <dgm:chMax val="11"/>
          <dgm:chPref val="11"/>
          <dgm:dir/>
          <dgm:resizeHandles/>
        </dgm:presLayoutVars>
      </dgm:prSet>
      <dgm:spPr/>
    </dgm:pt>
    <dgm:pt modelId="{E561C60C-29DA-422A-8BBE-B7C3F5F007AC}" type="pres">
      <dgm:prSet presAssocID="{E1325F92-BFC6-4EFD-BC73-ECE0E4C42A84}" presName="Accent2" presStyleCnt="0"/>
      <dgm:spPr/>
    </dgm:pt>
    <dgm:pt modelId="{0E5350C0-689D-4593-B9D5-67E82195F821}" type="pres">
      <dgm:prSet presAssocID="{E1325F92-BFC6-4EFD-BC73-ECE0E4C42A84}" presName="Accent" presStyleLbl="node1" presStyleIdx="0" presStyleCnt="2"/>
      <dgm:spPr/>
    </dgm:pt>
    <dgm:pt modelId="{FFD5B5FD-1144-40AD-859F-3EF7BA34AC2B}" type="pres">
      <dgm:prSet presAssocID="{E1325F92-BFC6-4EFD-BC73-ECE0E4C42A84}" presName="ParentBackground2" presStyleCnt="0"/>
      <dgm:spPr/>
    </dgm:pt>
    <dgm:pt modelId="{99FDF0CB-1ED9-4A10-8E24-45E29E626507}" type="pres">
      <dgm:prSet presAssocID="{E1325F92-BFC6-4EFD-BC73-ECE0E4C42A84}" presName="ParentBackground" presStyleLbl="fgAcc1" presStyleIdx="0" presStyleCnt="2"/>
      <dgm:spPr/>
    </dgm:pt>
    <dgm:pt modelId="{6D84B537-A137-4069-A4EA-4A7C8862C4D9}" type="pres">
      <dgm:prSet presAssocID="{E1325F92-BFC6-4EFD-BC73-ECE0E4C42A84}" presName="Parent2" presStyleLbl="revTx" presStyleIdx="0" presStyleCnt="0">
        <dgm:presLayoutVars>
          <dgm:chMax val="1"/>
          <dgm:chPref val="1"/>
          <dgm:bulletEnabled val="1"/>
        </dgm:presLayoutVars>
      </dgm:prSet>
      <dgm:spPr/>
    </dgm:pt>
    <dgm:pt modelId="{1FC7C324-F4BC-4AD7-A0B0-897DBDF869DD}" type="pres">
      <dgm:prSet presAssocID="{3825DE68-F0A5-4E79-804E-2F703F1F4133}" presName="Accent1" presStyleCnt="0"/>
      <dgm:spPr/>
    </dgm:pt>
    <dgm:pt modelId="{D40DACD8-C08D-4515-84FD-70D646FF112A}" type="pres">
      <dgm:prSet presAssocID="{3825DE68-F0A5-4E79-804E-2F703F1F4133}" presName="Accent" presStyleLbl="node1" presStyleIdx="1" presStyleCnt="2"/>
      <dgm:spPr/>
    </dgm:pt>
    <dgm:pt modelId="{0E8C3A39-C888-46D4-864A-9DD574D53226}" type="pres">
      <dgm:prSet presAssocID="{3825DE68-F0A5-4E79-804E-2F703F1F4133}" presName="ParentBackground1" presStyleCnt="0"/>
      <dgm:spPr/>
    </dgm:pt>
    <dgm:pt modelId="{D62E4D35-1481-4420-88CF-20F691D09B95}" type="pres">
      <dgm:prSet presAssocID="{3825DE68-F0A5-4E79-804E-2F703F1F4133}" presName="ParentBackground" presStyleLbl="fgAcc1" presStyleIdx="1" presStyleCnt="2"/>
      <dgm:spPr/>
    </dgm:pt>
    <dgm:pt modelId="{14C9A4B9-2398-451A-A05A-C4907CA27272}" type="pres">
      <dgm:prSet presAssocID="{3825DE68-F0A5-4E79-804E-2F703F1F4133}" presName="Parent1" presStyleLbl="revTx" presStyleIdx="0" presStyleCnt="0">
        <dgm:presLayoutVars>
          <dgm:chMax val="1"/>
          <dgm:chPref val="1"/>
          <dgm:bulletEnabled val="1"/>
        </dgm:presLayoutVars>
      </dgm:prSet>
      <dgm:spPr/>
    </dgm:pt>
  </dgm:ptLst>
  <dgm:cxnLst>
    <dgm:cxn modelId="{24AACB6F-A658-423C-A5B1-CD1EC641CED0}" srcId="{E489BFC6-0188-4259-8682-7973EBDA2067}" destId="{3825DE68-F0A5-4E79-804E-2F703F1F4133}" srcOrd="0" destOrd="0" parTransId="{EEAB1D9F-8B8A-4965-AA75-700828A24E93}" sibTransId="{CD392807-5953-4BA7-B2BC-E91E51DA192F}"/>
    <dgm:cxn modelId="{324E9884-CC62-404D-939D-F4F1705615E8}" type="presOf" srcId="{3825DE68-F0A5-4E79-804E-2F703F1F4133}" destId="{D62E4D35-1481-4420-88CF-20F691D09B95}" srcOrd="0" destOrd="0" presId="urn:microsoft.com/office/officeart/2011/layout/CircleProcess"/>
    <dgm:cxn modelId="{1F46E585-64BE-4DE1-AE6F-A49E055AD3B5}" type="presOf" srcId="{3825DE68-F0A5-4E79-804E-2F703F1F4133}" destId="{14C9A4B9-2398-451A-A05A-C4907CA27272}" srcOrd="1" destOrd="0" presId="urn:microsoft.com/office/officeart/2011/layout/CircleProcess"/>
    <dgm:cxn modelId="{8297558B-D9B1-405B-9605-61C11506CBFC}" type="presOf" srcId="{E1325F92-BFC6-4EFD-BC73-ECE0E4C42A84}" destId="{6D84B537-A137-4069-A4EA-4A7C8862C4D9}" srcOrd="1" destOrd="0" presId="urn:microsoft.com/office/officeart/2011/layout/CircleProcess"/>
    <dgm:cxn modelId="{09EEDCA9-FB9B-47C8-B3B3-5AD69431DC49}" srcId="{E489BFC6-0188-4259-8682-7973EBDA2067}" destId="{E1325F92-BFC6-4EFD-BC73-ECE0E4C42A84}" srcOrd="1" destOrd="0" parTransId="{2584E333-5CC2-45B8-84E9-B26C11706A72}" sibTransId="{5DEF37CC-1963-40DB-8C3A-ED995C07FAEA}"/>
    <dgm:cxn modelId="{78A1F9CF-B753-4765-BF55-7F345B05CF88}" type="presOf" srcId="{E489BFC6-0188-4259-8682-7973EBDA2067}" destId="{744A5948-EB01-4CCC-BEDB-ED1F60F654CD}" srcOrd="0" destOrd="0" presId="urn:microsoft.com/office/officeart/2011/layout/CircleProcess"/>
    <dgm:cxn modelId="{DD872DF3-41F9-41D2-9ED6-448942E506CD}" type="presOf" srcId="{E1325F92-BFC6-4EFD-BC73-ECE0E4C42A84}" destId="{99FDF0CB-1ED9-4A10-8E24-45E29E626507}" srcOrd="0" destOrd="0" presId="urn:microsoft.com/office/officeart/2011/layout/CircleProcess"/>
    <dgm:cxn modelId="{5BCCFB55-874D-4A96-A602-4673B9B44865}" type="presParOf" srcId="{744A5948-EB01-4CCC-BEDB-ED1F60F654CD}" destId="{E561C60C-29DA-422A-8BBE-B7C3F5F007AC}" srcOrd="0" destOrd="0" presId="urn:microsoft.com/office/officeart/2011/layout/CircleProcess"/>
    <dgm:cxn modelId="{1FA09D39-0E5E-47A2-9AD3-E02057E4C5BD}" type="presParOf" srcId="{E561C60C-29DA-422A-8BBE-B7C3F5F007AC}" destId="{0E5350C0-689D-4593-B9D5-67E82195F821}" srcOrd="0" destOrd="0" presId="urn:microsoft.com/office/officeart/2011/layout/CircleProcess"/>
    <dgm:cxn modelId="{F429666C-AFAF-4F98-B06F-9FB778981607}" type="presParOf" srcId="{744A5948-EB01-4CCC-BEDB-ED1F60F654CD}" destId="{FFD5B5FD-1144-40AD-859F-3EF7BA34AC2B}" srcOrd="1" destOrd="0" presId="urn:microsoft.com/office/officeart/2011/layout/CircleProcess"/>
    <dgm:cxn modelId="{CDE09419-EAC4-48AE-9DD0-0DB3A198B1E0}" type="presParOf" srcId="{FFD5B5FD-1144-40AD-859F-3EF7BA34AC2B}" destId="{99FDF0CB-1ED9-4A10-8E24-45E29E626507}" srcOrd="0" destOrd="0" presId="urn:microsoft.com/office/officeart/2011/layout/CircleProcess"/>
    <dgm:cxn modelId="{4C7F27D3-1C45-44C9-A0CE-18992BC7A3F9}" type="presParOf" srcId="{744A5948-EB01-4CCC-BEDB-ED1F60F654CD}" destId="{6D84B537-A137-4069-A4EA-4A7C8862C4D9}" srcOrd="2" destOrd="0" presId="urn:microsoft.com/office/officeart/2011/layout/CircleProcess"/>
    <dgm:cxn modelId="{5F912530-81FA-4959-A7BD-BFA7F622E97A}" type="presParOf" srcId="{744A5948-EB01-4CCC-BEDB-ED1F60F654CD}" destId="{1FC7C324-F4BC-4AD7-A0B0-897DBDF869DD}" srcOrd="3" destOrd="0" presId="urn:microsoft.com/office/officeart/2011/layout/CircleProcess"/>
    <dgm:cxn modelId="{1BFA849D-63C5-4C5B-AF9B-DA193A4716D4}" type="presParOf" srcId="{1FC7C324-F4BC-4AD7-A0B0-897DBDF869DD}" destId="{D40DACD8-C08D-4515-84FD-70D646FF112A}" srcOrd="0" destOrd="0" presId="urn:microsoft.com/office/officeart/2011/layout/CircleProcess"/>
    <dgm:cxn modelId="{C11B61B5-D76E-4F43-A8BD-2E622F144BB9}" type="presParOf" srcId="{744A5948-EB01-4CCC-BEDB-ED1F60F654CD}" destId="{0E8C3A39-C888-46D4-864A-9DD574D53226}" srcOrd="4" destOrd="0" presId="urn:microsoft.com/office/officeart/2011/layout/CircleProcess"/>
    <dgm:cxn modelId="{E32C2F11-4AA1-4713-AEEC-7644B0090722}" type="presParOf" srcId="{0E8C3A39-C888-46D4-864A-9DD574D53226}" destId="{D62E4D35-1481-4420-88CF-20F691D09B95}" srcOrd="0" destOrd="0" presId="urn:microsoft.com/office/officeart/2011/layout/CircleProcess"/>
    <dgm:cxn modelId="{B71D4290-B0A3-4CE4-AE59-B831FE783450}" type="presParOf" srcId="{744A5948-EB01-4CCC-BEDB-ED1F60F654CD}" destId="{14C9A4B9-2398-451A-A05A-C4907CA27272}" srcOrd="5"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F41C7-204F-4083-BD65-173255AD861F}">
      <dsp:nvSpPr>
        <dsp:cNvPr id="0" name=""/>
        <dsp:cNvSpPr/>
      </dsp:nvSpPr>
      <dsp:spPr>
        <a:xfrm>
          <a:off x="0" y="14453"/>
          <a:ext cx="5657851" cy="16707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a:t>Encouraging New Homes</a:t>
          </a:r>
          <a:endParaRPr lang="en-US" sz="4200" kern="1200"/>
        </a:p>
      </dsp:txBody>
      <dsp:txXfrm>
        <a:off x="81560" y="96013"/>
        <a:ext cx="5494731" cy="1507639"/>
      </dsp:txXfrm>
    </dsp:sp>
    <dsp:sp modelId="{78971D8B-E73E-4D1F-8173-B8C0D9D79D5C}">
      <dsp:nvSpPr>
        <dsp:cNvPr id="0" name=""/>
        <dsp:cNvSpPr/>
      </dsp:nvSpPr>
      <dsp:spPr>
        <a:xfrm>
          <a:off x="0" y="1685214"/>
          <a:ext cx="5657851" cy="2651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637"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3300" kern="1200"/>
            <a:t>New homes on public land</a:t>
          </a:r>
        </a:p>
        <a:p>
          <a:pPr marL="285750" lvl="1" indent="-285750" algn="l" defTabSz="1466850">
            <a:lnSpc>
              <a:spcPct val="90000"/>
            </a:lnSpc>
            <a:spcBef>
              <a:spcPct val="0"/>
            </a:spcBef>
            <a:spcAft>
              <a:spcPct val="20000"/>
            </a:spcAft>
            <a:buChar char="•"/>
          </a:pPr>
          <a:r>
            <a:rPr lang="en-US" sz="3300" kern="1200"/>
            <a:t>New homes for students</a:t>
          </a:r>
        </a:p>
        <a:p>
          <a:pPr marL="285750" lvl="1" indent="-285750" algn="l" defTabSz="1466850">
            <a:lnSpc>
              <a:spcPct val="90000"/>
            </a:lnSpc>
            <a:spcBef>
              <a:spcPct val="0"/>
            </a:spcBef>
            <a:spcAft>
              <a:spcPct val="20000"/>
            </a:spcAft>
            <a:buChar char="•"/>
          </a:pPr>
          <a:r>
            <a:rPr lang="en-US" sz="3300" kern="1200"/>
            <a:t>Limiting Oversupply of parking / Allowing efficient use of land</a:t>
          </a:r>
        </a:p>
      </dsp:txBody>
      <dsp:txXfrm>
        <a:off x="0" y="1685214"/>
        <a:ext cx="5657851" cy="26516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275D8-1A98-4D58-B6C4-415559B702E6}">
      <dsp:nvSpPr>
        <dsp:cNvPr id="0" name=""/>
        <dsp:cNvSpPr/>
      </dsp:nvSpPr>
      <dsp:spPr>
        <a:xfrm>
          <a:off x="0" y="41971"/>
          <a:ext cx="6015723" cy="974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a:t>Furthering Fair Housing</a:t>
          </a:r>
          <a:endParaRPr lang="en-US" sz="4000" kern="1200"/>
        </a:p>
      </dsp:txBody>
      <dsp:txXfrm>
        <a:off x="47548" y="89519"/>
        <a:ext cx="5920627" cy="878929"/>
      </dsp:txXfrm>
    </dsp:sp>
    <dsp:sp modelId="{214E974A-408E-4045-B093-4E6216B6031F}">
      <dsp:nvSpPr>
        <dsp:cNvPr id="0" name=""/>
        <dsp:cNvSpPr/>
      </dsp:nvSpPr>
      <dsp:spPr>
        <a:xfrm>
          <a:off x="0" y="1015996"/>
          <a:ext cx="6015723" cy="3293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999"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a:t>Strengthen Fair Housing</a:t>
          </a:r>
        </a:p>
        <a:p>
          <a:pPr marL="285750" lvl="1" indent="-285750" algn="l" defTabSz="1289050">
            <a:lnSpc>
              <a:spcPct val="90000"/>
            </a:lnSpc>
            <a:spcBef>
              <a:spcPct val="0"/>
            </a:spcBef>
            <a:spcAft>
              <a:spcPct val="20000"/>
            </a:spcAft>
            <a:buChar char="•"/>
          </a:pPr>
          <a:r>
            <a:rPr lang="en-US" sz="2900" kern="1200"/>
            <a:t>New homes for families</a:t>
          </a:r>
        </a:p>
        <a:p>
          <a:pPr marL="285750" lvl="1" indent="-285750" algn="l" defTabSz="1289050">
            <a:lnSpc>
              <a:spcPct val="90000"/>
            </a:lnSpc>
            <a:spcBef>
              <a:spcPct val="0"/>
            </a:spcBef>
            <a:spcAft>
              <a:spcPct val="20000"/>
            </a:spcAft>
            <a:buChar char="•"/>
          </a:pPr>
          <a:r>
            <a:rPr lang="en-US" sz="2900" kern="1200"/>
            <a:t>New homes for very low income community members</a:t>
          </a:r>
        </a:p>
        <a:p>
          <a:pPr marL="285750" lvl="1" indent="-285750" algn="l" defTabSz="1289050">
            <a:lnSpc>
              <a:spcPct val="90000"/>
            </a:lnSpc>
            <a:spcBef>
              <a:spcPct val="0"/>
            </a:spcBef>
            <a:spcAft>
              <a:spcPct val="20000"/>
            </a:spcAft>
            <a:buChar char="•"/>
          </a:pPr>
          <a:r>
            <a:rPr lang="en-US" sz="2900" kern="1200"/>
            <a:t>New homes for moderate income community members</a:t>
          </a:r>
        </a:p>
        <a:p>
          <a:pPr marL="285750" lvl="1" indent="-285750" algn="l" defTabSz="1289050">
            <a:lnSpc>
              <a:spcPct val="90000"/>
            </a:lnSpc>
            <a:spcBef>
              <a:spcPct val="0"/>
            </a:spcBef>
            <a:spcAft>
              <a:spcPct val="20000"/>
            </a:spcAft>
            <a:buChar char="•"/>
          </a:pPr>
          <a:endParaRPr lang="en-US" sz="2900" kern="1200"/>
        </a:p>
      </dsp:txBody>
      <dsp:txXfrm>
        <a:off x="0" y="1015996"/>
        <a:ext cx="6015723" cy="3293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FD892-AC56-48E0-BDFA-152AC2507076}">
      <dsp:nvSpPr>
        <dsp:cNvPr id="0" name=""/>
        <dsp:cNvSpPr/>
      </dsp:nvSpPr>
      <dsp:spPr>
        <a:xfrm>
          <a:off x="0" y="52996"/>
          <a:ext cx="5562600" cy="9354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b="1" kern="1200"/>
            <a:t>Thriving Communities</a:t>
          </a:r>
          <a:endParaRPr lang="en-US" sz="3900" kern="1200"/>
        </a:p>
      </dsp:txBody>
      <dsp:txXfrm>
        <a:off x="45663" y="98659"/>
        <a:ext cx="5471274" cy="844089"/>
      </dsp:txXfrm>
    </dsp:sp>
    <dsp:sp modelId="{7E7F87FA-69B4-441A-A9F7-69EB23240584}">
      <dsp:nvSpPr>
        <dsp:cNvPr id="0" name=""/>
        <dsp:cNvSpPr/>
      </dsp:nvSpPr>
      <dsp:spPr>
        <a:xfrm>
          <a:off x="0" y="988411"/>
          <a:ext cx="5562600" cy="3309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13"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a:t>Reduce displacement of residents</a:t>
          </a:r>
        </a:p>
        <a:p>
          <a:pPr marL="285750" lvl="1" indent="-285750" algn="l" defTabSz="1333500">
            <a:lnSpc>
              <a:spcPct val="90000"/>
            </a:lnSpc>
            <a:spcBef>
              <a:spcPct val="0"/>
            </a:spcBef>
            <a:spcAft>
              <a:spcPct val="20000"/>
            </a:spcAft>
            <a:buChar char="•"/>
          </a:pPr>
          <a:r>
            <a:rPr lang="en-US" sz="3000" kern="1200"/>
            <a:t>Make home protection regulations permanent</a:t>
          </a:r>
        </a:p>
        <a:p>
          <a:pPr marL="285750" lvl="1" indent="-285750" algn="l" defTabSz="1333500">
            <a:lnSpc>
              <a:spcPct val="90000"/>
            </a:lnSpc>
            <a:spcBef>
              <a:spcPct val="0"/>
            </a:spcBef>
            <a:spcAft>
              <a:spcPct val="20000"/>
            </a:spcAft>
            <a:buChar char="•"/>
          </a:pPr>
          <a:r>
            <a:rPr lang="en-US" sz="3000" kern="1200"/>
            <a:t>Provide rental preference to existing community members</a:t>
          </a:r>
        </a:p>
        <a:p>
          <a:pPr marL="285750" lvl="1" indent="-285750" algn="l" defTabSz="1333500">
            <a:lnSpc>
              <a:spcPct val="90000"/>
            </a:lnSpc>
            <a:spcBef>
              <a:spcPct val="0"/>
            </a:spcBef>
            <a:spcAft>
              <a:spcPct val="20000"/>
            </a:spcAft>
            <a:buChar char="•"/>
          </a:pPr>
          <a:r>
            <a:rPr lang="en-US" sz="3000" kern="1200"/>
            <a:t>Replace harmful uses</a:t>
          </a:r>
        </a:p>
      </dsp:txBody>
      <dsp:txXfrm>
        <a:off x="0" y="988411"/>
        <a:ext cx="5562600" cy="3309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435EF-E987-455B-84C8-CD27579970CC}">
      <dsp:nvSpPr>
        <dsp:cNvPr id="0" name=""/>
        <dsp:cNvSpPr/>
      </dsp:nvSpPr>
      <dsp:spPr>
        <a:xfrm>
          <a:off x="0" y="14453"/>
          <a:ext cx="5181600" cy="16707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a:t>Missing Middle Homes</a:t>
          </a:r>
          <a:endParaRPr lang="en-US" sz="4200" kern="1200"/>
        </a:p>
      </dsp:txBody>
      <dsp:txXfrm>
        <a:off x="81560" y="96013"/>
        <a:ext cx="5018480" cy="1507639"/>
      </dsp:txXfrm>
    </dsp:sp>
    <dsp:sp modelId="{A5CC99C0-221C-4560-B4C7-4D52F20FCC20}">
      <dsp:nvSpPr>
        <dsp:cNvPr id="0" name=""/>
        <dsp:cNvSpPr/>
      </dsp:nvSpPr>
      <dsp:spPr>
        <a:xfrm>
          <a:off x="0" y="1685214"/>
          <a:ext cx="5181600" cy="2651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3300" kern="1200"/>
            <a:t>Implement Senate Bill 10</a:t>
          </a:r>
        </a:p>
        <a:p>
          <a:pPr marL="285750" lvl="1" indent="-285750" algn="l" defTabSz="1466850">
            <a:lnSpc>
              <a:spcPct val="90000"/>
            </a:lnSpc>
            <a:spcBef>
              <a:spcPct val="0"/>
            </a:spcBef>
            <a:spcAft>
              <a:spcPct val="20000"/>
            </a:spcAft>
            <a:buChar char="•"/>
          </a:pPr>
          <a:r>
            <a:rPr lang="en-US" sz="3300" kern="1200"/>
            <a:t>Provide homes near transit</a:t>
          </a:r>
        </a:p>
        <a:p>
          <a:pPr marL="285750" lvl="1" indent="-285750" algn="l" defTabSz="1466850">
            <a:lnSpc>
              <a:spcPct val="90000"/>
            </a:lnSpc>
            <a:spcBef>
              <a:spcPct val="0"/>
            </a:spcBef>
            <a:spcAft>
              <a:spcPct val="20000"/>
            </a:spcAft>
            <a:buChar char="•"/>
          </a:pPr>
          <a:r>
            <a:rPr lang="en-US" sz="3300" kern="1200"/>
            <a:t>Allow for missing middle homes in all communities</a:t>
          </a:r>
        </a:p>
      </dsp:txBody>
      <dsp:txXfrm>
        <a:off x="0" y="1685214"/>
        <a:ext cx="5181600" cy="26516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350C0-689D-4593-B9D5-67E82195F821}">
      <dsp:nvSpPr>
        <dsp:cNvPr id="0" name=""/>
        <dsp:cNvSpPr/>
      </dsp:nvSpPr>
      <dsp:spPr>
        <a:xfrm>
          <a:off x="5555802" y="935972"/>
          <a:ext cx="2479863" cy="24798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FDF0CB-1ED9-4A10-8E24-45E29E626507}">
      <dsp:nvSpPr>
        <dsp:cNvPr id="0" name=""/>
        <dsp:cNvSpPr/>
      </dsp:nvSpPr>
      <dsp:spPr>
        <a:xfrm>
          <a:off x="5638427" y="1018648"/>
          <a:ext cx="2314061" cy="231447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t" anchorCtr="0">
          <a:noAutofit/>
        </a:bodyPr>
        <a:lstStyle/>
        <a:p>
          <a:pPr marL="0" lvl="0" indent="0" algn="ctr" defTabSz="1111250">
            <a:lnSpc>
              <a:spcPct val="90000"/>
            </a:lnSpc>
            <a:spcBef>
              <a:spcPct val="0"/>
            </a:spcBef>
            <a:spcAft>
              <a:spcPct val="35000"/>
            </a:spcAft>
            <a:buNone/>
          </a:pPr>
          <a:r>
            <a:rPr lang="en-US" sz="2500" b="1" kern="1200"/>
            <a:t>City Council Adoption</a:t>
          </a:r>
        </a:p>
        <a:p>
          <a:pPr marL="0" lvl="0" indent="0" algn="ctr" defTabSz="1111250">
            <a:lnSpc>
              <a:spcPct val="90000"/>
            </a:lnSpc>
            <a:spcBef>
              <a:spcPct val="0"/>
            </a:spcBef>
            <a:spcAft>
              <a:spcPct val="35000"/>
            </a:spcAft>
            <a:buNone/>
          </a:pPr>
          <a:r>
            <a:rPr lang="en-US" sz="2500" b="0" kern="1200"/>
            <a:t>Summer</a:t>
          </a:r>
          <a:br>
            <a:rPr lang="en-US" sz="2500" b="0" kern="1200"/>
          </a:br>
          <a:r>
            <a:rPr lang="en-US" sz="2500" b="0" kern="1200"/>
            <a:t> 2023</a:t>
          </a:r>
        </a:p>
      </dsp:txBody>
      <dsp:txXfrm>
        <a:off x="5969479" y="1349349"/>
        <a:ext cx="1653058" cy="1653073"/>
      </dsp:txXfrm>
    </dsp:sp>
    <dsp:sp modelId="{D40DACD8-C08D-4515-84FD-70D646FF112A}">
      <dsp:nvSpPr>
        <dsp:cNvPr id="0" name=""/>
        <dsp:cNvSpPr/>
      </dsp:nvSpPr>
      <dsp:spPr>
        <a:xfrm rot="2700000">
          <a:off x="2993548" y="935696"/>
          <a:ext cx="2479945" cy="247994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2E4D35-1481-4420-88CF-20F691D09B95}">
      <dsp:nvSpPr>
        <dsp:cNvPr id="0" name=""/>
        <dsp:cNvSpPr/>
      </dsp:nvSpPr>
      <dsp:spPr>
        <a:xfrm>
          <a:off x="3076489" y="1018648"/>
          <a:ext cx="2314061" cy="231447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t" anchorCtr="0">
          <a:noAutofit/>
        </a:bodyPr>
        <a:lstStyle/>
        <a:p>
          <a:pPr marL="0" lvl="0" indent="0" algn="ctr" defTabSz="1111250">
            <a:lnSpc>
              <a:spcPct val="90000"/>
            </a:lnSpc>
            <a:spcBef>
              <a:spcPct val="0"/>
            </a:spcBef>
            <a:spcAft>
              <a:spcPct val="35000"/>
            </a:spcAft>
            <a:buNone/>
          </a:pPr>
          <a:r>
            <a:rPr lang="en-US" sz="2500" b="1" kern="1200"/>
            <a:t>City Council Committee</a:t>
          </a:r>
        </a:p>
        <a:p>
          <a:pPr marL="0" lvl="0" indent="0" algn="ctr" defTabSz="1111250">
            <a:lnSpc>
              <a:spcPct val="90000"/>
            </a:lnSpc>
            <a:spcBef>
              <a:spcPct val="0"/>
            </a:spcBef>
            <a:spcAft>
              <a:spcPct val="35000"/>
            </a:spcAft>
            <a:buNone/>
          </a:pPr>
          <a:r>
            <a:rPr lang="en-US" sz="2500" b="0" kern="1200"/>
            <a:t>Summer</a:t>
          </a:r>
          <a:br>
            <a:rPr lang="en-US" sz="2500" b="0" kern="1200"/>
          </a:br>
          <a:r>
            <a:rPr lang="en-US" sz="2500" b="0" kern="1200"/>
            <a:t>2023</a:t>
          </a:r>
        </a:p>
      </dsp:txBody>
      <dsp:txXfrm>
        <a:off x="3406991" y="1349349"/>
        <a:ext cx="1653058" cy="165307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5515651-28AB-4DAF-8021-BC2130E22290}" type="datetimeFigureOut">
              <a:rPr lang="en-US" smtClean="0"/>
              <a:t>5/31/2023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978DCAB-42B4-4151-96CF-F3243E896AC4}" type="slidenum">
              <a:rPr lang="en-US" smtClean="0"/>
              <a:t>‹#›</a:t>
            </a:fld>
            <a:endParaRPr lang="en-US"/>
          </a:p>
        </p:txBody>
      </p:sp>
    </p:spTree>
    <p:extLst>
      <p:ext uri="{BB962C8B-B14F-4D97-AF65-F5344CB8AC3E}">
        <p14:creationId xmlns:p14="http://schemas.microsoft.com/office/powerpoint/2010/main" val="2058818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sandiego.gov/economic-development/sdpromisezone/partner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morning, Planning Commissioners. I am Seth Litchney, Program Manager for Housing Policy with the Planning Department. Joining me today are Planning Director Heidi Vonblum, Deputy Director Tait Galloway, and Development Project Manager Jeff Ryan.</a:t>
            </a:r>
          </a:p>
          <a:p>
            <a:endParaRPr lang="en-US"/>
          </a:p>
          <a:p>
            <a:r>
              <a:rPr lang="en-US"/>
              <a:t>Today we holding a Planning Commission workshop on the City’s second Housing Action Package, known as HAP 2.0. This workshop is meant to serve as an opportunity for Planning Commission and the public to provide input on the proposed programs and initiatives in HAP 2.0.</a:t>
            </a:r>
          </a:p>
        </p:txBody>
      </p:sp>
      <p:sp>
        <p:nvSpPr>
          <p:cNvPr id="4" name="Slide Number Placeholder 3"/>
          <p:cNvSpPr>
            <a:spLocks noGrp="1"/>
          </p:cNvSpPr>
          <p:nvPr>
            <p:ph type="sldNum" sz="quarter" idx="5"/>
          </p:nvPr>
        </p:nvSpPr>
        <p:spPr/>
        <p:txBody>
          <a:bodyPr/>
          <a:lstStyle/>
          <a:p>
            <a:fld id="{3978DCAB-42B4-4151-96CF-F3243E896AC4}" type="slidenum">
              <a:rPr lang="en-US" smtClean="0"/>
              <a:t>1</a:t>
            </a:fld>
            <a:endParaRPr lang="en-US"/>
          </a:p>
        </p:txBody>
      </p:sp>
    </p:spTree>
    <p:extLst>
      <p:ext uri="{BB962C8B-B14F-4D97-AF65-F5344CB8AC3E}">
        <p14:creationId xmlns:p14="http://schemas.microsoft.com/office/powerpoint/2010/main" val="4121751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Encouraging New Homes policies promote the development of new homes by implementing recently adopted state law related to parking requirements, revising existing regulations and affordable housing programs to encourage new homes on publicly owned land and providing new homes for students.  </a:t>
            </a:r>
          </a:p>
        </p:txBody>
      </p:sp>
      <p:sp>
        <p:nvSpPr>
          <p:cNvPr id="4" name="Slide Number Placeholder 3"/>
          <p:cNvSpPr>
            <a:spLocks noGrp="1"/>
          </p:cNvSpPr>
          <p:nvPr>
            <p:ph type="sldNum" sz="quarter" idx="5"/>
          </p:nvPr>
        </p:nvSpPr>
        <p:spPr/>
        <p:txBody>
          <a:bodyPr/>
          <a:lstStyle/>
          <a:p>
            <a:fld id="{3978DCAB-42B4-4151-96CF-F3243E896AC4}" type="slidenum">
              <a:rPr lang="en-US" smtClean="0"/>
              <a:t>10</a:t>
            </a:fld>
            <a:endParaRPr lang="en-US"/>
          </a:p>
        </p:txBody>
      </p:sp>
    </p:spTree>
    <p:extLst>
      <p:ext uri="{BB962C8B-B14F-4D97-AF65-F5344CB8AC3E}">
        <p14:creationId xmlns:p14="http://schemas.microsoft.com/office/powerpoint/2010/main" val="158990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23"/>
              </a:spcBef>
            </a:pPr>
            <a:r>
              <a:rPr lang="en-US"/>
              <a:t>The first item is AB 2097. This bill was adopted by the State in 2022 and is currently in effect. The Housing Action Package proposes to implement AB 2097 in our local code.</a:t>
            </a:r>
          </a:p>
          <a:p>
            <a:pPr>
              <a:spcBef>
                <a:spcPts val="1223"/>
              </a:spcBef>
            </a:pPr>
            <a:endParaRPr lang="en-US"/>
          </a:p>
          <a:p>
            <a:pPr>
              <a:spcBef>
                <a:spcPts val="1223"/>
              </a:spcBef>
            </a:pPr>
            <a:r>
              <a:rPr lang="en-US"/>
              <a:t>The new law limits </a:t>
            </a:r>
            <a:r>
              <a:rPr lang="en-US" i="1"/>
              <a:t>oversupply of parking </a:t>
            </a:r>
            <a:r>
              <a:rPr lang="en-US"/>
              <a:t>to allow for the most productive uses of lands that bring more jobs, homes, and public spaces.</a:t>
            </a:r>
          </a:p>
          <a:p>
            <a:pPr>
              <a:spcBef>
                <a:spcPts val="1223"/>
              </a:spcBef>
            </a:pPr>
            <a:endParaRPr lang="en-US"/>
          </a:p>
          <a:p>
            <a:pPr>
              <a:spcBef>
                <a:spcPts val="1223"/>
              </a:spcBef>
            </a:pPr>
            <a:r>
              <a:rPr lang="en-US"/>
              <a:t>In Transit Priority Areas, it allows development to provide needed parking while also providing other land uses. </a:t>
            </a:r>
          </a:p>
          <a:p>
            <a:pPr>
              <a:spcBef>
                <a:spcPts val="1223"/>
              </a:spcBef>
            </a:pPr>
            <a:endParaRPr lang="en-US"/>
          </a:p>
          <a:p>
            <a:pPr>
              <a:spcBef>
                <a:spcPts val="1223"/>
              </a:spcBef>
            </a:pPr>
            <a:r>
              <a:rPr lang="en-US"/>
              <a:t>Locally, the implementation of AB 2097 expands parking oversupply protections from the City’s current Parking Standards Transit Priority Area to the Transit Priority Areas, representing an increase in their applicability. </a:t>
            </a:r>
          </a:p>
          <a:p>
            <a:endParaRPr lang="en-US"/>
          </a:p>
        </p:txBody>
      </p:sp>
      <p:sp>
        <p:nvSpPr>
          <p:cNvPr id="4" name="Slide Number Placeholder 3"/>
          <p:cNvSpPr>
            <a:spLocks noGrp="1"/>
          </p:cNvSpPr>
          <p:nvPr>
            <p:ph type="sldNum" sz="quarter" idx="5"/>
          </p:nvPr>
        </p:nvSpPr>
        <p:spPr/>
        <p:txBody>
          <a:bodyPr/>
          <a:lstStyle/>
          <a:p>
            <a:fld id="{3978DCAB-42B4-4151-96CF-F3243E896AC4}" type="slidenum">
              <a:rPr lang="en-US" smtClean="0"/>
              <a:t>11</a:t>
            </a:fld>
            <a:endParaRPr lang="en-US"/>
          </a:p>
        </p:txBody>
      </p:sp>
    </p:spTree>
    <p:extLst>
      <p:ext uri="{BB962C8B-B14F-4D97-AF65-F5344CB8AC3E}">
        <p14:creationId xmlns:p14="http://schemas.microsoft.com/office/powerpoint/2010/main" val="440337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second item relates to the City’s Junior Accessory Dwelling Unit regulations. Junior ADUs are limited to between 150 to 500 square feet and are limited in where they can be built on a property. </a:t>
            </a:r>
          </a:p>
          <a:p>
            <a:endParaRPr lang="en-US"/>
          </a:p>
          <a:p>
            <a:r>
              <a:rPr lang="en-US"/>
              <a:t>The Housing Action Package proposal includes better alignment with state requirements by no longer allowing JADUs in detached garages or other ADUs.  Instead, JADUs will only be allowed within the walls of an existing structure, including an attached garage. This aligns the City’s definition of an ADU with the recommendations of the Department of Housing and Community Development.</a:t>
            </a:r>
          </a:p>
          <a:p>
            <a:endParaRPr lang="en-US"/>
          </a:p>
        </p:txBody>
      </p:sp>
      <p:sp>
        <p:nvSpPr>
          <p:cNvPr id="4" name="Slide Number Placeholder 3"/>
          <p:cNvSpPr>
            <a:spLocks noGrp="1"/>
          </p:cNvSpPr>
          <p:nvPr>
            <p:ph type="sldNum" sz="quarter" idx="5"/>
          </p:nvPr>
        </p:nvSpPr>
        <p:spPr/>
        <p:txBody>
          <a:bodyPr/>
          <a:lstStyle/>
          <a:p>
            <a:fld id="{3978DCAB-42B4-4151-96CF-F3243E896AC4}" type="slidenum">
              <a:rPr lang="en-US" smtClean="0"/>
              <a:t>12</a:t>
            </a:fld>
            <a:endParaRPr lang="en-US"/>
          </a:p>
        </p:txBody>
      </p:sp>
    </p:spTree>
    <p:extLst>
      <p:ext uri="{BB962C8B-B14F-4D97-AF65-F5344CB8AC3E}">
        <p14:creationId xmlns:p14="http://schemas.microsoft.com/office/powerpoint/2010/main" val="5213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To ensure the Housing Action package is providing homes for all of us, the proposal includes a new incentive for accessible ADUs. These ADUs will provide living opportunities for people with disabilities, mobility limitations, and special needs, including veterans.</a:t>
            </a:r>
          </a:p>
          <a:p>
            <a:pPr lvl="0"/>
            <a:endParaRPr lang="en-US"/>
          </a:p>
          <a:p>
            <a:pPr lvl="0"/>
            <a:r>
              <a:rPr lang="en-US"/>
              <a:t>The incentive would be applied to the City’s existing ADU Home Density Bonus Program, which allows for bonus ADUs when they are deed restricted for affordable households. The proposal would allow the development of one accessible ADU as long as a minimum of two affordable ADU homes are included</a:t>
            </a:r>
            <a:r>
              <a:rPr lang="en-US" sz="3300"/>
              <a:t>.</a:t>
            </a:r>
            <a:endParaRPr lang="en-US" sz="4100"/>
          </a:p>
          <a:p>
            <a:endParaRPr lang="en-US"/>
          </a:p>
        </p:txBody>
      </p:sp>
      <p:sp>
        <p:nvSpPr>
          <p:cNvPr id="4" name="Slide Number Placeholder 3"/>
          <p:cNvSpPr>
            <a:spLocks noGrp="1"/>
          </p:cNvSpPr>
          <p:nvPr>
            <p:ph type="sldNum" sz="quarter" idx="5"/>
          </p:nvPr>
        </p:nvSpPr>
        <p:spPr/>
        <p:txBody>
          <a:bodyPr/>
          <a:lstStyle/>
          <a:p>
            <a:fld id="{3978DCAB-42B4-4151-96CF-F3243E896AC4}" type="slidenum">
              <a:rPr lang="en-US" smtClean="0"/>
              <a:t>13</a:t>
            </a:fld>
            <a:endParaRPr lang="en-US"/>
          </a:p>
        </p:txBody>
      </p:sp>
    </p:spTree>
    <p:extLst>
      <p:ext uri="{BB962C8B-B14F-4D97-AF65-F5344CB8AC3E}">
        <p14:creationId xmlns:p14="http://schemas.microsoft.com/office/powerpoint/2010/main" val="3955473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The fourth item would provide public agencies greater flexibility in developing homes on publicly owned land.</a:t>
            </a:r>
          </a:p>
          <a:p>
            <a:pPr lvl="0"/>
            <a:endParaRPr lang="en-US"/>
          </a:p>
          <a:p>
            <a:pPr lvl="0"/>
            <a:r>
              <a:rPr lang="en-US"/>
              <a:t>HAP 2.0 would amend the Land Development Code to increase building Floor Area Ratio (FAR) bonuses for qualifying housing developments that increase the base-unit affordable homes to allow for greater flexibility in developing affordable homes on publicly owned land </a:t>
            </a:r>
          </a:p>
        </p:txBody>
      </p:sp>
      <p:sp>
        <p:nvSpPr>
          <p:cNvPr id="4" name="Slide Number Placeholder 3"/>
          <p:cNvSpPr>
            <a:spLocks noGrp="1"/>
          </p:cNvSpPr>
          <p:nvPr>
            <p:ph type="sldNum" sz="quarter" idx="5"/>
          </p:nvPr>
        </p:nvSpPr>
        <p:spPr/>
        <p:txBody>
          <a:bodyPr/>
          <a:lstStyle/>
          <a:p>
            <a:fld id="{3978DCAB-42B4-4151-96CF-F3243E896AC4}" type="slidenum">
              <a:rPr lang="en-US" smtClean="0"/>
              <a:t>14</a:t>
            </a:fld>
            <a:endParaRPr lang="en-US"/>
          </a:p>
        </p:txBody>
      </p:sp>
    </p:spTree>
    <p:extLst>
      <p:ext uri="{BB962C8B-B14F-4D97-AF65-F5344CB8AC3E}">
        <p14:creationId xmlns:p14="http://schemas.microsoft.com/office/powerpoint/2010/main" val="2630624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solidFill>
                  <a:schemeClr val="tx1"/>
                </a:solidFill>
              </a:rPr>
              <a:t>As shown on this chart and in the report to the Planning Commission, the FAR bonus based on mobility zone and percent of total units set aside as deed-restricted affordable. </a:t>
            </a:r>
            <a:r>
              <a:rPr lang="en-US"/>
              <a:t>Providing additional opportunities for affordable and middle income homes would help to meet the General Plan Housing Element goals.</a:t>
            </a:r>
            <a:endParaRPr lang="en-US">
              <a:solidFill>
                <a:schemeClr val="tx1"/>
              </a:solidFill>
            </a:endParaRPr>
          </a:p>
          <a:p>
            <a:endParaRPr lang="en-US"/>
          </a:p>
        </p:txBody>
      </p:sp>
      <p:sp>
        <p:nvSpPr>
          <p:cNvPr id="4" name="Slide Number Placeholder 3"/>
          <p:cNvSpPr>
            <a:spLocks noGrp="1"/>
          </p:cNvSpPr>
          <p:nvPr>
            <p:ph type="sldNum" sz="quarter" idx="5"/>
          </p:nvPr>
        </p:nvSpPr>
        <p:spPr/>
        <p:txBody>
          <a:bodyPr/>
          <a:lstStyle/>
          <a:p>
            <a:fld id="{3978DCAB-42B4-4151-96CF-F3243E896AC4}" type="slidenum">
              <a:rPr lang="en-US" smtClean="0"/>
              <a:t>15</a:t>
            </a:fld>
            <a:endParaRPr lang="en-US"/>
          </a:p>
        </p:txBody>
      </p:sp>
    </p:spTree>
    <p:extLst>
      <p:ext uri="{BB962C8B-B14F-4D97-AF65-F5344CB8AC3E}">
        <p14:creationId xmlns:p14="http://schemas.microsoft.com/office/powerpoint/2010/main" val="1730375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The fifth item would provide an incentive to encourage the production of mixed-used development with homes on commercial sites to support the implementation of community plan updates.</a:t>
            </a:r>
          </a:p>
          <a:p>
            <a:pPr lvl="0"/>
            <a:endParaRPr lang="en-US"/>
          </a:p>
          <a:p>
            <a:pPr lvl="0"/>
            <a:r>
              <a:rPr lang="en-US"/>
              <a:t>To qualify, a proposed mixed-use housing development must be:</a:t>
            </a:r>
          </a:p>
          <a:p>
            <a:pPr lvl="1"/>
            <a:r>
              <a:rPr lang="en-US"/>
              <a:t>Located within a Sustainable Development Area; and</a:t>
            </a:r>
          </a:p>
          <a:p>
            <a:pPr lvl="1"/>
            <a:r>
              <a:rPr lang="en-US"/>
              <a:t>Located in an area that is zoned for residential development; and</a:t>
            </a:r>
          </a:p>
          <a:p>
            <a:pPr lvl="1"/>
            <a:r>
              <a:rPr lang="en-US"/>
              <a:t>Have a current land use that is non-residential. </a:t>
            </a:r>
          </a:p>
          <a:p>
            <a:pPr lvl="1"/>
            <a:endParaRPr lang="en-US"/>
          </a:p>
          <a:p>
            <a:pPr lvl="0"/>
            <a:r>
              <a:rPr lang="en-US"/>
              <a:t>If a property owner redevelops a qualifying site with a mixed-use housing development that meets the criteria listed above, the development may have its maximum FAR bonus increased by .5</a:t>
            </a:r>
          </a:p>
          <a:p>
            <a:endParaRPr lang="en-US"/>
          </a:p>
          <a:p>
            <a:endParaRPr lang="en-US"/>
          </a:p>
        </p:txBody>
      </p:sp>
      <p:sp>
        <p:nvSpPr>
          <p:cNvPr id="4" name="Slide Number Placeholder 3"/>
          <p:cNvSpPr>
            <a:spLocks noGrp="1"/>
          </p:cNvSpPr>
          <p:nvPr>
            <p:ph type="sldNum" sz="quarter" idx="5"/>
          </p:nvPr>
        </p:nvSpPr>
        <p:spPr/>
        <p:txBody>
          <a:bodyPr/>
          <a:lstStyle/>
          <a:p>
            <a:fld id="{3978DCAB-42B4-4151-96CF-F3243E896AC4}" type="slidenum">
              <a:rPr lang="en-US" smtClean="0"/>
              <a:t>16</a:t>
            </a:fld>
            <a:endParaRPr lang="en-US"/>
          </a:p>
        </p:txBody>
      </p:sp>
    </p:spTree>
    <p:extLst>
      <p:ext uri="{BB962C8B-B14F-4D97-AF65-F5344CB8AC3E}">
        <p14:creationId xmlns:p14="http://schemas.microsoft.com/office/powerpoint/2010/main" val="2367410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The City is home to multiple community colleges and major universities, however, the supply of on campus homes has not been able to meet the demand for student housing given the shortage of more affordable off campus rental housing options. The shortage in on campus housing creates a need for more student housing off campus, especially housing affordable to low income students. </a:t>
            </a:r>
          </a:p>
          <a:p>
            <a:pPr lvl="0"/>
            <a:endParaRPr lang="en-US"/>
          </a:p>
          <a:p>
            <a:pPr defTabSz="931774">
              <a:defRPr/>
            </a:pPr>
            <a:r>
              <a:rPr lang="en-US"/>
              <a:t>The sixth Housing Action Package item eases the City’s existing regulations to allow for more student housing by basing the Student Housing Density Bonus on percentage of the homes deed restricted for low income students. These developments would be allowed in areas zoned for multifamily housing within a SDA and 1 mile of a University or College campus</a:t>
            </a:r>
          </a:p>
          <a:p>
            <a:pPr defTabSz="931774">
              <a:defRPr/>
            </a:pPr>
            <a:endParaRPr lang="en-US"/>
          </a:p>
          <a:p>
            <a:pPr defTabSz="931774">
              <a:defRPr/>
            </a:pPr>
            <a:r>
              <a:rPr lang="en-US"/>
              <a:t>Increases bicycle parking requirements addresses the potential for an oversupply of parking.</a:t>
            </a:r>
          </a:p>
          <a:p>
            <a:pPr defTabSz="931774">
              <a:defRPr/>
            </a:pPr>
            <a:endParaRPr lang="en-US"/>
          </a:p>
          <a:p>
            <a:pPr defTabSz="931774">
              <a:defRPr/>
            </a:pPr>
            <a:r>
              <a:rPr lang="en-US"/>
              <a:t>Eliminates the requirement that development must have an operating agreement or master lease with one or more institutions.</a:t>
            </a:r>
          </a:p>
          <a:p>
            <a:endParaRPr lang="en-US"/>
          </a:p>
        </p:txBody>
      </p:sp>
      <p:sp>
        <p:nvSpPr>
          <p:cNvPr id="4" name="Slide Number Placeholder 3"/>
          <p:cNvSpPr>
            <a:spLocks noGrp="1"/>
          </p:cNvSpPr>
          <p:nvPr>
            <p:ph type="sldNum" sz="quarter" idx="5"/>
          </p:nvPr>
        </p:nvSpPr>
        <p:spPr/>
        <p:txBody>
          <a:bodyPr/>
          <a:lstStyle/>
          <a:p>
            <a:fld id="{3978DCAB-42B4-4151-96CF-F3243E896AC4}" type="slidenum">
              <a:rPr lang="en-US" smtClean="0"/>
              <a:t>17</a:t>
            </a:fld>
            <a:endParaRPr lang="en-US"/>
          </a:p>
        </p:txBody>
      </p:sp>
    </p:spTree>
    <p:extLst>
      <p:ext uri="{BB962C8B-B14F-4D97-AF65-F5344CB8AC3E}">
        <p14:creationId xmlns:p14="http://schemas.microsoft.com/office/powerpoint/2010/main" val="18966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78DCAB-42B4-4151-96CF-F3243E896AC4}" type="slidenum">
              <a:rPr lang="en-US" smtClean="0"/>
              <a:t>19</a:t>
            </a:fld>
            <a:endParaRPr lang="en-US"/>
          </a:p>
        </p:txBody>
      </p:sp>
    </p:spTree>
    <p:extLst>
      <p:ext uri="{BB962C8B-B14F-4D97-AF65-F5344CB8AC3E}">
        <p14:creationId xmlns:p14="http://schemas.microsoft.com/office/powerpoint/2010/main" val="2347993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seventh item is an incentive for single room occupancy homes. These homes are provide a low cost home for very low income community members especially seniors and people with disabilities and this item is intended to encourage the development of new SROs.</a:t>
            </a:r>
          </a:p>
          <a:p>
            <a:endParaRPr lang="en-US"/>
          </a:p>
          <a:p>
            <a:r>
              <a:rPr lang="en-US"/>
              <a:t>Allows SRO homes under Affordable Housing in All Communities</a:t>
            </a:r>
          </a:p>
          <a:p>
            <a:r>
              <a:rPr lang="en-US"/>
              <a:t>Allows for ministerial approval for SRO homes in areas near transit</a:t>
            </a:r>
          </a:p>
          <a:p>
            <a:endParaRPr lang="en-US"/>
          </a:p>
        </p:txBody>
      </p:sp>
      <p:sp>
        <p:nvSpPr>
          <p:cNvPr id="4" name="Slide Number Placeholder 3"/>
          <p:cNvSpPr>
            <a:spLocks noGrp="1"/>
          </p:cNvSpPr>
          <p:nvPr>
            <p:ph type="sldNum" sz="quarter" idx="5"/>
          </p:nvPr>
        </p:nvSpPr>
        <p:spPr/>
        <p:txBody>
          <a:bodyPr/>
          <a:lstStyle/>
          <a:p>
            <a:fld id="{3978DCAB-42B4-4151-96CF-F3243E896AC4}" type="slidenum">
              <a:rPr lang="en-US" smtClean="0"/>
              <a:t>20</a:t>
            </a:fld>
            <a:endParaRPr lang="en-US"/>
          </a:p>
        </p:txBody>
      </p:sp>
    </p:spTree>
    <p:extLst>
      <p:ext uri="{BB962C8B-B14F-4D97-AF65-F5344CB8AC3E}">
        <p14:creationId xmlns:p14="http://schemas.microsoft.com/office/powerpoint/2010/main" val="196392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a:t>Housing Action Package 2.0 is a series of policy actions that amend the city’s Land Development Code.   </a:t>
            </a:r>
          </a:p>
          <a:p>
            <a:pPr rtl="0" fontAlgn="base"/>
            <a:r>
              <a:rPr lang="en-US"/>
              <a:t>HAP 2.0 builds upon the first Housing Action Package, passed in 2022, and incentivizes a greater variety of new and affordable homes while also addressing the City’s climate and equity goals. </a:t>
            </a:r>
          </a:p>
          <a:p>
            <a:pPr rtl="0" fontAlgn="base"/>
            <a:r>
              <a:rPr lang="en-US"/>
              <a:t>The package affirmatively furthers fair housing by allowing for more home opportunities for all residents in all areas of the city.  </a:t>
            </a:r>
          </a:p>
          <a:p>
            <a:pPr rtl="0" fontAlgn="base"/>
            <a:r>
              <a:rPr lang="en-US"/>
              <a:t>. </a:t>
            </a:r>
          </a:p>
        </p:txBody>
      </p:sp>
      <p:sp>
        <p:nvSpPr>
          <p:cNvPr id="4" name="Slide Number Placeholder 3"/>
          <p:cNvSpPr>
            <a:spLocks noGrp="1"/>
          </p:cNvSpPr>
          <p:nvPr>
            <p:ph type="sldNum" sz="quarter" idx="5"/>
          </p:nvPr>
        </p:nvSpPr>
        <p:spPr/>
        <p:txBody>
          <a:bodyPr/>
          <a:lstStyle/>
          <a:p>
            <a:fld id="{3978DCAB-42B4-4151-96CF-F3243E896AC4}" type="slidenum">
              <a:rPr lang="en-US" smtClean="0"/>
              <a:t>2</a:t>
            </a:fld>
            <a:endParaRPr lang="en-US"/>
          </a:p>
        </p:txBody>
      </p:sp>
    </p:spTree>
    <p:extLst>
      <p:ext uri="{BB962C8B-B14F-4D97-AF65-F5344CB8AC3E}">
        <p14:creationId xmlns:p14="http://schemas.microsoft.com/office/powerpoint/2010/main" val="4137269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accent1"/>
                </a:solidFill>
              </a:rPr>
              <a:t>The eight item is amendments to the Complete Communities housing solutions program. This program provides a density bonus for development that includes affordable housing and amenities for community members. However, the program has mainly seen the construction of smaller, one bedroom homes. These amendments adjust the regulations that can disincentives homes with more bedrooms for families.</a:t>
            </a:r>
          </a:p>
          <a:p>
            <a:pPr lvl="0"/>
            <a:endParaRPr lang="en-US"/>
          </a:p>
          <a:p>
            <a:pPr lvl="0"/>
            <a:r>
              <a:rPr lang="en-US"/>
              <a:t>To address this issue, Housing Action Package provides a waiver of private exterior open space requirement for a development if at least 10% of all dwelling units have three or more bedrooms.</a:t>
            </a:r>
          </a:p>
          <a:p>
            <a:endParaRPr lang="en-US"/>
          </a:p>
        </p:txBody>
      </p:sp>
      <p:sp>
        <p:nvSpPr>
          <p:cNvPr id="4" name="Slide Number Placeholder 3"/>
          <p:cNvSpPr>
            <a:spLocks noGrp="1"/>
          </p:cNvSpPr>
          <p:nvPr>
            <p:ph type="sldNum" sz="quarter" idx="5"/>
          </p:nvPr>
        </p:nvSpPr>
        <p:spPr/>
        <p:txBody>
          <a:bodyPr/>
          <a:lstStyle/>
          <a:p>
            <a:fld id="{3978DCAB-42B4-4151-96CF-F3243E896AC4}" type="slidenum">
              <a:rPr lang="en-US" smtClean="0"/>
              <a:t>21</a:t>
            </a:fld>
            <a:endParaRPr lang="en-US"/>
          </a:p>
        </p:txBody>
      </p:sp>
    </p:spTree>
    <p:extLst>
      <p:ext uri="{BB962C8B-B14F-4D97-AF65-F5344CB8AC3E}">
        <p14:creationId xmlns:p14="http://schemas.microsoft.com/office/powerpoint/2010/main" val="1752714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Additionally the Housing Action Package implements the Citywide DIF scaling for homes under Complete Communities. </a:t>
            </a:r>
          </a:p>
          <a:p>
            <a:endParaRPr lang="en-US"/>
          </a:p>
          <a:p>
            <a:r>
              <a:rPr lang="en-US"/>
              <a:t>Since the DIF is now based on a scaling rate based on home size, smaller homes are subject to lower fees than larger homes and need for a scaling incentive in Complete Communities is no longer needed.</a:t>
            </a:r>
          </a:p>
          <a:p>
            <a:endParaRPr lang="en-US"/>
          </a:p>
          <a:p>
            <a:r>
              <a:rPr lang="en-US"/>
              <a:t>Add to your speaking </a:t>
            </a:r>
            <a:r>
              <a:rPr lang="en-US" err="1"/>
              <a:t>pnts</a:t>
            </a:r>
            <a:r>
              <a:rPr lang="en-US"/>
              <a:t> here that micro units under 500 sf are already more attractive for a developer’s ROI since more homes can be included in a development. </a:t>
            </a:r>
          </a:p>
        </p:txBody>
      </p:sp>
      <p:sp>
        <p:nvSpPr>
          <p:cNvPr id="4" name="Slide Number Placeholder 3"/>
          <p:cNvSpPr>
            <a:spLocks noGrp="1"/>
          </p:cNvSpPr>
          <p:nvPr>
            <p:ph type="sldNum" sz="quarter" idx="5"/>
          </p:nvPr>
        </p:nvSpPr>
        <p:spPr/>
        <p:txBody>
          <a:bodyPr/>
          <a:lstStyle/>
          <a:p>
            <a:fld id="{3978DCAB-42B4-4151-96CF-F3243E896AC4}" type="slidenum">
              <a:rPr lang="en-US" smtClean="0"/>
              <a:t>22</a:t>
            </a:fld>
            <a:endParaRPr lang="en-US"/>
          </a:p>
        </p:txBody>
      </p:sp>
    </p:spTree>
    <p:extLst>
      <p:ext uri="{BB962C8B-B14F-4D97-AF65-F5344CB8AC3E}">
        <p14:creationId xmlns:p14="http://schemas.microsoft.com/office/powerpoint/2010/main" val="1960550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Moderate income homes can be challenging to produce, and the Housing Action Package includes amendment to Complete Communities to help the program provide these important homes.</a:t>
            </a:r>
          </a:p>
          <a:p>
            <a:endParaRPr lang="en-US"/>
          </a:p>
          <a:p>
            <a:r>
              <a:rPr lang="en-US"/>
              <a:t>Currently, Complete Communities requires 40% of the base units be deed restricted for affordable housing at different income levels. </a:t>
            </a:r>
          </a:p>
          <a:p>
            <a:endParaRPr lang="en-US"/>
          </a:p>
          <a:p>
            <a:r>
              <a:rPr lang="en-US"/>
              <a:t>The proposed option would allow for development where 100% of the base units are deed restricted affordable for moderate income households as long as at least of the homes are deed restricted at the 80% area median income. This way, the moderate income homes will be available to more community members at lower side of the moderate area median income.</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3978DCAB-42B4-4151-96CF-F3243E896AC4}" type="slidenum">
              <a:rPr lang="en-US" smtClean="0"/>
              <a:t>23</a:t>
            </a:fld>
            <a:endParaRPr lang="en-US"/>
          </a:p>
        </p:txBody>
      </p:sp>
    </p:spTree>
    <p:extLst>
      <p:ext uri="{BB962C8B-B14F-4D97-AF65-F5344CB8AC3E}">
        <p14:creationId xmlns:p14="http://schemas.microsoft.com/office/powerpoint/2010/main" val="814886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accent1"/>
                </a:solidFill>
              </a:rPr>
              <a:t>The Housing Action Package includes an incentive for more family housing by providing and additional FAR bonus if 30 percent of the homes have at least two bedrooms and 10 percent have at least 3 bedroom. These homes would only be allowed to have one lease per home to be available to families.</a:t>
            </a:r>
            <a:endParaRPr lang="en-US"/>
          </a:p>
          <a:p>
            <a:endParaRPr lang="en-US"/>
          </a:p>
        </p:txBody>
      </p:sp>
      <p:sp>
        <p:nvSpPr>
          <p:cNvPr id="4" name="Slide Number Placeholder 3"/>
          <p:cNvSpPr>
            <a:spLocks noGrp="1"/>
          </p:cNvSpPr>
          <p:nvPr>
            <p:ph type="sldNum" sz="quarter" idx="5"/>
          </p:nvPr>
        </p:nvSpPr>
        <p:spPr/>
        <p:txBody>
          <a:bodyPr/>
          <a:lstStyle/>
          <a:p>
            <a:fld id="{3978DCAB-42B4-4151-96CF-F3243E896AC4}" type="slidenum">
              <a:rPr lang="en-US" smtClean="0"/>
              <a:t>24</a:t>
            </a:fld>
            <a:endParaRPr lang="en-US"/>
          </a:p>
        </p:txBody>
      </p:sp>
    </p:spTree>
    <p:extLst>
      <p:ext uri="{BB962C8B-B14F-4D97-AF65-F5344CB8AC3E}">
        <p14:creationId xmlns:p14="http://schemas.microsoft.com/office/powerpoint/2010/main" val="419403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accent1"/>
                </a:solidFill>
              </a:rPr>
              <a:t>Finally, the Housing Action Package includes an option for off site affordable homes required under complete communities.</a:t>
            </a:r>
          </a:p>
          <a:p>
            <a:endParaRPr lang="en-US">
              <a:solidFill>
                <a:schemeClr val="accent1"/>
              </a:solidFill>
            </a:endParaRPr>
          </a:p>
          <a:p>
            <a:r>
              <a:rPr lang="en-US">
                <a:solidFill>
                  <a:schemeClr val="accent1"/>
                </a:solidFill>
              </a:rPr>
              <a:t>These units would only be allowed in a Sustainable Development Area, a moderate, high or highest resource area, within the same community planning area or a community planning area with less than 5% of its homes deed restricted affordable, or within 1 mile of the development.</a:t>
            </a:r>
          </a:p>
          <a:p>
            <a:endParaRPr lang="en-US">
              <a:solidFill>
                <a:schemeClr val="accent1"/>
              </a:solidFill>
            </a:endParaRPr>
          </a:p>
          <a:p>
            <a:r>
              <a:rPr lang="en-US">
                <a:solidFill>
                  <a:schemeClr val="accent1"/>
                </a:solidFill>
              </a:rPr>
              <a:t>The off site units would be subject to the Neighborhood Enhancement Fee as well, note that the offsite units are capped at the NEF for the subject premises. </a:t>
            </a:r>
            <a:endParaRPr lang="en-US"/>
          </a:p>
          <a:p>
            <a:endParaRPr lang="en-US"/>
          </a:p>
          <a:p>
            <a:endParaRPr lang="en-US"/>
          </a:p>
        </p:txBody>
      </p:sp>
      <p:sp>
        <p:nvSpPr>
          <p:cNvPr id="4" name="Slide Number Placeholder 3"/>
          <p:cNvSpPr>
            <a:spLocks noGrp="1"/>
          </p:cNvSpPr>
          <p:nvPr>
            <p:ph type="sldNum" sz="quarter" idx="5"/>
          </p:nvPr>
        </p:nvSpPr>
        <p:spPr/>
        <p:txBody>
          <a:bodyPr/>
          <a:lstStyle/>
          <a:p>
            <a:fld id="{3978DCAB-42B4-4151-96CF-F3243E896AC4}" type="slidenum">
              <a:rPr lang="en-US" smtClean="0"/>
              <a:t>25</a:t>
            </a:fld>
            <a:endParaRPr lang="en-US"/>
          </a:p>
        </p:txBody>
      </p:sp>
    </p:spTree>
    <p:extLst>
      <p:ext uri="{BB962C8B-B14F-4D97-AF65-F5344CB8AC3E}">
        <p14:creationId xmlns:p14="http://schemas.microsoft.com/office/powerpoint/2010/main" val="326427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Thriving Communities consists of two items that look to reduce the displacement of community members and address harmful uses in communities of concern.</a:t>
            </a:r>
          </a:p>
        </p:txBody>
      </p:sp>
      <p:sp>
        <p:nvSpPr>
          <p:cNvPr id="4" name="Slide Number Placeholder 3"/>
          <p:cNvSpPr>
            <a:spLocks noGrp="1"/>
          </p:cNvSpPr>
          <p:nvPr>
            <p:ph type="sldNum" sz="quarter" idx="5"/>
          </p:nvPr>
        </p:nvSpPr>
        <p:spPr/>
        <p:txBody>
          <a:bodyPr/>
          <a:lstStyle/>
          <a:p>
            <a:fld id="{3978DCAB-42B4-4151-96CF-F3243E896AC4}" type="slidenum">
              <a:rPr lang="en-US" smtClean="0"/>
              <a:t>26</a:t>
            </a:fld>
            <a:endParaRPr lang="en-US"/>
          </a:p>
        </p:txBody>
      </p:sp>
    </p:spTree>
    <p:extLst>
      <p:ext uri="{BB962C8B-B14F-4D97-AF65-F5344CB8AC3E}">
        <p14:creationId xmlns:p14="http://schemas.microsoft.com/office/powerpoint/2010/main" val="3194568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Amends Dwelling Unit Protections to make protections permanent and preserve more units </a:t>
            </a:r>
          </a:p>
          <a:p>
            <a:pPr lvl="1"/>
            <a:r>
              <a:rPr lang="en-US"/>
              <a:t>Remove citywide January 1, 2025 expiration date </a:t>
            </a:r>
          </a:p>
          <a:p>
            <a:pPr lvl="1"/>
            <a:r>
              <a:rPr lang="en-US"/>
              <a:t>Remove the exemption from housing unit replacement for commercial and all mixed-use projects  </a:t>
            </a:r>
          </a:p>
          <a:p>
            <a:endParaRPr lang="en-US"/>
          </a:p>
        </p:txBody>
      </p:sp>
      <p:sp>
        <p:nvSpPr>
          <p:cNvPr id="4" name="Slide Number Placeholder 3"/>
          <p:cNvSpPr>
            <a:spLocks noGrp="1"/>
          </p:cNvSpPr>
          <p:nvPr>
            <p:ph type="sldNum" sz="quarter" idx="5"/>
          </p:nvPr>
        </p:nvSpPr>
        <p:spPr/>
        <p:txBody>
          <a:bodyPr/>
          <a:lstStyle/>
          <a:p>
            <a:fld id="{3978DCAB-42B4-4151-96CF-F3243E896AC4}" type="slidenum">
              <a:rPr lang="en-US" smtClean="0"/>
              <a:t>27</a:t>
            </a:fld>
            <a:endParaRPr lang="en-US"/>
          </a:p>
        </p:txBody>
      </p:sp>
    </p:spTree>
    <p:extLst>
      <p:ext uri="{BB962C8B-B14F-4D97-AF65-F5344CB8AC3E}">
        <p14:creationId xmlns:p14="http://schemas.microsoft.com/office/powerpoint/2010/main" val="3333774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The City has additional requirements that only apply in the Coastal Zone. The housing action package includes amendments these regulations by </a:t>
            </a:r>
          </a:p>
          <a:p>
            <a:endParaRPr lang="en-US"/>
          </a:p>
          <a:p>
            <a:pPr>
              <a:lnSpc>
                <a:spcPct val="120000"/>
              </a:lnSpc>
              <a:spcBef>
                <a:spcPts val="1223"/>
              </a:spcBef>
            </a:pPr>
            <a:r>
              <a:rPr lang="en-US"/>
              <a:t>Requiring the Replacement of affordable dwelling units to very low-income units</a:t>
            </a:r>
          </a:p>
          <a:p>
            <a:pPr>
              <a:lnSpc>
                <a:spcPct val="120000"/>
              </a:lnSpc>
              <a:spcBef>
                <a:spcPts val="1223"/>
              </a:spcBef>
            </a:pPr>
            <a:r>
              <a:rPr lang="en-US"/>
              <a:t>Expanding to apply to premises with 2 or more structures containing a total of 5 or more units</a:t>
            </a:r>
          </a:p>
          <a:p>
            <a:pPr>
              <a:lnSpc>
                <a:spcPct val="120000"/>
              </a:lnSpc>
              <a:spcBef>
                <a:spcPts val="1223"/>
              </a:spcBef>
            </a:pPr>
            <a:r>
              <a:rPr lang="en-US"/>
              <a:t>Eliminating the 3-mile allowance for replacement of affordable units/disallows replacement affordable units in low or very low resource areas </a:t>
            </a:r>
          </a:p>
          <a:p>
            <a:pPr>
              <a:lnSpc>
                <a:spcPct val="120000"/>
              </a:lnSpc>
              <a:spcBef>
                <a:spcPts val="1223"/>
              </a:spcBef>
            </a:pPr>
            <a:r>
              <a:rPr lang="en-US"/>
              <a:t>Requiring the off-site replacement of affordable units in high/highest resource communities in areas that is also high/highest resource community</a:t>
            </a:r>
          </a:p>
          <a:p>
            <a:pPr>
              <a:lnSpc>
                <a:spcPct val="120000"/>
              </a:lnSpc>
              <a:spcBef>
                <a:spcPts val="1223"/>
              </a:spcBef>
            </a:pPr>
            <a:r>
              <a:rPr lang="en-US"/>
              <a:t>And clarifying  the affordable housing replacement requirements do not apply to previously owner-occupied units</a:t>
            </a:r>
          </a:p>
          <a:p>
            <a:endParaRPr lang="en-US"/>
          </a:p>
        </p:txBody>
      </p:sp>
      <p:sp>
        <p:nvSpPr>
          <p:cNvPr id="4" name="Slide Number Placeholder 3"/>
          <p:cNvSpPr>
            <a:spLocks noGrp="1"/>
          </p:cNvSpPr>
          <p:nvPr>
            <p:ph type="sldNum" sz="quarter" idx="5"/>
          </p:nvPr>
        </p:nvSpPr>
        <p:spPr/>
        <p:txBody>
          <a:bodyPr/>
          <a:lstStyle/>
          <a:p>
            <a:fld id="{3978DCAB-42B4-4151-96CF-F3243E896AC4}" type="slidenum">
              <a:rPr lang="en-US" smtClean="0"/>
              <a:t>28</a:t>
            </a:fld>
            <a:endParaRPr lang="en-US"/>
          </a:p>
        </p:txBody>
      </p:sp>
    </p:spTree>
    <p:extLst>
      <p:ext uri="{BB962C8B-B14F-4D97-AF65-F5344CB8AC3E}">
        <p14:creationId xmlns:p14="http://schemas.microsoft.com/office/powerpoint/2010/main" val="3337929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1223"/>
              </a:spcBef>
            </a:pPr>
            <a:r>
              <a:rPr lang="en-US"/>
              <a:t>The Housing Action Package includes </a:t>
            </a:r>
          </a:p>
          <a:p>
            <a:pPr>
              <a:lnSpc>
                <a:spcPct val="110000"/>
              </a:lnSpc>
              <a:spcBef>
                <a:spcPts val="1223"/>
              </a:spcBef>
            </a:pPr>
            <a:endParaRPr lang="en-US"/>
          </a:p>
          <a:p>
            <a:pPr>
              <a:lnSpc>
                <a:spcPct val="110000"/>
              </a:lnSpc>
              <a:spcBef>
                <a:spcPts val="1223"/>
              </a:spcBef>
            </a:pPr>
            <a:r>
              <a:rPr lang="en-US"/>
              <a:t>Provides existing residents </a:t>
            </a:r>
          </a:p>
          <a:p>
            <a:pPr lvl="1">
              <a:lnSpc>
                <a:spcPct val="110000"/>
              </a:lnSpc>
              <a:spcBef>
                <a:spcPts val="1223"/>
              </a:spcBef>
            </a:pPr>
            <a:r>
              <a:rPr lang="en-US"/>
              <a:t>In Low or Lowest Resource Areas </a:t>
            </a:r>
          </a:p>
          <a:p>
            <a:pPr lvl="1">
              <a:lnSpc>
                <a:spcPct val="110000"/>
              </a:lnSpc>
              <a:spcBef>
                <a:spcPts val="1223"/>
              </a:spcBef>
            </a:pPr>
            <a:r>
              <a:rPr lang="en-US"/>
              <a:t>Priority preference to rent new deed-restricted affordable units.</a:t>
            </a:r>
          </a:p>
          <a:p>
            <a:pPr lvl="0"/>
            <a:endParaRPr lang="en-US"/>
          </a:p>
          <a:p>
            <a:pPr lvl="1"/>
            <a:endParaRPr lang="en-US"/>
          </a:p>
          <a:p>
            <a:pPr lvl="1"/>
            <a:endParaRPr lang="en-US"/>
          </a:p>
          <a:p>
            <a:endParaRPr lang="en-US"/>
          </a:p>
        </p:txBody>
      </p:sp>
      <p:sp>
        <p:nvSpPr>
          <p:cNvPr id="4" name="Slide Number Placeholder 3"/>
          <p:cNvSpPr>
            <a:spLocks noGrp="1"/>
          </p:cNvSpPr>
          <p:nvPr>
            <p:ph type="sldNum" sz="quarter" idx="5"/>
          </p:nvPr>
        </p:nvSpPr>
        <p:spPr/>
        <p:txBody>
          <a:bodyPr/>
          <a:lstStyle/>
          <a:p>
            <a:fld id="{3978DCAB-42B4-4151-96CF-F3243E896AC4}" type="slidenum">
              <a:rPr lang="en-US" smtClean="0"/>
              <a:t>29</a:t>
            </a:fld>
            <a:endParaRPr lang="en-US"/>
          </a:p>
        </p:txBody>
      </p:sp>
    </p:spTree>
    <p:extLst>
      <p:ext uri="{BB962C8B-B14F-4D97-AF65-F5344CB8AC3E}">
        <p14:creationId xmlns:p14="http://schemas.microsoft.com/office/powerpoint/2010/main" val="2875580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Reduce displacement by new market rate development </a:t>
            </a:r>
          </a:p>
          <a:p>
            <a:pPr>
              <a:lnSpc>
                <a:spcPct val="110000"/>
              </a:lnSpc>
              <a:spcBef>
                <a:spcPts val="1223"/>
              </a:spcBef>
            </a:pPr>
            <a:r>
              <a:rPr lang="en-US"/>
              <a:t>Allows tenants of rental units proposed for conversion into a condominium to have first opportunity to buy before seller accepts other offers</a:t>
            </a:r>
          </a:p>
          <a:p>
            <a:endParaRPr lang="en-US"/>
          </a:p>
        </p:txBody>
      </p:sp>
      <p:sp>
        <p:nvSpPr>
          <p:cNvPr id="4" name="Slide Number Placeholder 3"/>
          <p:cNvSpPr>
            <a:spLocks noGrp="1"/>
          </p:cNvSpPr>
          <p:nvPr>
            <p:ph type="sldNum" sz="quarter" idx="5"/>
          </p:nvPr>
        </p:nvSpPr>
        <p:spPr/>
        <p:txBody>
          <a:bodyPr/>
          <a:lstStyle/>
          <a:p>
            <a:fld id="{3978DCAB-42B4-4151-96CF-F3243E896AC4}" type="slidenum">
              <a:rPr lang="en-US" smtClean="0"/>
              <a:t>30</a:t>
            </a:fld>
            <a:endParaRPr lang="en-US"/>
          </a:p>
        </p:txBody>
      </p:sp>
    </p:spTree>
    <p:extLst>
      <p:ext uri="{BB962C8B-B14F-4D97-AF65-F5344CB8AC3E}">
        <p14:creationId xmlns:p14="http://schemas.microsoft.com/office/powerpoint/2010/main" val="302930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a:t>We’re amending the Land Development Code in order to provide enough homes to meet future demand.  </a:t>
            </a:r>
          </a:p>
          <a:p>
            <a:pPr rtl="0" fontAlgn="base"/>
            <a:r>
              <a:rPr lang="en-US"/>
              <a:t>This requires making it easier to build more homes at all income levels, while also not displacing current residents </a:t>
            </a:r>
          </a:p>
          <a:p>
            <a:pPr rtl="0" fontAlgn="base"/>
            <a:r>
              <a:rPr lang="en-US"/>
              <a:t>We’re also amending the land development code in order to implement goals and policies found in the General Plan’s Housing Element, Community Plans, and our Climate Action Plan.  </a:t>
            </a:r>
          </a:p>
          <a:p>
            <a:pPr rtl="0" fontAlgn="base"/>
            <a:r>
              <a:rPr lang="en-US"/>
              <a:t> </a:t>
            </a:r>
          </a:p>
          <a:p>
            <a:endParaRPr lang="en-US"/>
          </a:p>
        </p:txBody>
      </p:sp>
      <p:sp>
        <p:nvSpPr>
          <p:cNvPr id="4" name="Slide Number Placeholder 3"/>
          <p:cNvSpPr>
            <a:spLocks noGrp="1"/>
          </p:cNvSpPr>
          <p:nvPr>
            <p:ph type="sldNum" sz="quarter" idx="5"/>
          </p:nvPr>
        </p:nvSpPr>
        <p:spPr/>
        <p:txBody>
          <a:bodyPr/>
          <a:lstStyle/>
          <a:p>
            <a:fld id="{3978DCAB-42B4-4151-96CF-F3243E896AC4}" type="slidenum">
              <a:rPr lang="en-US" smtClean="0"/>
              <a:t>3</a:t>
            </a:fld>
            <a:endParaRPr lang="en-US"/>
          </a:p>
        </p:txBody>
      </p:sp>
    </p:spTree>
    <p:extLst>
      <p:ext uri="{BB962C8B-B14F-4D97-AF65-F5344CB8AC3E}">
        <p14:creationId xmlns:p14="http://schemas.microsoft.com/office/powerpoint/2010/main" val="4397923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Certain existing previously conforming uses, such as wrecking and dismantling of motor vehicles, storage and material scrap yards, are in areas that have been rezoned to allow for homes and mixed-use development as part of a community plan update. These uses can cause a negative affect to community members and reduce the quality of life in these neighborhoods. Many of these previously conforming uses are in the Promise Zone which has been recognized by the federal government as the most disadvantaged and underserved communities in the City which include portions of: Downtown, Barrio Logan, Southeastern San Diego, and the Encanto Neighborhoods. The proposed amendments provide legacy business owners a set period of time to transition their premises to another use out of recognition that business operators may not be prepared and will require sufficient time to change uses. </a:t>
            </a:r>
          </a:p>
          <a:p>
            <a:pPr lvl="0"/>
            <a:endParaRPr lang="en-US"/>
          </a:p>
          <a:p>
            <a:pPr lvl="0"/>
            <a:r>
              <a:rPr lang="en-US"/>
              <a:t>Properties subject to Discontinuing Harmful Uses must meet the following criteria: </a:t>
            </a:r>
          </a:p>
          <a:p>
            <a:pPr lvl="1">
              <a:buFont typeface="Wingdings" panose="05000000000000000000" pitchFamily="2" charset="2"/>
              <a:buChar char="ü"/>
            </a:pPr>
            <a:r>
              <a:rPr lang="en-US"/>
              <a:t>Are assigned a land use designation of auto-dismantling or junkyards; and</a:t>
            </a:r>
          </a:p>
          <a:p>
            <a:pPr lvl="1">
              <a:buFont typeface="Wingdings" panose="05000000000000000000" pitchFamily="2" charset="2"/>
              <a:buChar char="ü"/>
            </a:pPr>
            <a:r>
              <a:rPr lang="en-US"/>
              <a:t>Are located within a Promise Zone; and</a:t>
            </a:r>
          </a:p>
          <a:p>
            <a:pPr lvl="1">
              <a:buFont typeface="Wingdings" panose="05000000000000000000" pitchFamily="2" charset="2"/>
              <a:buChar char="ü"/>
            </a:pPr>
            <a:r>
              <a:rPr lang="en-US"/>
              <a:t>Are currently zoned to allow residential development</a:t>
            </a:r>
          </a:p>
          <a:p>
            <a:endParaRPr lang="en-US"/>
          </a:p>
          <a:p>
            <a:r>
              <a:rPr lang="en-US"/>
              <a:t>To replace these harmful uses, the following incentives and amendments would apply to these previously conforming uses. </a:t>
            </a:r>
          </a:p>
          <a:p>
            <a:pPr>
              <a:spcBef>
                <a:spcPts val="1223"/>
              </a:spcBef>
            </a:pPr>
            <a:r>
              <a:rPr lang="en-US"/>
              <a:t>Providing FAR bonus for new homes that are consistent with the current zone and which would need to be used within a defined period</a:t>
            </a:r>
          </a:p>
          <a:p>
            <a:pPr>
              <a:spcBef>
                <a:spcPts val="1223"/>
              </a:spcBef>
            </a:pPr>
            <a:r>
              <a:rPr lang="en-US"/>
              <a:t>No longer allows the continuation if the use is ended for any reason other than building maintenance and repair or safety</a:t>
            </a:r>
          </a:p>
          <a:p>
            <a:pPr>
              <a:spcBef>
                <a:spcPts val="1223"/>
              </a:spcBef>
            </a:pPr>
            <a:r>
              <a:rPr lang="en-US"/>
              <a:t>No longer allows the harmful use after a defined period</a:t>
            </a:r>
          </a:p>
          <a:p>
            <a:pPr>
              <a:spcBef>
                <a:spcPts val="1223"/>
              </a:spcBef>
            </a:pPr>
            <a:endParaRPr lang="en-US"/>
          </a:p>
          <a:p>
            <a:pPr>
              <a:spcBef>
                <a:spcPts val="1223"/>
              </a:spcBef>
            </a:pPr>
            <a:r>
              <a:rPr lang="en-US"/>
              <a:t>The defined periods of when the use would no longer be allowed and how long the incentive would be available are still under discussion, but will be determined when the Housing Action Package is brought for a recommendation.</a:t>
            </a:r>
          </a:p>
          <a:p>
            <a:endParaRPr lang="en-US"/>
          </a:p>
        </p:txBody>
      </p:sp>
      <p:sp>
        <p:nvSpPr>
          <p:cNvPr id="4" name="Slide Number Placeholder 3"/>
          <p:cNvSpPr>
            <a:spLocks noGrp="1"/>
          </p:cNvSpPr>
          <p:nvPr>
            <p:ph type="sldNum" sz="quarter" idx="5"/>
          </p:nvPr>
        </p:nvSpPr>
        <p:spPr/>
        <p:txBody>
          <a:bodyPr/>
          <a:lstStyle/>
          <a:p>
            <a:fld id="{3978DCAB-42B4-4151-96CF-F3243E896AC4}" type="slidenum">
              <a:rPr lang="en-US" smtClean="0"/>
              <a:t>31</a:t>
            </a:fld>
            <a:endParaRPr lang="en-US"/>
          </a:p>
        </p:txBody>
      </p:sp>
    </p:spTree>
    <p:extLst>
      <p:ext uri="{BB962C8B-B14F-4D97-AF65-F5344CB8AC3E}">
        <p14:creationId xmlns:p14="http://schemas.microsoft.com/office/powerpoint/2010/main" val="40075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map shows the boundaries of the San Diego Promise Zone. The Promise Zone was designated by the Federal Government in 2016 and </a:t>
            </a:r>
            <a:r>
              <a:rPr lang="en-US" sz="2800" b="0" i="0">
                <a:solidFill>
                  <a:srgbClr val="37424A"/>
                </a:solidFill>
                <a:effectLst/>
                <a:latin typeface="Open Sans" panose="020B0606030504020204" pitchFamily="34" charset="0"/>
              </a:rPr>
              <a:t>covers a 6.4-square-mile </a:t>
            </a:r>
            <a:r>
              <a:rPr lang="en-US" sz="2800" b="0" i="0" u="none">
                <a:solidFill>
                  <a:srgbClr val="0098DB"/>
                </a:solidFill>
                <a:effectLst/>
                <a:latin typeface="Open Sans" panose="020B0606030504020204" pitchFamily="34" charset="0"/>
              </a:rPr>
              <a:t>area </a:t>
            </a:r>
            <a:r>
              <a:rPr lang="en-US" sz="2800" b="0" i="0" u="none">
                <a:solidFill>
                  <a:srgbClr val="37424A"/>
                </a:solidFill>
                <a:effectLst/>
                <a:latin typeface="Open Sans" panose="020B0606030504020204" pitchFamily="34" charset="0"/>
              </a:rPr>
              <a:t>t</a:t>
            </a:r>
            <a:r>
              <a:rPr lang="en-US" sz="2800" b="0" i="0">
                <a:solidFill>
                  <a:srgbClr val="37424A"/>
                </a:solidFill>
                <a:effectLst/>
                <a:latin typeface="Open Sans" panose="020B0606030504020204" pitchFamily="34" charset="0"/>
              </a:rPr>
              <a:t>hat spans East Village and Barrio Logan east to Encanto and is home to the City’s most culturally rich and ethnically diverse neighborhoods, but also some of the most disadvantaged and underserved communities. </a:t>
            </a:r>
          </a:p>
          <a:p>
            <a:endParaRPr lang="en-US" sz="2800" b="0" i="0">
              <a:solidFill>
                <a:srgbClr val="37424A"/>
              </a:solidFill>
              <a:effectLst/>
              <a:latin typeface="Open Sans" panose="020B0606030504020204" pitchFamily="34" charset="0"/>
            </a:endParaRPr>
          </a:p>
          <a:p>
            <a:pPr algn="l"/>
            <a:r>
              <a:rPr lang="en-US" sz="2800" b="0" i="0">
                <a:solidFill>
                  <a:srgbClr val="37424A"/>
                </a:solidFill>
                <a:effectLst/>
                <a:latin typeface="Open Sans" panose="020B0606030504020204" pitchFamily="34" charset="0"/>
              </a:rPr>
              <a:t>Through the Promise Zone Initiative, federal government partners work with local government agencies, community-based organizations, direct service providers, residents, and business owners to streamline resources and deliver comprehensive support. Leading the effort, the City has </a:t>
            </a:r>
            <a:r>
              <a:rPr lang="en-US" sz="2800" b="0" i="0" u="sng">
                <a:solidFill>
                  <a:srgbClr val="0098DB"/>
                </a:solidFill>
                <a:effectLst/>
                <a:latin typeface="Open Sans" panose="020B0606030504020204" pitchFamily="34" charset="0"/>
                <a:hlinkClick r:id="rId3"/>
              </a:rPr>
              <a:t>partnered with numerous local organizations and agencies</a:t>
            </a:r>
            <a:r>
              <a:rPr lang="en-US" sz="2800" b="0" i="0">
                <a:solidFill>
                  <a:srgbClr val="37424A"/>
                </a:solidFill>
                <a:effectLst/>
                <a:latin typeface="Open Sans" panose="020B0606030504020204" pitchFamily="34" charset="0"/>
              </a:rPr>
              <a:t> to develop programs and initiatives in six Working Group goal areas to improve quality of life among Promise Zone residents by Increasing Economic Activity, Increasing Access to Quality Affordable Housing, and Promoting Access to Healthcare and Healthy Communities.</a:t>
            </a:r>
          </a:p>
          <a:p>
            <a:pPr algn="l"/>
            <a:endParaRPr lang="en-US" sz="2800" b="0" i="0">
              <a:solidFill>
                <a:srgbClr val="37424A"/>
              </a:solidFill>
              <a:effectLst/>
              <a:latin typeface="Open Sans" panose="020B0606030504020204" pitchFamily="34" charset="0"/>
            </a:endParaRPr>
          </a:p>
          <a:p>
            <a:pPr algn="l"/>
            <a:r>
              <a:rPr lang="en-US" sz="2800" b="0" i="0">
                <a:solidFill>
                  <a:srgbClr val="37424A"/>
                </a:solidFill>
                <a:effectLst/>
                <a:latin typeface="Open Sans" panose="020B0606030504020204" pitchFamily="34" charset="0"/>
              </a:rPr>
              <a:t>The Promise Zone also includes some of the areas with the highest scores on the State of California’s </a:t>
            </a:r>
            <a:r>
              <a:rPr lang="en-US" sz="2800" b="0" i="0" err="1">
                <a:solidFill>
                  <a:srgbClr val="37424A"/>
                </a:solidFill>
                <a:effectLst/>
                <a:latin typeface="Open Sans" panose="020B0606030504020204" pitchFamily="34" charset="0"/>
              </a:rPr>
              <a:t>Enviroscreen</a:t>
            </a:r>
            <a:r>
              <a:rPr lang="en-US" sz="2800" b="0" i="0">
                <a:solidFill>
                  <a:srgbClr val="37424A"/>
                </a:solidFill>
                <a:effectLst/>
                <a:latin typeface="Open Sans" panose="020B0606030504020204" pitchFamily="34" charset="0"/>
              </a:rPr>
              <a:t> mapping tool. These areas have some of the most impacted </a:t>
            </a:r>
          </a:p>
          <a:p>
            <a:pPr marL="0" marR="0" lvl="0" indent="0">
              <a:lnSpc>
                <a:spcPct val="107000"/>
              </a:lnSpc>
              <a:spcBef>
                <a:spcPts val="0"/>
              </a:spcBef>
              <a:spcAft>
                <a:spcPts val="0"/>
              </a:spcAft>
              <a:buFont typeface="Symbol" panose="05050102010706020507" pitchFamily="18" charset="2"/>
              <a:buNone/>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IF NEEDED</a:t>
            </a:r>
          </a:p>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Times New Roman" panose="02020603050405020304" pitchFamily="18" charset="0"/>
              </a:rPr>
              <a:t>There are a total of 28 identified sites that qualify as a discontinued harmful use near residential uses.  </a:t>
            </a:r>
          </a:p>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Times New Roman" panose="02020603050405020304" pitchFamily="18" charset="0"/>
              </a:rPr>
              <a:t>All sites are currently used as Junkyards and recycling facilities, which have a negative effect on community health.   </a:t>
            </a:r>
          </a:p>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Times New Roman" panose="02020603050405020304" pitchFamily="18" charset="0"/>
              </a:rPr>
              <a:t>11 qualifying parcels are located within Barrio Logan.  Of these sites, 9 are in a zone designated as Commercial Neighborhood and two are located within a strictly residential zone. </a:t>
            </a:r>
          </a:p>
          <a:p>
            <a:pPr marL="342900" marR="0" lvl="0" indent="-342900">
              <a:lnSpc>
                <a:spcPct val="107000"/>
              </a:lnSpc>
              <a:spcBef>
                <a:spcPts val="0"/>
              </a:spcBef>
              <a:spcAft>
                <a:spcPts val="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Times New Roman" panose="02020603050405020304" pitchFamily="18" charset="0"/>
              </a:rPr>
              <a:t>9 out of 11 sites have a </a:t>
            </a:r>
            <a:r>
              <a:rPr lang="en-US" sz="1800" kern="100" err="1">
                <a:effectLst/>
                <a:latin typeface="Calibri" panose="020F0502020204030204" pitchFamily="34" charset="0"/>
                <a:ea typeface="Calibri" panose="020F0502020204030204" pitchFamily="34" charset="0"/>
                <a:cs typeface="Times New Roman" panose="02020603050405020304" pitchFamily="18" charset="0"/>
              </a:rPr>
              <a:t>cal-enviroscreen</a:t>
            </a:r>
            <a:r>
              <a:rPr lang="en-US" sz="1800" kern="100">
                <a:effectLst/>
                <a:latin typeface="Calibri" panose="020F0502020204030204" pitchFamily="34" charset="0"/>
                <a:ea typeface="Calibri" panose="020F0502020204030204" pitchFamily="34" charset="0"/>
                <a:cs typeface="Times New Roman" panose="02020603050405020304" pitchFamily="18" charset="0"/>
              </a:rPr>
              <a:t> score greater than 90.  </a:t>
            </a:r>
          </a:p>
          <a:p>
            <a:pPr marL="342900" marR="0" lvl="0" indent="-342900">
              <a:lnSpc>
                <a:spcPct val="107000"/>
              </a:lnSpc>
              <a:spcBef>
                <a:spcPts val="0"/>
              </a:spcBef>
              <a:spcAft>
                <a:spcPts val="80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Times New Roman" panose="02020603050405020304" pitchFamily="18" charset="0"/>
              </a:rPr>
              <a:t>In the Southeastern Community area, there are 17 qualifying parcels all of which are in a zone designated as Commercial Neighborhood.  </a:t>
            </a:r>
          </a:p>
          <a:p>
            <a:pPr marL="342900" marR="0" lvl="0" indent="-342900">
              <a:lnSpc>
                <a:spcPct val="107000"/>
              </a:lnSpc>
              <a:spcBef>
                <a:spcPts val="0"/>
              </a:spcBef>
              <a:spcAft>
                <a:spcPts val="800"/>
              </a:spcAft>
              <a:buFont typeface="Symbol" panose="05050102010706020507" pitchFamily="18" charset="2"/>
              <a:buChar char=""/>
            </a:pPr>
            <a:r>
              <a:rPr lang="en-US" sz="1800" kern="100">
                <a:effectLst/>
                <a:latin typeface="Calibri" panose="020F0502020204030204" pitchFamily="34" charset="0"/>
                <a:ea typeface="Calibri" panose="020F0502020204030204" pitchFamily="34" charset="0"/>
                <a:cs typeface="Times New Roman" panose="02020603050405020304" pitchFamily="18" charset="0"/>
              </a:rPr>
              <a:t>9 of 17 qualifying parcels in Southeastern have a </a:t>
            </a:r>
            <a:r>
              <a:rPr lang="en-US" sz="1800" kern="100" err="1">
                <a:effectLst/>
                <a:latin typeface="Calibri" panose="020F0502020204030204" pitchFamily="34" charset="0"/>
                <a:ea typeface="Calibri" panose="020F0502020204030204" pitchFamily="34" charset="0"/>
                <a:cs typeface="Times New Roman" panose="02020603050405020304" pitchFamily="18" charset="0"/>
              </a:rPr>
              <a:t>cal-enviroscreen</a:t>
            </a:r>
            <a:r>
              <a:rPr lang="en-US" sz="1800" kern="100">
                <a:effectLst/>
                <a:latin typeface="Calibri" panose="020F0502020204030204" pitchFamily="34" charset="0"/>
                <a:ea typeface="Calibri" panose="020F0502020204030204" pitchFamily="34" charset="0"/>
                <a:cs typeface="Times New Roman" panose="02020603050405020304" pitchFamily="18" charset="0"/>
              </a:rPr>
              <a:t> score greater than 90. </a:t>
            </a:r>
          </a:p>
        </p:txBody>
      </p:sp>
      <p:sp>
        <p:nvSpPr>
          <p:cNvPr id="4" name="Slide Number Placeholder 3"/>
          <p:cNvSpPr>
            <a:spLocks noGrp="1"/>
          </p:cNvSpPr>
          <p:nvPr>
            <p:ph type="sldNum" sz="quarter" idx="5"/>
          </p:nvPr>
        </p:nvSpPr>
        <p:spPr/>
        <p:txBody>
          <a:bodyPr/>
          <a:lstStyle/>
          <a:p>
            <a:fld id="{3978DCAB-42B4-4151-96CF-F3243E896AC4}" type="slidenum">
              <a:rPr lang="en-US" smtClean="0"/>
              <a:t>32</a:t>
            </a:fld>
            <a:endParaRPr lang="en-US"/>
          </a:p>
        </p:txBody>
      </p:sp>
    </p:spTree>
    <p:extLst>
      <p:ext uri="{BB962C8B-B14F-4D97-AF65-F5344CB8AC3E}">
        <p14:creationId xmlns:p14="http://schemas.microsoft.com/office/powerpoint/2010/main" val="4791424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HAP 2.0 would create new opportunities to build “missing middle” homes near jobs, schools, transit, and other amenities. As part of the City Missing Middle Housing regulations, the implementation of SB 10 would provide an opportunity for missing middle homes like duplexes, townhomes, rowhomes, and small-scale multifamily development. The Missing Middle Housing regulations would also provide an opportunity to provide affordable homes, family homes, opportunities for home ownership, and furthering fair housing. The amendments would make it easier to build more homes on a single parcel of land to create more affordable, entry-level homes aimed at providing homeownership opportunities for middle-income individuals and families. </a:t>
            </a:r>
          </a:p>
        </p:txBody>
      </p:sp>
      <p:sp>
        <p:nvSpPr>
          <p:cNvPr id="4" name="Slide Number Placeholder 3"/>
          <p:cNvSpPr>
            <a:spLocks noGrp="1"/>
          </p:cNvSpPr>
          <p:nvPr>
            <p:ph type="sldNum" sz="quarter" idx="5"/>
          </p:nvPr>
        </p:nvSpPr>
        <p:spPr/>
        <p:txBody>
          <a:bodyPr/>
          <a:lstStyle/>
          <a:p>
            <a:fld id="{3978DCAB-42B4-4151-96CF-F3243E896AC4}" type="slidenum">
              <a:rPr lang="en-US" smtClean="0"/>
              <a:t>34</a:t>
            </a:fld>
            <a:endParaRPr lang="en-US"/>
          </a:p>
        </p:txBody>
      </p:sp>
    </p:spTree>
    <p:extLst>
      <p:ext uri="{BB962C8B-B14F-4D97-AF65-F5344CB8AC3E}">
        <p14:creationId xmlns:p14="http://schemas.microsoft.com/office/powerpoint/2010/main" val="451826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23"/>
              </a:spcBef>
            </a:pPr>
            <a:r>
              <a:rPr lang="en-US" b="1"/>
              <a:t>Creates new opportunities to build Missing Middle homes near jobs, schools, transit, and other amenities</a:t>
            </a:r>
          </a:p>
          <a:p>
            <a:pPr>
              <a:spcBef>
                <a:spcPts val="1223"/>
              </a:spcBef>
            </a:pPr>
            <a:r>
              <a:rPr lang="en-US"/>
              <a:t>Allows option to adopt an ordinance to allow up to 10 homes per parcel </a:t>
            </a:r>
          </a:p>
          <a:p>
            <a:pPr>
              <a:spcBef>
                <a:spcPts val="1223"/>
              </a:spcBef>
            </a:pPr>
            <a:r>
              <a:rPr lang="en-US"/>
              <a:t>Must be within 0.5 miles of a major transit stop </a:t>
            </a:r>
            <a:r>
              <a:rPr lang="en-US" u="sng"/>
              <a:t>or</a:t>
            </a:r>
            <a:r>
              <a:rPr lang="en-US"/>
              <a:t> on urban infill sites</a:t>
            </a:r>
          </a:p>
          <a:p>
            <a:pPr>
              <a:spcBef>
                <a:spcPts val="1223"/>
              </a:spcBef>
            </a:pPr>
            <a:r>
              <a:rPr lang="en-US"/>
              <a:t>Allows for implementing regulations to be tailored</a:t>
            </a:r>
          </a:p>
          <a:p>
            <a:endParaRPr lang="en-US"/>
          </a:p>
        </p:txBody>
      </p:sp>
      <p:sp>
        <p:nvSpPr>
          <p:cNvPr id="4" name="Slide Number Placeholder 3"/>
          <p:cNvSpPr>
            <a:spLocks noGrp="1"/>
          </p:cNvSpPr>
          <p:nvPr>
            <p:ph type="sldNum" sz="quarter" idx="5"/>
          </p:nvPr>
        </p:nvSpPr>
        <p:spPr/>
        <p:txBody>
          <a:bodyPr/>
          <a:lstStyle/>
          <a:p>
            <a:fld id="{3978DCAB-42B4-4151-96CF-F3243E896AC4}" type="slidenum">
              <a:rPr lang="en-US" smtClean="0"/>
              <a:t>35</a:t>
            </a:fld>
            <a:endParaRPr lang="en-US"/>
          </a:p>
        </p:txBody>
      </p:sp>
    </p:spTree>
    <p:extLst>
      <p:ext uri="{BB962C8B-B14F-4D97-AF65-F5344CB8AC3E}">
        <p14:creationId xmlns:p14="http://schemas.microsoft.com/office/powerpoint/2010/main" val="7932512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a:spcBef>
                <a:spcPts val="1223"/>
              </a:spcBef>
            </a:pPr>
            <a:r>
              <a:rPr lang="en-US" b="1"/>
              <a:t>SB 10 Would apply to qualifying parcels within the </a:t>
            </a:r>
            <a:r>
              <a:rPr lang="en-US"/>
              <a:t>Sustainable Development Areas </a:t>
            </a:r>
          </a:p>
          <a:p>
            <a:pPr>
              <a:spcBef>
                <a:spcPts val="1223"/>
              </a:spcBef>
            </a:pPr>
            <a:endParaRPr lang="en-US" b="1"/>
          </a:p>
          <a:p>
            <a:pPr>
              <a:spcBef>
                <a:spcPts val="1223"/>
              </a:spcBef>
            </a:pPr>
            <a:r>
              <a:rPr lang="en-US" b="1"/>
              <a:t>Would not apply to parcels that are: </a:t>
            </a:r>
          </a:p>
          <a:p>
            <a:pPr>
              <a:lnSpc>
                <a:spcPct val="120000"/>
              </a:lnSpc>
              <a:spcBef>
                <a:spcPts val="1223"/>
              </a:spcBef>
            </a:pPr>
            <a:r>
              <a:rPr lang="en-US"/>
              <a:t>More than 0.5 miles from a major transit stop and are not 75 percent surrounded by urban uses </a:t>
            </a:r>
          </a:p>
          <a:p>
            <a:pPr>
              <a:lnSpc>
                <a:spcPct val="120000"/>
              </a:lnSpc>
              <a:spcBef>
                <a:spcPts val="1223"/>
              </a:spcBef>
            </a:pPr>
            <a:r>
              <a:rPr lang="en-US"/>
              <a:t>With existing deed-restricted affordable homes or SROs </a:t>
            </a:r>
          </a:p>
          <a:p>
            <a:pPr>
              <a:lnSpc>
                <a:spcPct val="120000"/>
              </a:lnSpc>
              <a:spcBef>
                <a:spcPts val="1223"/>
              </a:spcBef>
            </a:pPr>
            <a:r>
              <a:rPr lang="en-US"/>
              <a:t>And on streets that do not meet certain City standards such as without sidewalks</a:t>
            </a:r>
          </a:p>
          <a:p>
            <a:endParaRPr lang="en-US"/>
          </a:p>
        </p:txBody>
      </p:sp>
      <p:sp>
        <p:nvSpPr>
          <p:cNvPr id="4" name="Slide Number Placeholder 3"/>
          <p:cNvSpPr>
            <a:spLocks noGrp="1"/>
          </p:cNvSpPr>
          <p:nvPr>
            <p:ph type="sldNum" sz="quarter" idx="5"/>
          </p:nvPr>
        </p:nvSpPr>
        <p:spPr/>
        <p:txBody>
          <a:bodyPr/>
          <a:lstStyle/>
          <a:p>
            <a:fld id="{3978DCAB-42B4-4151-96CF-F3243E896AC4}" type="slidenum">
              <a:rPr lang="en-US" smtClean="0"/>
              <a:t>36</a:t>
            </a:fld>
            <a:endParaRPr lang="en-US"/>
          </a:p>
        </p:txBody>
      </p:sp>
    </p:spTree>
    <p:extLst>
      <p:ext uri="{BB962C8B-B14F-4D97-AF65-F5344CB8AC3E}">
        <p14:creationId xmlns:p14="http://schemas.microsoft.com/office/powerpoint/2010/main" val="5128609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SB 10 would not apply in Very High Fire Severity Zones, on hazardous waste sites, on earthquake fault zones, and floodways, unless mitigation measures are included.</a:t>
            </a:r>
          </a:p>
          <a:p>
            <a:endParaRPr lang="en-US"/>
          </a:p>
          <a:p>
            <a:pPr>
              <a:lnSpc>
                <a:spcPct val="120000"/>
              </a:lnSpc>
              <a:spcBef>
                <a:spcPts val="611"/>
              </a:spcBef>
            </a:pPr>
            <a:r>
              <a:rPr lang="en-US"/>
              <a:t>But SB 10 would not apply to parcels in the MHPA, on Environmentally sensitive lands, in Historic districts and designated historic resources, and on Designated or dedicated open space areas and parks </a:t>
            </a:r>
          </a:p>
          <a:p>
            <a:endParaRPr lang="en-US"/>
          </a:p>
        </p:txBody>
      </p:sp>
      <p:sp>
        <p:nvSpPr>
          <p:cNvPr id="4" name="Slide Number Placeholder 3"/>
          <p:cNvSpPr>
            <a:spLocks noGrp="1"/>
          </p:cNvSpPr>
          <p:nvPr>
            <p:ph type="sldNum" sz="quarter" idx="5"/>
          </p:nvPr>
        </p:nvSpPr>
        <p:spPr/>
        <p:txBody>
          <a:bodyPr/>
          <a:lstStyle/>
          <a:p>
            <a:fld id="{3978DCAB-42B4-4151-96CF-F3243E896AC4}" type="slidenum">
              <a:rPr lang="en-US" smtClean="0"/>
              <a:t>37</a:t>
            </a:fld>
            <a:endParaRPr lang="en-US"/>
          </a:p>
        </p:txBody>
      </p:sp>
    </p:spTree>
    <p:extLst>
      <p:ext uri="{BB962C8B-B14F-4D97-AF65-F5344CB8AC3E}">
        <p14:creationId xmlns:p14="http://schemas.microsoft.com/office/powerpoint/2010/main" val="9757217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FF0000"/>
              </a:solidFill>
            </a:endParaRPr>
          </a:p>
        </p:txBody>
      </p:sp>
      <p:sp>
        <p:nvSpPr>
          <p:cNvPr id="4" name="Slide Number Placeholder 3"/>
          <p:cNvSpPr>
            <a:spLocks noGrp="1"/>
          </p:cNvSpPr>
          <p:nvPr>
            <p:ph type="sldNum" sz="quarter" idx="5"/>
          </p:nvPr>
        </p:nvSpPr>
        <p:spPr/>
        <p:txBody>
          <a:bodyPr/>
          <a:lstStyle/>
          <a:p>
            <a:fld id="{3978DCAB-42B4-4151-96CF-F3243E896AC4}" type="slidenum">
              <a:rPr lang="en-US" smtClean="0"/>
              <a:t>38</a:t>
            </a:fld>
            <a:endParaRPr lang="en-US"/>
          </a:p>
        </p:txBody>
      </p:sp>
    </p:spTree>
    <p:extLst>
      <p:ext uri="{BB962C8B-B14F-4D97-AF65-F5344CB8AC3E}">
        <p14:creationId xmlns:p14="http://schemas.microsoft.com/office/powerpoint/2010/main" val="19250544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SB 10 Allows a maximum of 10 Units. </a:t>
            </a:r>
          </a:p>
          <a:p>
            <a:pPr lvl="0"/>
            <a:r>
              <a:rPr lang="en-US"/>
              <a:t>Parcels that are zoned for multifamily zone are allowed up to 10 units. </a:t>
            </a:r>
          </a:p>
          <a:p>
            <a:pPr lvl="0"/>
            <a:r>
              <a:rPr lang="en-US"/>
              <a:t>SB10 projects are limited to 1 unit per 1,000 sq ft of lot area in single family zones.</a:t>
            </a:r>
          </a:p>
          <a:p>
            <a:endParaRPr lang="en-US"/>
          </a:p>
          <a:p>
            <a:endParaRPr lang="en-US"/>
          </a:p>
        </p:txBody>
      </p:sp>
      <p:sp>
        <p:nvSpPr>
          <p:cNvPr id="4" name="Slide Number Placeholder 3"/>
          <p:cNvSpPr>
            <a:spLocks noGrp="1"/>
          </p:cNvSpPr>
          <p:nvPr>
            <p:ph type="sldNum" sz="quarter" idx="5"/>
          </p:nvPr>
        </p:nvSpPr>
        <p:spPr/>
        <p:txBody>
          <a:bodyPr/>
          <a:lstStyle/>
          <a:p>
            <a:fld id="{3978DCAB-42B4-4151-96CF-F3243E896AC4}" type="slidenum">
              <a:rPr lang="en-US" smtClean="0"/>
              <a:t>39</a:t>
            </a:fld>
            <a:endParaRPr lang="en-US"/>
          </a:p>
        </p:txBody>
      </p:sp>
    </p:spTree>
    <p:extLst>
      <p:ext uri="{BB962C8B-B14F-4D97-AF65-F5344CB8AC3E}">
        <p14:creationId xmlns:p14="http://schemas.microsoft.com/office/powerpoint/2010/main" val="16716979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Projects proposing more than four homes must include at least one deed-restricted affordable unit. Projects in a High or Highest resource area must provide an additional low or very low deed restricted home.</a:t>
            </a:r>
          </a:p>
          <a:p>
            <a:endParaRPr lang="en-US"/>
          </a:p>
          <a:p>
            <a:endParaRPr lang="en-US"/>
          </a:p>
        </p:txBody>
      </p:sp>
      <p:sp>
        <p:nvSpPr>
          <p:cNvPr id="4" name="Slide Number Placeholder 3"/>
          <p:cNvSpPr>
            <a:spLocks noGrp="1"/>
          </p:cNvSpPr>
          <p:nvPr>
            <p:ph type="sldNum" sz="quarter" idx="5"/>
          </p:nvPr>
        </p:nvSpPr>
        <p:spPr/>
        <p:txBody>
          <a:bodyPr/>
          <a:lstStyle/>
          <a:p>
            <a:fld id="{3978DCAB-42B4-4151-96CF-F3243E896AC4}" type="slidenum">
              <a:rPr lang="en-US" smtClean="0"/>
              <a:t>40</a:t>
            </a:fld>
            <a:endParaRPr lang="en-US"/>
          </a:p>
        </p:txBody>
      </p:sp>
    </p:spTree>
    <p:extLst>
      <p:ext uri="{BB962C8B-B14F-4D97-AF65-F5344CB8AC3E}">
        <p14:creationId xmlns:p14="http://schemas.microsoft.com/office/powerpoint/2010/main" val="31817630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Generally, SB 10 will apply the RM-1-1 base zone requirements, except four foot setbacks would be allowed on the side and rear, the maximum </a:t>
            </a:r>
            <a:r>
              <a:rPr lang="en-US" err="1"/>
              <a:t>hight</a:t>
            </a:r>
            <a:r>
              <a:rPr lang="en-US"/>
              <a:t> would be 35 feet or the base zone, whichever is greater, minimum lot size would be 1000 square feet and the floor area ratio would be 3.0 or the base zone.</a:t>
            </a:r>
          </a:p>
        </p:txBody>
      </p:sp>
      <p:sp>
        <p:nvSpPr>
          <p:cNvPr id="4" name="Slide Number Placeholder 3"/>
          <p:cNvSpPr>
            <a:spLocks noGrp="1"/>
          </p:cNvSpPr>
          <p:nvPr>
            <p:ph type="sldNum" sz="quarter" idx="5"/>
          </p:nvPr>
        </p:nvSpPr>
        <p:spPr/>
        <p:txBody>
          <a:bodyPr/>
          <a:lstStyle/>
          <a:p>
            <a:fld id="{3978DCAB-42B4-4151-96CF-F3243E896AC4}" type="slidenum">
              <a:rPr lang="en-US" smtClean="0"/>
              <a:t>43</a:t>
            </a:fld>
            <a:endParaRPr lang="en-US"/>
          </a:p>
        </p:txBody>
      </p:sp>
    </p:spTree>
    <p:extLst>
      <p:ext uri="{BB962C8B-B14F-4D97-AF65-F5344CB8AC3E}">
        <p14:creationId xmlns:p14="http://schemas.microsoft.com/office/powerpoint/2010/main" val="2501361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a:t>The Housing Element is the City of San Diego’s comprehensive housing plan. The Housing Element is required to adequately plan for housing to meet the needs of the community and include goals, objectives, policies and programs to assist in seeing the homes get developed.</a:t>
            </a:r>
          </a:p>
          <a:p>
            <a:pPr rtl="0" fontAlgn="base"/>
            <a:endParaRPr lang="en-US"/>
          </a:p>
          <a:p>
            <a:pPr rtl="0" fontAlgn="base"/>
            <a:r>
              <a:rPr lang="en-US"/>
              <a:t>The second housing action package implements four of the 6 goals stated in the 2021-2029 Housing Element.   </a:t>
            </a:r>
          </a:p>
          <a:p>
            <a:pPr rtl="0" fontAlgn="base"/>
            <a:endParaRPr lang="en-US"/>
          </a:p>
          <a:p>
            <a:pPr rtl="0" fontAlgn="base"/>
            <a:r>
              <a:rPr lang="en-US"/>
              <a:t>Specifically, these actions facilitate the construction of quality housing, improve the existing housing stock, provide new affordable housing, and exemplify sustainable development and growth.  </a:t>
            </a:r>
          </a:p>
          <a:p>
            <a:pPr rtl="0" fontAlgn="base"/>
            <a:r>
              <a:rPr lang="en-US"/>
              <a:t> </a:t>
            </a:r>
          </a:p>
          <a:p>
            <a:endParaRPr lang="en-US"/>
          </a:p>
        </p:txBody>
      </p:sp>
      <p:sp>
        <p:nvSpPr>
          <p:cNvPr id="4" name="Slide Number Placeholder 3"/>
          <p:cNvSpPr>
            <a:spLocks noGrp="1"/>
          </p:cNvSpPr>
          <p:nvPr>
            <p:ph type="sldNum" sz="quarter" idx="5"/>
          </p:nvPr>
        </p:nvSpPr>
        <p:spPr/>
        <p:txBody>
          <a:bodyPr/>
          <a:lstStyle/>
          <a:p>
            <a:fld id="{3978DCAB-42B4-4151-96CF-F3243E896AC4}" type="slidenum">
              <a:rPr lang="en-US" smtClean="0"/>
              <a:t>4</a:t>
            </a:fld>
            <a:endParaRPr lang="en-US"/>
          </a:p>
        </p:txBody>
      </p:sp>
    </p:spTree>
    <p:extLst>
      <p:ext uri="{BB962C8B-B14F-4D97-AF65-F5344CB8AC3E}">
        <p14:creationId xmlns:p14="http://schemas.microsoft.com/office/powerpoint/2010/main" val="9268444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Additionally, </a:t>
            </a:r>
            <a:r>
              <a:rPr lang="en-US" b="1"/>
              <a:t>developments with more than four homes would be required to have a</a:t>
            </a:r>
            <a:r>
              <a:rPr lang="en-US"/>
              <a:t>t least 2 homes have 3+ bedrooms; and</a:t>
            </a:r>
          </a:p>
          <a:p>
            <a:pPr>
              <a:spcBef>
                <a:spcPts val="1223"/>
              </a:spcBef>
            </a:pPr>
            <a:r>
              <a:rPr lang="en-US"/>
              <a:t>At least 1 home has 2+ bedrooms</a:t>
            </a:r>
          </a:p>
          <a:p>
            <a:endParaRPr lang="en-US"/>
          </a:p>
          <a:p>
            <a:endParaRPr lang="en-US"/>
          </a:p>
          <a:p>
            <a:r>
              <a:rPr lang="en-US"/>
              <a:t>Note that this can be waived if affordable housing provided onsite. </a:t>
            </a:r>
          </a:p>
        </p:txBody>
      </p:sp>
      <p:sp>
        <p:nvSpPr>
          <p:cNvPr id="4" name="Slide Number Placeholder 3"/>
          <p:cNvSpPr>
            <a:spLocks noGrp="1"/>
          </p:cNvSpPr>
          <p:nvPr>
            <p:ph type="sldNum" sz="quarter" idx="5"/>
          </p:nvPr>
        </p:nvSpPr>
        <p:spPr/>
        <p:txBody>
          <a:bodyPr/>
          <a:lstStyle/>
          <a:p>
            <a:fld id="{3978DCAB-42B4-4151-96CF-F3243E896AC4}" type="slidenum">
              <a:rPr lang="en-US" smtClean="0"/>
              <a:t>44</a:t>
            </a:fld>
            <a:endParaRPr lang="en-US"/>
          </a:p>
        </p:txBody>
      </p:sp>
    </p:spTree>
    <p:extLst>
      <p:ext uri="{BB962C8B-B14F-4D97-AF65-F5344CB8AC3E}">
        <p14:creationId xmlns:p14="http://schemas.microsoft.com/office/powerpoint/2010/main" val="14014375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Inside of the Transit Priority Area, the AB 2097 parking requirements would apply, but outside of the TPA, the first two homes would not be required to provide parking and all other homes would be required to provide one parking space.</a:t>
            </a:r>
          </a:p>
          <a:p>
            <a:endParaRPr lang="en-US"/>
          </a:p>
          <a:p>
            <a:r>
              <a:rPr lang="en-US"/>
              <a:t>Please note that this is consistent with requirements for ADUs and SB 9. </a:t>
            </a:r>
          </a:p>
        </p:txBody>
      </p:sp>
      <p:sp>
        <p:nvSpPr>
          <p:cNvPr id="4" name="Slide Number Placeholder 3"/>
          <p:cNvSpPr>
            <a:spLocks noGrp="1"/>
          </p:cNvSpPr>
          <p:nvPr>
            <p:ph type="sldNum" sz="quarter" idx="5"/>
          </p:nvPr>
        </p:nvSpPr>
        <p:spPr/>
        <p:txBody>
          <a:bodyPr/>
          <a:lstStyle/>
          <a:p>
            <a:fld id="{3978DCAB-42B4-4151-96CF-F3243E896AC4}" type="slidenum">
              <a:rPr lang="en-US" smtClean="0"/>
              <a:t>45</a:t>
            </a:fld>
            <a:endParaRPr lang="en-US"/>
          </a:p>
        </p:txBody>
      </p:sp>
    </p:spTree>
    <p:extLst>
      <p:ext uri="{BB962C8B-B14F-4D97-AF65-F5344CB8AC3E}">
        <p14:creationId xmlns:p14="http://schemas.microsoft.com/office/powerpoint/2010/main" val="13730549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Finally, SB 10 would promote homeownership by requiring a parcel could be subdivided without additional physical improvements.</a:t>
            </a:r>
          </a:p>
          <a:p>
            <a:pPr lvl="0"/>
            <a:endParaRPr lang="en-US" sz="2900"/>
          </a:p>
          <a:p>
            <a:pPr lvl="0"/>
            <a:r>
              <a:rPr lang="en-US" sz="2900"/>
              <a:t>And DIF and Neighborhood Enhancement fees would apply to SB 10 development at the multifamily rate to ensure public amenities can be funded.</a:t>
            </a:r>
          </a:p>
          <a:p>
            <a:endParaRPr lang="en-US"/>
          </a:p>
        </p:txBody>
      </p:sp>
      <p:sp>
        <p:nvSpPr>
          <p:cNvPr id="4" name="Slide Number Placeholder 3"/>
          <p:cNvSpPr>
            <a:spLocks noGrp="1"/>
          </p:cNvSpPr>
          <p:nvPr>
            <p:ph type="sldNum" sz="quarter" idx="5"/>
          </p:nvPr>
        </p:nvSpPr>
        <p:spPr/>
        <p:txBody>
          <a:bodyPr/>
          <a:lstStyle/>
          <a:p>
            <a:fld id="{3978DCAB-42B4-4151-96CF-F3243E896AC4}" type="slidenum">
              <a:rPr lang="en-US" smtClean="0"/>
              <a:t>46</a:t>
            </a:fld>
            <a:endParaRPr lang="en-US"/>
          </a:p>
        </p:txBody>
      </p:sp>
    </p:spTree>
    <p:extLst>
      <p:ext uri="{BB962C8B-B14F-4D97-AF65-F5344CB8AC3E}">
        <p14:creationId xmlns:p14="http://schemas.microsoft.com/office/powerpoint/2010/main" val="13533272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Finally, SB 10 would promote homeownership by requiring a parcel could be subdivided without additional physical improvements.</a:t>
            </a:r>
          </a:p>
          <a:p>
            <a:pPr lvl="0"/>
            <a:endParaRPr lang="en-US" sz="2900"/>
          </a:p>
          <a:p>
            <a:pPr lvl="0"/>
            <a:r>
              <a:rPr lang="en-US" sz="2900"/>
              <a:t>And DIF and Neighborhood Enhancement fees would apply to SB 10 development at the multifamily rate to ensure public amenities can be funded.</a:t>
            </a:r>
          </a:p>
          <a:p>
            <a:endParaRPr lang="en-US"/>
          </a:p>
        </p:txBody>
      </p:sp>
      <p:sp>
        <p:nvSpPr>
          <p:cNvPr id="4" name="Slide Number Placeholder 3"/>
          <p:cNvSpPr>
            <a:spLocks noGrp="1"/>
          </p:cNvSpPr>
          <p:nvPr>
            <p:ph type="sldNum" sz="quarter" idx="5"/>
          </p:nvPr>
        </p:nvSpPr>
        <p:spPr/>
        <p:txBody>
          <a:bodyPr/>
          <a:lstStyle/>
          <a:p>
            <a:fld id="{3978DCAB-42B4-4151-96CF-F3243E896AC4}" type="slidenum">
              <a:rPr lang="en-US" smtClean="0"/>
              <a:t>47</a:t>
            </a:fld>
            <a:endParaRPr lang="en-US"/>
          </a:p>
        </p:txBody>
      </p:sp>
    </p:spTree>
    <p:extLst>
      <p:ext uri="{BB962C8B-B14F-4D97-AF65-F5344CB8AC3E}">
        <p14:creationId xmlns:p14="http://schemas.microsoft.com/office/powerpoint/2010/main" val="2597210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a:t>In the first scenario, someone would like to develop on a 5,000 square foot lot. </a:t>
            </a:r>
          </a:p>
          <a:p>
            <a:pPr marL="228600" indent="-228600">
              <a:buFont typeface="+mj-lt"/>
              <a:buAutoNum type="arabicPeriod"/>
            </a:pPr>
            <a:r>
              <a:rPr lang="en-US"/>
              <a:t>The base zone for this scenario is single-family, specifically RS 1-7. </a:t>
            </a:r>
          </a:p>
          <a:p>
            <a:pPr marL="228600" indent="-228600">
              <a:buFont typeface="+mj-lt"/>
              <a:buAutoNum type="arabicPeriod"/>
            </a:pPr>
            <a:r>
              <a:rPr lang="en-US"/>
              <a:t>This development is also located in a TCAC High Resource area.</a:t>
            </a:r>
          </a:p>
          <a:p>
            <a:pPr marL="228600" indent="-228600">
              <a:buFont typeface="+mj-lt"/>
              <a:buAutoNum type="arabicPeriod"/>
            </a:pPr>
            <a:r>
              <a:rPr lang="en-US"/>
              <a:t>Because the premises is in a single-family base zone, our program will allow the development of 1 home per 1,000 sq ft lot.  So in this case, a 5,000 square foot lot would allow for up to five homes.</a:t>
            </a:r>
          </a:p>
          <a:p>
            <a:pPr marL="228600" indent="-228600">
              <a:buFont typeface="+mj-lt"/>
              <a:buAutoNum type="arabicPeriod"/>
            </a:pPr>
            <a:r>
              <a:rPr lang="en-US"/>
              <a:t>If someone would like to build the full 5 homes, they would be required to build at least two homes with three or more bedrooms, and one home with two or more bedrooms.</a:t>
            </a:r>
          </a:p>
          <a:p>
            <a:pPr marL="228600" indent="-228600">
              <a:buFont typeface="+mj-lt"/>
              <a:buAutoNum type="arabicPeriod"/>
            </a:pPr>
            <a:r>
              <a:rPr lang="en-US"/>
              <a:t>Building five homes would also require that one home be deed restricted as affordable for very low, low, and moderate resource households. </a:t>
            </a:r>
          </a:p>
          <a:p>
            <a:pPr marL="228600" indent="-228600">
              <a:buFont typeface="+mj-lt"/>
              <a:buAutoNum type="arabicPeriod"/>
            </a:pPr>
            <a:r>
              <a:rPr lang="en-US"/>
              <a:t>Because this project is also located in a High Resource Area, it would be required to set aside an additional home as deed-restricted for very low- or low-income households.</a:t>
            </a:r>
          </a:p>
          <a:p>
            <a:pPr marL="228600" indent="-228600">
              <a:buFont typeface="+mj-lt"/>
              <a:buAutoNum type="arabicPeriod"/>
            </a:pPr>
            <a:r>
              <a:rPr lang="en-US"/>
              <a:t>Under the City of San Diego’s proposed regulations, applicants have the option to pay an inclusionary in-lieu fee </a:t>
            </a:r>
            <a:r>
              <a:rPr lang="en-US" b="1">
                <a:solidFill>
                  <a:schemeClr val="accent1"/>
                </a:solidFill>
              </a:rPr>
              <a:t>as an alternative to providing the on-site affordable units. The f</a:t>
            </a:r>
            <a:r>
              <a:rPr lang="en-US"/>
              <a:t>ee rate would depend on site’s location within a California Tax Credit Allocation Committee (CTCAC) Opportunity Area.</a:t>
            </a:r>
          </a:p>
          <a:p>
            <a:pPr marL="228600" indent="-228600">
              <a:buFont typeface="+mj-lt"/>
              <a:buAutoNum type="arabicPeriod"/>
            </a:pPr>
            <a:r>
              <a:rPr lang="en-US"/>
              <a:t>To encourage keeping affordable units onsite, applicants that choose to develop the affordable units onsite may receive one of the following waivers.</a:t>
            </a:r>
          </a:p>
          <a:p>
            <a:pPr marL="228600" indent="-228600">
              <a:buFont typeface="+mj-lt"/>
              <a:buAutoNum type="arabicPeriod"/>
            </a:pPr>
            <a:r>
              <a:rPr lang="en-US"/>
              <a:t>First, they could receive a waiver from the Neighborhood Enhancement Fund Fee,</a:t>
            </a:r>
          </a:p>
          <a:p>
            <a:pPr marL="228600" indent="-228600">
              <a:buFont typeface="+mj-lt"/>
              <a:buAutoNum type="arabicPeriod"/>
            </a:pPr>
            <a:r>
              <a:rPr lang="en-US"/>
              <a:t>Alternatively, they could replace a required three-bedroom unit with an additional two-bedroom unit, Receive a development regulation waiver </a:t>
            </a:r>
          </a:p>
          <a:p>
            <a:pPr marL="228600" indent="-228600">
              <a:buFont typeface="+mj-lt"/>
              <a:buAutoNum type="arabicPeriod"/>
            </a:pPr>
            <a:r>
              <a:rPr lang="en-US"/>
              <a:t>In total, for someone to build five homes in a single family zone on a 5,000 sq ft lot, they would be required to build at least three homes suitable for families and two homes set aside as affordable units. (show the types of proposed homes)</a:t>
            </a:r>
          </a:p>
          <a:p>
            <a:pPr marL="228600" indent="-228600">
              <a:buFont typeface="+mj-lt"/>
              <a:buAutoNum type="arabicPeriod"/>
            </a:pPr>
            <a:r>
              <a:rPr lang="en-US"/>
              <a:t>In this scenario, the removal of a single-family building would result in the creation of five homes, two of which are affordable. A total net gain of 4 homes. </a:t>
            </a:r>
          </a:p>
        </p:txBody>
      </p:sp>
      <p:sp>
        <p:nvSpPr>
          <p:cNvPr id="4" name="Slide Number Placeholder 3"/>
          <p:cNvSpPr>
            <a:spLocks noGrp="1"/>
          </p:cNvSpPr>
          <p:nvPr>
            <p:ph type="sldNum" sz="quarter" idx="5"/>
          </p:nvPr>
        </p:nvSpPr>
        <p:spPr/>
        <p:txBody>
          <a:bodyPr/>
          <a:lstStyle/>
          <a:p>
            <a:fld id="{408A834D-0DD2-4AB4-B65E-4EA956D1FED2}" type="slidenum">
              <a:rPr lang="en-US" smtClean="0"/>
              <a:t>48</a:t>
            </a:fld>
            <a:endParaRPr lang="en-US"/>
          </a:p>
        </p:txBody>
      </p:sp>
    </p:spTree>
    <p:extLst>
      <p:ext uri="{BB962C8B-B14F-4D97-AF65-F5344CB8AC3E}">
        <p14:creationId xmlns:p14="http://schemas.microsoft.com/office/powerpoint/2010/main" val="22494274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 steps in </a:t>
            </a:r>
          </a:p>
        </p:txBody>
      </p:sp>
      <p:sp>
        <p:nvSpPr>
          <p:cNvPr id="4" name="Slide Number Placeholder 3"/>
          <p:cNvSpPr>
            <a:spLocks noGrp="1"/>
          </p:cNvSpPr>
          <p:nvPr>
            <p:ph type="sldNum" sz="quarter" idx="5"/>
          </p:nvPr>
        </p:nvSpPr>
        <p:spPr/>
        <p:txBody>
          <a:bodyPr/>
          <a:lstStyle/>
          <a:p>
            <a:fld id="{3978DCAB-42B4-4151-96CF-F3243E896AC4}" type="slidenum">
              <a:rPr lang="en-US" smtClean="0"/>
              <a:t>49</a:t>
            </a:fld>
            <a:endParaRPr lang="en-US"/>
          </a:p>
        </p:txBody>
      </p:sp>
    </p:spTree>
    <p:extLst>
      <p:ext uri="{BB962C8B-B14F-4D97-AF65-F5344CB8AC3E}">
        <p14:creationId xmlns:p14="http://schemas.microsoft.com/office/powerpoint/2010/main" val="18941967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April 28, 2022</a:t>
            </a:r>
          </a:p>
          <a:p>
            <a:endParaRPr lang="en-US"/>
          </a:p>
        </p:txBody>
      </p:sp>
      <p:sp>
        <p:nvSpPr>
          <p:cNvPr id="4" name="Slide Number Placeholder 3"/>
          <p:cNvSpPr>
            <a:spLocks noGrp="1"/>
          </p:cNvSpPr>
          <p:nvPr>
            <p:ph type="sldNum" sz="quarter" idx="5"/>
          </p:nvPr>
        </p:nvSpPr>
        <p:spPr/>
        <p:txBody>
          <a:bodyPr/>
          <a:lstStyle/>
          <a:p>
            <a:fld id="{3978DCAB-42B4-4151-96CF-F3243E896AC4}" type="slidenum">
              <a:rPr lang="en-US" smtClean="0"/>
              <a:t>50</a:t>
            </a:fld>
            <a:endParaRPr lang="en-US"/>
          </a:p>
        </p:txBody>
      </p:sp>
    </p:spTree>
    <p:extLst>
      <p:ext uri="{BB962C8B-B14F-4D97-AF65-F5344CB8AC3E}">
        <p14:creationId xmlns:p14="http://schemas.microsoft.com/office/powerpoint/2010/main" val="24074418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78DCAB-42B4-4151-96CF-F3243E896AC4}" type="slidenum">
              <a:rPr lang="en-US" smtClean="0"/>
              <a:t>52</a:t>
            </a:fld>
            <a:endParaRPr lang="en-US"/>
          </a:p>
        </p:txBody>
      </p:sp>
    </p:spTree>
    <p:extLst>
      <p:ext uri="{BB962C8B-B14F-4D97-AF65-F5344CB8AC3E}">
        <p14:creationId xmlns:p14="http://schemas.microsoft.com/office/powerpoint/2010/main" val="3264346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a:t>Per state law, San Diego is responsible for permitting a certain number of new homes by 2029, as specified in SANDAG’s 6</a:t>
            </a:r>
            <a:r>
              <a:rPr lang="en-US" baseline="30000"/>
              <a:t>th</a:t>
            </a:r>
            <a:r>
              <a:rPr lang="en-US"/>
              <a:t> Cycle Regional Housing Needs Assessment.  </a:t>
            </a:r>
          </a:p>
          <a:p>
            <a:pPr rtl="0" fontAlgn="base"/>
            <a:r>
              <a:rPr lang="en-US"/>
              <a:t>  </a:t>
            </a:r>
          </a:p>
          <a:p>
            <a:pPr rtl="0" fontAlgn="base"/>
            <a:r>
              <a:rPr lang="en-US"/>
              <a:t>In total, the City is expected to permit over 108,000 new homes building permits by 2029. Of these, over 44,000 must be affordable for very low- and low-income residents, and another 19,00 for moderate income community members.   </a:t>
            </a:r>
          </a:p>
          <a:p>
            <a:pPr rtl="0" fontAlgn="base"/>
            <a:endParaRPr lang="en-US"/>
          </a:p>
          <a:p>
            <a:pPr rtl="0" fontAlgn="base"/>
            <a:r>
              <a:rPr lang="en-US"/>
              <a:t>Historically, the City of San Diego has struggled to meet regional housing need allocation goals, especially for lower income households.  </a:t>
            </a:r>
          </a:p>
          <a:p>
            <a:pPr rtl="0" fontAlgn="base"/>
            <a:endParaRPr lang="en-US"/>
          </a:p>
          <a:p>
            <a:pPr rtl="0" fontAlgn="base"/>
            <a:r>
              <a:rPr lang="en-US"/>
              <a:t>The Housing Action Plan includes programs aimed at assisting the City in meeting these targets.</a:t>
            </a:r>
          </a:p>
          <a:p>
            <a:endParaRPr lang="en-US"/>
          </a:p>
        </p:txBody>
      </p:sp>
      <p:sp>
        <p:nvSpPr>
          <p:cNvPr id="4" name="Slide Number Placeholder 3"/>
          <p:cNvSpPr>
            <a:spLocks noGrp="1"/>
          </p:cNvSpPr>
          <p:nvPr>
            <p:ph type="sldNum" sz="quarter" idx="5"/>
          </p:nvPr>
        </p:nvSpPr>
        <p:spPr/>
        <p:txBody>
          <a:bodyPr/>
          <a:lstStyle/>
          <a:p>
            <a:fld id="{3978DCAB-42B4-4151-96CF-F3243E896AC4}" type="slidenum">
              <a:rPr lang="en-US" smtClean="0"/>
              <a:t>5</a:t>
            </a:fld>
            <a:endParaRPr lang="en-US"/>
          </a:p>
        </p:txBody>
      </p:sp>
    </p:spTree>
    <p:extLst>
      <p:ext uri="{BB962C8B-B14F-4D97-AF65-F5344CB8AC3E}">
        <p14:creationId xmlns:p14="http://schemas.microsoft.com/office/powerpoint/2010/main" val="1036775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housing action package is comprised of four parts, Encouraging New Homes, Fair Housing For All, Thriving Neighborhoods, and Missing Middle Housing.   </a:t>
            </a:r>
          </a:p>
        </p:txBody>
      </p:sp>
      <p:sp>
        <p:nvSpPr>
          <p:cNvPr id="4" name="Slide Number Placeholder 3"/>
          <p:cNvSpPr>
            <a:spLocks noGrp="1"/>
          </p:cNvSpPr>
          <p:nvPr>
            <p:ph type="sldNum" sz="quarter" idx="5"/>
          </p:nvPr>
        </p:nvSpPr>
        <p:spPr/>
        <p:txBody>
          <a:bodyPr/>
          <a:lstStyle/>
          <a:p>
            <a:fld id="{3978DCAB-42B4-4151-96CF-F3243E896AC4}" type="slidenum">
              <a:rPr lang="en-US" smtClean="0"/>
              <a:t>6</a:t>
            </a:fld>
            <a:endParaRPr lang="en-US"/>
          </a:p>
        </p:txBody>
      </p:sp>
    </p:spTree>
    <p:extLst>
      <p:ext uri="{BB962C8B-B14F-4D97-AF65-F5344CB8AC3E}">
        <p14:creationId xmlns:p14="http://schemas.microsoft.com/office/powerpoint/2010/main" val="470365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I begin on the presentation., I would like to note the areas that have been amended or added since the Planning Commission Workshop in April. </a:t>
            </a:r>
          </a:p>
          <a:p>
            <a:endParaRPr lang="en-US"/>
          </a:p>
          <a:p>
            <a:r>
              <a:rPr lang="en-US"/>
              <a:t>Two items related to the Missing Middle Housing SB 10</a:t>
            </a:r>
          </a:p>
        </p:txBody>
      </p:sp>
      <p:sp>
        <p:nvSpPr>
          <p:cNvPr id="4" name="Slide Number Placeholder 3"/>
          <p:cNvSpPr>
            <a:spLocks noGrp="1"/>
          </p:cNvSpPr>
          <p:nvPr>
            <p:ph type="sldNum" sz="quarter" idx="5"/>
          </p:nvPr>
        </p:nvSpPr>
        <p:spPr/>
        <p:txBody>
          <a:bodyPr/>
          <a:lstStyle/>
          <a:p>
            <a:fld id="{3978DCAB-42B4-4151-96CF-F3243E896AC4}" type="slidenum">
              <a:rPr lang="en-US" smtClean="0"/>
              <a:t>7</a:t>
            </a:fld>
            <a:endParaRPr lang="en-US"/>
          </a:p>
        </p:txBody>
      </p:sp>
    </p:spTree>
    <p:extLst>
      <p:ext uri="{BB962C8B-B14F-4D97-AF65-F5344CB8AC3E}">
        <p14:creationId xmlns:p14="http://schemas.microsoft.com/office/powerpoint/2010/main" val="3255306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development of a program to ensure priority preference is made available to community members in these areas will require collaboration with stakeholders, funding, and other actions to ensure it is effective in addressing displacement. Therefore, the priority preference requirements would not be implemented until a program can be developed and approved as part of a future action of the Housing Authority and/or City Council to ensure successful implementation</a:t>
            </a:r>
          </a:p>
        </p:txBody>
      </p:sp>
      <p:sp>
        <p:nvSpPr>
          <p:cNvPr id="4" name="Slide Number Placeholder 3"/>
          <p:cNvSpPr>
            <a:spLocks noGrp="1"/>
          </p:cNvSpPr>
          <p:nvPr>
            <p:ph type="sldNum" sz="quarter" idx="5"/>
          </p:nvPr>
        </p:nvSpPr>
        <p:spPr/>
        <p:txBody>
          <a:bodyPr/>
          <a:lstStyle/>
          <a:p>
            <a:fld id="{3978DCAB-42B4-4151-96CF-F3243E896AC4}" type="slidenum">
              <a:rPr lang="en-US" smtClean="0"/>
              <a:t>8</a:t>
            </a:fld>
            <a:endParaRPr lang="en-US"/>
          </a:p>
        </p:txBody>
      </p:sp>
    </p:spTree>
    <p:extLst>
      <p:ext uri="{BB962C8B-B14F-4D97-AF65-F5344CB8AC3E}">
        <p14:creationId xmlns:p14="http://schemas.microsoft.com/office/powerpoint/2010/main" val="318820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I begin on the presentation., I would like to note the areas that have been amended or added since the Planning Commission Workshop in April. </a:t>
            </a:r>
          </a:p>
          <a:p>
            <a:endParaRPr lang="en-US"/>
          </a:p>
          <a:p>
            <a:r>
              <a:rPr lang="en-US"/>
              <a:t>Two items related to the Missing Middle Housing SB 10</a:t>
            </a:r>
          </a:p>
        </p:txBody>
      </p:sp>
      <p:sp>
        <p:nvSpPr>
          <p:cNvPr id="4" name="Slide Number Placeholder 3"/>
          <p:cNvSpPr>
            <a:spLocks noGrp="1"/>
          </p:cNvSpPr>
          <p:nvPr>
            <p:ph type="sldNum" sz="quarter" idx="5"/>
          </p:nvPr>
        </p:nvSpPr>
        <p:spPr/>
        <p:txBody>
          <a:bodyPr/>
          <a:lstStyle/>
          <a:p>
            <a:fld id="{3978DCAB-42B4-4151-96CF-F3243E896AC4}" type="slidenum">
              <a:rPr lang="en-US" smtClean="0"/>
              <a:t>9</a:t>
            </a:fld>
            <a:endParaRPr lang="en-US"/>
          </a:p>
        </p:txBody>
      </p:sp>
    </p:spTree>
    <p:extLst>
      <p:ext uri="{BB962C8B-B14F-4D97-AF65-F5344CB8AC3E}">
        <p14:creationId xmlns:p14="http://schemas.microsoft.com/office/powerpoint/2010/main" val="3019689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44321-BEDE-4932-AA6F-3C56774035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796C4E-F9F6-4277-B13A-482AC26FA8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67923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CAC998-DA61-405D-95B6-42660257F27F}"/>
              </a:ext>
            </a:extLst>
          </p:cNvPr>
          <p:cNvSpPr/>
          <p:nvPr/>
        </p:nvSpPr>
        <p:spPr>
          <a:xfrm>
            <a:off x="-1" y="0"/>
            <a:ext cx="315884" cy="6436520"/>
          </a:xfrm>
          <a:prstGeom prst="rect">
            <a:avLst/>
          </a:prstGeom>
          <a:solidFill>
            <a:schemeClr val="bg1">
              <a:lumMod val="8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cxnSp>
        <p:nvCxnSpPr>
          <p:cNvPr id="9" name="Straight Connector 8">
            <a:extLst>
              <a:ext uri="{FF2B5EF4-FFF2-40B4-BE49-F238E27FC236}">
                <a16:creationId xmlns:a16="http://schemas.microsoft.com/office/drawing/2014/main" id="{660FF1AC-90AB-4E5A-8179-E7944CDA5FF4}"/>
              </a:ext>
            </a:extLst>
          </p:cNvPr>
          <p:cNvCxnSpPr>
            <a:cxnSpLocks/>
          </p:cNvCxnSpPr>
          <p:nvPr/>
        </p:nvCxnSpPr>
        <p:spPr>
          <a:xfrm>
            <a:off x="0" y="2057400"/>
            <a:ext cx="4772025" cy="0"/>
          </a:xfrm>
          <a:prstGeom prst="line">
            <a:avLst/>
          </a:prstGeom>
          <a:ln w="57150">
            <a:solidFill>
              <a:srgbClr val="EDCC4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278B75C-8F9A-4401-B7CB-CB1856B48E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8EABEB-AF43-452C-BF3E-34A48112FB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A4DA1E1-C339-434D-AC77-D0B0B86A06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E0FF771F-B7E3-4DB8-97FA-C6BD4B9E69E2}"/>
              </a:ext>
            </a:extLst>
          </p:cNvPr>
          <p:cNvSpPr>
            <a:spLocks noGrp="1"/>
          </p:cNvSpPr>
          <p:nvPr>
            <p:ph type="sldNum" sz="quarter" idx="4"/>
          </p:nvPr>
        </p:nvSpPr>
        <p:spPr>
          <a:xfrm rot="5400000">
            <a:off x="-48491" y="1731630"/>
            <a:ext cx="412865" cy="270020"/>
          </a:xfrm>
          <a:prstGeom prst="rect">
            <a:avLst/>
          </a:prstGeom>
        </p:spPr>
        <p:txBody>
          <a:bodyPr vert="horz" lIns="91440" tIns="45720" rIns="91440" bIns="45720" rtlCol="0" anchor="ctr"/>
          <a:lstStyle>
            <a:lvl1pPr algn="r">
              <a:defRPr sz="105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stStyle>
          <a:p>
            <a:fld id="{D83D4AC8-9563-46AB-8F3C-F203AE8EA063}" type="slidenum">
              <a:rPr lang="en-US" smtClean="0"/>
              <a:t>‹#›</a:t>
            </a:fld>
            <a:endParaRPr lang="en-US"/>
          </a:p>
        </p:txBody>
      </p:sp>
      <p:sp>
        <p:nvSpPr>
          <p:cNvPr id="14" name="Rectangle 13">
            <a:extLst>
              <a:ext uri="{FF2B5EF4-FFF2-40B4-BE49-F238E27FC236}">
                <a16:creationId xmlns:a16="http://schemas.microsoft.com/office/drawing/2014/main" id="{B2F2DEDF-5E0B-459E-B8CF-5DF1C971DA9D}"/>
              </a:ext>
            </a:extLst>
          </p:cNvPr>
          <p:cNvSpPr/>
          <p:nvPr/>
        </p:nvSpPr>
        <p:spPr>
          <a:xfrm>
            <a:off x="0" y="1660208"/>
            <a:ext cx="315884" cy="2111432"/>
          </a:xfrm>
          <a:prstGeom prst="rect">
            <a:avLst/>
          </a:prstGeom>
          <a:solidFill>
            <a:srgbClr val="EDC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C00C7DAD-AE15-41DD-9881-0A60419674F8}"/>
              </a:ext>
            </a:extLst>
          </p:cNvPr>
          <p:cNvSpPr txBox="1"/>
          <p:nvPr/>
        </p:nvSpPr>
        <p:spPr>
          <a:xfrm rot="16200000">
            <a:off x="-740004" y="2788356"/>
            <a:ext cx="1779789" cy="253916"/>
          </a:xfrm>
          <a:prstGeom prst="rect">
            <a:avLst/>
          </a:prstGeom>
          <a:noFill/>
          <a:ln>
            <a:noFill/>
          </a:ln>
        </p:spPr>
        <p:txBody>
          <a:bodyPr wrap="square" rtlCol="0">
            <a:spAutoFit/>
          </a:bodyPr>
          <a:lstStyle/>
          <a:p>
            <a:r>
              <a:rPr lang="en-US" sz="1050">
                <a:solidFill>
                  <a:srgbClr val="243444"/>
                </a:solidFill>
                <a:latin typeface="Open Sans" panose="020B0606030504020204" pitchFamily="34" charset="0"/>
                <a:ea typeface="Open Sans" panose="020B0606030504020204" pitchFamily="34" charset="0"/>
                <a:cs typeface="Open Sans" panose="020B0606030504020204" pitchFamily="34" charset="0"/>
              </a:rPr>
              <a:t>Planning Department    |</a:t>
            </a:r>
          </a:p>
        </p:txBody>
      </p:sp>
      <p:sp>
        <p:nvSpPr>
          <p:cNvPr id="18" name="Slide Number Placeholder 5">
            <a:extLst>
              <a:ext uri="{FF2B5EF4-FFF2-40B4-BE49-F238E27FC236}">
                <a16:creationId xmlns:a16="http://schemas.microsoft.com/office/drawing/2014/main" id="{A1C3F433-C82E-4ED9-A495-14F01515DD84}"/>
              </a:ext>
            </a:extLst>
          </p:cNvPr>
          <p:cNvSpPr txBox="1">
            <a:spLocks/>
          </p:cNvSpPr>
          <p:nvPr/>
        </p:nvSpPr>
        <p:spPr>
          <a:xfrm rot="16200000">
            <a:off x="-56542" y="1799097"/>
            <a:ext cx="412865" cy="270020"/>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Tree>
    <p:extLst>
      <p:ext uri="{BB962C8B-B14F-4D97-AF65-F5344CB8AC3E}">
        <p14:creationId xmlns:p14="http://schemas.microsoft.com/office/powerpoint/2010/main" val="1612990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B5A615-66A9-4D84-BD21-749D3E5E32C9}"/>
              </a:ext>
            </a:extLst>
          </p:cNvPr>
          <p:cNvSpPr/>
          <p:nvPr/>
        </p:nvSpPr>
        <p:spPr>
          <a:xfrm>
            <a:off x="-1" y="0"/>
            <a:ext cx="315884" cy="6436520"/>
          </a:xfrm>
          <a:prstGeom prst="rect">
            <a:avLst/>
          </a:prstGeom>
          <a:solidFill>
            <a:schemeClr val="bg1">
              <a:lumMod val="8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1529FF80-7558-4E9F-A2D1-D2D0609DF9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B5D606-FFFA-4790-B5D3-E2CFCF956A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2D2F1727-505B-4C0E-96FD-7C5A8D71B5D7}"/>
              </a:ext>
            </a:extLst>
          </p:cNvPr>
          <p:cNvCxnSpPr>
            <a:cxnSpLocks/>
          </p:cNvCxnSpPr>
          <p:nvPr/>
        </p:nvCxnSpPr>
        <p:spPr>
          <a:xfrm>
            <a:off x="14880" y="1690688"/>
            <a:ext cx="11338920" cy="0"/>
          </a:xfrm>
          <a:prstGeom prst="line">
            <a:avLst/>
          </a:prstGeom>
          <a:ln w="57150">
            <a:solidFill>
              <a:srgbClr val="EDCC43"/>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C8B49DFF-A19B-4A94-9139-567E6640B1CB}"/>
              </a:ext>
            </a:extLst>
          </p:cNvPr>
          <p:cNvSpPr>
            <a:spLocks noGrp="1"/>
          </p:cNvSpPr>
          <p:nvPr>
            <p:ph type="sldNum" sz="quarter" idx="4"/>
          </p:nvPr>
        </p:nvSpPr>
        <p:spPr>
          <a:xfrm rot="5400000">
            <a:off x="-48491" y="1731630"/>
            <a:ext cx="412865" cy="270020"/>
          </a:xfrm>
          <a:prstGeom prst="rect">
            <a:avLst/>
          </a:prstGeom>
        </p:spPr>
        <p:txBody>
          <a:bodyPr vert="horz" lIns="91440" tIns="45720" rIns="91440" bIns="45720" rtlCol="0" anchor="ctr"/>
          <a:lstStyle>
            <a:lvl1pPr algn="r">
              <a:defRPr sz="105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stStyle>
          <a:p>
            <a:fld id="{D83D4AC8-9563-46AB-8F3C-F203AE8EA063}" type="slidenum">
              <a:rPr lang="en-US" smtClean="0"/>
              <a:t>‹#›</a:t>
            </a:fld>
            <a:endParaRPr lang="en-US"/>
          </a:p>
        </p:txBody>
      </p:sp>
      <p:sp>
        <p:nvSpPr>
          <p:cNvPr id="13" name="Rectangle 12">
            <a:extLst>
              <a:ext uri="{FF2B5EF4-FFF2-40B4-BE49-F238E27FC236}">
                <a16:creationId xmlns:a16="http://schemas.microsoft.com/office/drawing/2014/main" id="{B4D62A47-64E6-4A83-9458-30690575254F}"/>
              </a:ext>
            </a:extLst>
          </p:cNvPr>
          <p:cNvSpPr/>
          <p:nvPr/>
        </p:nvSpPr>
        <p:spPr>
          <a:xfrm>
            <a:off x="0" y="1660208"/>
            <a:ext cx="315884" cy="2111432"/>
          </a:xfrm>
          <a:prstGeom prst="rect">
            <a:avLst/>
          </a:prstGeom>
          <a:solidFill>
            <a:srgbClr val="EDC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EA9E78BB-2EF1-4F78-B09D-C68A9D94D502}"/>
              </a:ext>
            </a:extLst>
          </p:cNvPr>
          <p:cNvSpPr txBox="1"/>
          <p:nvPr/>
        </p:nvSpPr>
        <p:spPr>
          <a:xfrm rot="16200000">
            <a:off x="-740004" y="2788356"/>
            <a:ext cx="1779789" cy="253916"/>
          </a:xfrm>
          <a:prstGeom prst="rect">
            <a:avLst/>
          </a:prstGeom>
          <a:noFill/>
          <a:ln>
            <a:noFill/>
          </a:ln>
        </p:spPr>
        <p:txBody>
          <a:bodyPr wrap="square" rtlCol="0">
            <a:spAutoFit/>
          </a:bodyPr>
          <a:lstStyle/>
          <a:p>
            <a:r>
              <a:rPr lang="en-US" sz="1050">
                <a:solidFill>
                  <a:srgbClr val="243444"/>
                </a:solidFill>
                <a:latin typeface="Open Sans" panose="020B0606030504020204" pitchFamily="34" charset="0"/>
                <a:ea typeface="Open Sans" panose="020B0606030504020204" pitchFamily="34" charset="0"/>
                <a:cs typeface="Open Sans" panose="020B0606030504020204" pitchFamily="34" charset="0"/>
              </a:rPr>
              <a:t>Planning Department    |</a:t>
            </a:r>
          </a:p>
        </p:txBody>
      </p:sp>
      <p:sp>
        <p:nvSpPr>
          <p:cNvPr id="17" name="Slide Number Placeholder 5">
            <a:extLst>
              <a:ext uri="{FF2B5EF4-FFF2-40B4-BE49-F238E27FC236}">
                <a16:creationId xmlns:a16="http://schemas.microsoft.com/office/drawing/2014/main" id="{9A87ACA1-DB70-4CEA-B4F9-0E63293DC8EF}"/>
              </a:ext>
            </a:extLst>
          </p:cNvPr>
          <p:cNvSpPr txBox="1">
            <a:spLocks/>
          </p:cNvSpPr>
          <p:nvPr/>
        </p:nvSpPr>
        <p:spPr>
          <a:xfrm rot="16200000">
            <a:off x="-56542" y="1799097"/>
            <a:ext cx="412865" cy="270020"/>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Tree>
    <p:extLst>
      <p:ext uri="{BB962C8B-B14F-4D97-AF65-F5344CB8AC3E}">
        <p14:creationId xmlns:p14="http://schemas.microsoft.com/office/powerpoint/2010/main" val="636795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781382C-C16D-40AC-AA15-11335927AF78}"/>
              </a:ext>
            </a:extLst>
          </p:cNvPr>
          <p:cNvSpPr/>
          <p:nvPr/>
        </p:nvSpPr>
        <p:spPr>
          <a:xfrm>
            <a:off x="-1" y="0"/>
            <a:ext cx="315884" cy="6436520"/>
          </a:xfrm>
          <a:prstGeom prst="rect">
            <a:avLst/>
          </a:prstGeom>
          <a:solidFill>
            <a:schemeClr val="bg1">
              <a:lumMod val="8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Vertical Title 1">
            <a:extLst>
              <a:ext uri="{FF2B5EF4-FFF2-40B4-BE49-F238E27FC236}">
                <a16:creationId xmlns:a16="http://schemas.microsoft.com/office/drawing/2014/main" id="{9A9CE1BD-9F59-47EF-BFA8-E568976FA8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5E5F1E-F831-4726-A801-03172760CC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46DE44E7-0E01-48F7-9FF9-77B16F68C540}"/>
              </a:ext>
            </a:extLst>
          </p:cNvPr>
          <p:cNvCxnSpPr>
            <a:cxnSpLocks/>
          </p:cNvCxnSpPr>
          <p:nvPr/>
        </p:nvCxnSpPr>
        <p:spPr>
          <a:xfrm flipV="1">
            <a:off x="8724900" y="365125"/>
            <a:ext cx="0" cy="6463028"/>
          </a:xfrm>
          <a:prstGeom prst="line">
            <a:avLst/>
          </a:prstGeom>
          <a:ln w="57150">
            <a:solidFill>
              <a:srgbClr val="EDCC43"/>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43CA76F3-3AEC-40C1-AE45-14D571B3E904}"/>
              </a:ext>
            </a:extLst>
          </p:cNvPr>
          <p:cNvSpPr>
            <a:spLocks noGrp="1"/>
          </p:cNvSpPr>
          <p:nvPr>
            <p:ph type="sldNum" sz="quarter" idx="4"/>
          </p:nvPr>
        </p:nvSpPr>
        <p:spPr>
          <a:xfrm rot="5400000">
            <a:off x="-48491" y="1731630"/>
            <a:ext cx="412865" cy="270020"/>
          </a:xfrm>
          <a:prstGeom prst="rect">
            <a:avLst/>
          </a:prstGeom>
        </p:spPr>
        <p:txBody>
          <a:bodyPr vert="horz" lIns="91440" tIns="45720" rIns="91440" bIns="45720" rtlCol="0" anchor="ctr"/>
          <a:lstStyle>
            <a:lvl1pPr algn="r">
              <a:defRPr sz="105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stStyle>
          <a:p>
            <a:fld id="{D83D4AC8-9563-46AB-8F3C-F203AE8EA063}" type="slidenum">
              <a:rPr lang="en-US" smtClean="0"/>
              <a:t>‹#›</a:t>
            </a:fld>
            <a:endParaRPr lang="en-US"/>
          </a:p>
        </p:txBody>
      </p:sp>
      <p:sp>
        <p:nvSpPr>
          <p:cNvPr id="11" name="Rectangle 10">
            <a:extLst>
              <a:ext uri="{FF2B5EF4-FFF2-40B4-BE49-F238E27FC236}">
                <a16:creationId xmlns:a16="http://schemas.microsoft.com/office/drawing/2014/main" id="{3797F3F3-A417-4D08-87E9-197D6AAC0723}"/>
              </a:ext>
            </a:extLst>
          </p:cNvPr>
          <p:cNvSpPr/>
          <p:nvPr/>
        </p:nvSpPr>
        <p:spPr>
          <a:xfrm>
            <a:off x="0" y="1660208"/>
            <a:ext cx="315884" cy="2111432"/>
          </a:xfrm>
          <a:prstGeom prst="rect">
            <a:avLst/>
          </a:prstGeom>
          <a:solidFill>
            <a:srgbClr val="EDC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0130BF73-55C2-4016-9A28-99F717642EC7}"/>
              </a:ext>
            </a:extLst>
          </p:cNvPr>
          <p:cNvSpPr txBox="1"/>
          <p:nvPr/>
        </p:nvSpPr>
        <p:spPr>
          <a:xfrm rot="16200000">
            <a:off x="-740004" y="2788356"/>
            <a:ext cx="1779789" cy="253916"/>
          </a:xfrm>
          <a:prstGeom prst="rect">
            <a:avLst/>
          </a:prstGeom>
          <a:noFill/>
          <a:ln>
            <a:noFill/>
          </a:ln>
        </p:spPr>
        <p:txBody>
          <a:bodyPr wrap="square" rtlCol="0">
            <a:spAutoFit/>
          </a:bodyPr>
          <a:lstStyle/>
          <a:p>
            <a:r>
              <a:rPr lang="en-US" sz="1050">
                <a:solidFill>
                  <a:srgbClr val="243444"/>
                </a:solidFill>
                <a:latin typeface="Open Sans" panose="020B0606030504020204" pitchFamily="34" charset="0"/>
                <a:ea typeface="Open Sans" panose="020B0606030504020204" pitchFamily="34" charset="0"/>
                <a:cs typeface="Open Sans" panose="020B0606030504020204" pitchFamily="34" charset="0"/>
              </a:rPr>
              <a:t>Planning Department    |</a:t>
            </a:r>
          </a:p>
        </p:txBody>
      </p:sp>
      <p:sp>
        <p:nvSpPr>
          <p:cNvPr id="16" name="Slide Number Placeholder 5">
            <a:extLst>
              <a:ext uri="{FF2B5EF4-FFF2-40B4-BE49-F238E27FC236}">
                <a16:creationId xmlns:a16="http://schemas.microsoft.com/office/drawing/2014/main" id="{6E5C6893-6156-4F64-89B3-C5CD038A025B}"/>
              </a:ext>
            </a:extLst>
          </p:cNvPr>
          <p:cNvSpPr txBox="1">
            <a:spLocks/>
          </p:cNvSpPr>
          <p:nvPr/>
        </p:nvSpPr>
        <p:spPr>
          <a:xfrm rot="16200000">
            <a:off x="-56542" y="1799097"/>
            <a:ext cx="412865" cy="270020"/>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Tree>
    <p:extLst>
      <p:ext uri="{BB962C8B-B14F-4D97-AF65-F5344CB8AC3E}">
        <p14:creationId xmlns:p14="http://schemas.microsoft.com/office/powerpoint/2010/main" val="3233357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F4D5EA-9E6E-43D1-90DB-5F45CC427934}"/>
              </a:ext>
            </a:extLst>
          </p:cNvPr>
          <p:cNvSpPr/>
          <p:nvPr/>
        </p:nvSpPr>
        <p:spPr>
          <a:xfrm>
            <a:off x="-1" y="0"/>
            <a:ext cx="315884" cy="6436520"/>
          </a:xfrm>
          <a:prstGeom prst="rect">
            <a:avLst/>
          </a:prstGeom>
          <a:solidFill>
            <a:schemeClr val="bg1">
              <a:lumMod val="8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82C188EE-BB58-4EC8-971A-F113EAC2F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A63BA-3067-4439-A8EE-2CEEA7F44A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3CB7950C-DFEF-4DF8-A5C0-34F007EAEFBF}"/>
              </a:ext>
            </a:extLst>
          </p:cNvPr>
          <p:cNvCxnSpPr>
            <a:cxnSpLocks/>
          </p:cNvCxnSpPr>
          <p:nvPr/>
        </p:nvCxnSpPr>
        <p:spPr>
          <a:xfrm>
            <a:off x="0" y="1690688"/>
            <a:ext cx="11353800" cy="0"/>
          </a:xfrm>
          <a:prstGeom prst="line">
            <a:avLst/>
          </a:prstGeom>
          <a:ln w="57150">
            <a:solidFill>
              <a:srgbClr val="EDCC43"/>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A858DC6E-8824-4F8E-8116-A049C6B36FF4}"/>
              </a:ext>
            </a:extLst>
          </p:cNvPr>
          <p:cNvSpPr>
            <a:spLocks noGrp="1"/>
          </p:cNvSpPr>
          <p:nvPr>
            <p:ph type="sldNum" sz="quarter" idx="4"/>
          </p:nvPr>
        </p:nvSpPr>
        <p:spPr>
          <a:xfrm rot="5400000">
            <a:off x="-48491" y="1731630"/>
            <a:ext cx="412865" cy="270020"/>
          </a:xfrm>
          <a:prstGeom prst="rect">
            <a:avLst/>
          </a:prstGeom>
        </p:spPr>
        <p:txBody>
          <a:bodyPr vert="horz" lIns="91440" tIns="45720" rIns="91440" bIns="45720" rtlCol="0" anchor="ctr"/>
          <a:lstStyle>
            <a:lvl1pPr algn="r">
              <a:defRPr sz="105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stStyle>
          <a:p>
            <a:fld id="{D83D4AC8-9563-46AB-8F3C-F203AE8EA063}" type="slidenum">
              <a:rPr lang="en-US" smtClean="0"/>
              <a:t>‹#›</a:t>
            </a:fld>
            <a:endParaRPr lang="en-US"/>
          </a:p>
        </p:txBody>
      </p:sp>
      <p:sp>
        <p:nvSpPr>
          <p:cNvPr id="13" name="Rectangle 12">
            <a:extLst>
              <a:ext uri="{FF2B5EF4-FFF2-40B4-BE49-F238E27FC236}">
                <a16:creationId xmlns:a16="http://schemas.microsoft.com/office/drawing/2014/main" id="{CE9F309B-1EED-4A42-88BC-9CE394881559}"/>
              </a:ext>
            </a:extLst>
          </p:cNvPr>
          <p:cNvSpPr/>
          <p:nvPr/>
        </p:nvSpPr>
        <p:spPr>
          <a:xfrm>
            <a:off x="0" y="1660208"/>
            <a:ext cx="315884" cy="2111432"/>
          </a:xfrm>
          <a:prstGeom prst="rect">
            <a:avLst/>
          </a:prstGeom>
          <a:solidFill>
            <a:srgbClr val="EDC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4" name="Slide Number Placeholder 5">
            <a:extLst>
              <a:ext uri="{FF2B5EF4-FFF2-40B4-BE49-F238E27FC236}">
                <a16:creationId xmlns:a16="http://schemas.microsoft.com/office/drawing/2014/main" id="{2A3B6830-E6E1-4568-B8BA-80CFDF7B2992}"/>
              </a:ext>
            </a:extLst>
          </p:cNvPr>
          <p:cNvSpPr txBox="1">
            <a:spLocks/>
          </p:cNvSpPr>
          <p:nvPr/>
        </p:nvSpPr>
        <p:spPr>
          <a:xfrm rot="16200000">
            <a:off x="-56542" y="1799097"/>
            <a:ext cx="412865" cy="270020"/>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3B76EA7-BD2C-4299-A835-04A363CC39FD}" type="slidenum">
              <a:rPr lang="en-US" smtClean="0"/>
              <a:pPr algn="ctr"/>
              <a:t>‹#›</a:t>
            </a:fld>
            <a:endParaRPr lang="en-US"/>
          </a:p>
        </p:txBody>
      </p:sp>
      <p:sp>
        <p:nvSpPr>
          <p:cNvPr id="15" name="TextBox 14">
            <a:extLst>
              <a:ext uri="{FF2B5EF4-FFF2-40B4-BE49-F238E27FC236}">
                <a16:creationId xmlns:a16="http://schemas.microsoft.com/office/drawing/2014/main" id="{DC71496C-6EE6-4EC2-BF32-BD10325AC399}"/>
              </a:ext>
            </a:extLst>
          </p:cNvPr>
          <p:cNvSpPr txBox="1"/>
          <p:nvPr/>
        </p:nvSpPr>
        <p:spPr>
          <a:xfrm rot="16200000">
            <a:off x="-740004" y="2788356"/>
            <a:ext cx="1779789" cy="253916"/>
          </a:xfrm>
          <a:prstGeom prst="rect">
            <a:avLst/>
          </a:prstGeom>
          <a:noFill/>
          <a:ln>
            <a:noFill/>
          </a:ln>
        </p:spPr>
        <p:txBody>
          <a:bodyPr wrap="square" rtlCol="0">
            <a:spAutoFit/>
          </a:bodyPr>
          <a:lstStyle/>
          <a:p>
            <a:r>
              <a:rPr lang="en-US" sz="1050">
                <a:solidFill>
                  <a:srgbClr val="243444"/>
                </a:solidFill>
                <a:latin typeface="Open Sans" panose="020B0606030504020204" pitchFamily="34" charset="0"/>
                <a:ea typeface="Open Sans" panose="020B0606030504020204" pitchFamily="34" charset="0"/>
                <a:cs typeface="Open Sans" panose="020B0606030504020204" pitchFamily="34" charset="0"/>
              </a:rPr>
              <a:t>Planning Department    |</a:t>
            </a:r>
          </a:p>
        </p:txBody>
      </p:sp>
    </p:spTree>
    <p:extLst>
      <p:ext uri="{BB962C8B-B14F-4D97-AF65-F5344CB8AC3E}">
        <p14:creationId xmlns:p14="http://schemas.microsoft.com/office/powerpoint/2010/main" val="885135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2F8EA5C-E633-4F0D-9791-2C49E160FA75}"/>
              </a:ext>
            </a:extLst>
          </p:cNvPr>
          <p:cNvSpPr/>
          <p:nvPr userDrawn="1"/>
        </p:nvSpPr>
        <p:spPr>
          <a:xfrm>
            <a:off x="0" y="0"/>
            <a:ext cx="12192000" cy="6429376"/>
          </a:xfrm>
          <a:prstGeom prst="rect">
            <a:avLst/>
          </a:prstGeom>
          <a:solidFill>
            <a:srgbClr val="006FBA"/>
          </a:solidFill>
          <a:ln>
            <a:solidFill>
              <a:srgbClr val="006F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engineering drawing&#10;&#10;Description automatically generated">
            <a:extLst>
              <a:ext uri="{FF2B5EF4-FFF2-40B4-BE49-F238E27FC236}">
                <a16:creationId xmlns:a16="http://schemas.microsoft.com/office/drawing/2014/main" id="{01A2F04F-EFD0-4FD3-A03E-BBC067F21B0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54"/>
          <a:stretch/>
        </p:blipFill>
        <p:spPr>
          <a:xfrm>
            <a:off x="0" y="0"/>
            <a:ext cx="12192000" cy="6429376"/>
          </a:xfrm>
          <a:prstGeom prst="rect">
            <a:avLst/>
          </a:prstGeom>
        </p:spPr>
      </p:pic>
      <p:sp>
        <p:nvSpPr>
          <p:cNvPr id="2" name="Title 1">
            <a:extLst>
              <a:ext uri="{FF2B5EF4-FFF2-40B4-BE49-F238E27FC236}">
                <a16:creationId xmlns:a16="http://schemas.microsoft.com/office/drawing/2014/main" id="{20C6D0FC-9188-452E-83F2-F259A5B9963C}"/>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22ADDD31-7B31-41E4-9A0E-D760F4B4DD43}"/>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00227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3F1AD38-4748-4D91-8241-14E857905953}"/>
              </a:ext>
            </a:extLst>
          </p:cNvPr>
          <p:cNvSpPr/>
          <p:nvPr/>
        </p:nvSpPr>
        <p:spPr>
          <a:xfrm>
            <a:off x="-1" y="0"/>
            <a:ext cx="315884" cy="6436520"/>
          </a:xfrm>
          <a:prstGeom prst="rect">
            <a:avLst/>
          </a:prstGeom>
          <a:solidFill>
            <a:schemeClr val="bg1">
              <a:lumMod val="8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4A61848D-5409-443B-BADD-F06ADE01D8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B353EC-1E5A-4527-AABE-160BDDDE9D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35C86A-9796-483E-A39C-DA202DE0F1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17734D97-801B-44D6-BFAF-3D2BF90E41C0}"/>
              </a:ext>
            </a:extLst>
          </p:cNvPr>
          <p:cNvCxnSpPr>
            <a:cxnSpLocks/>
          </p:cNvCxnSpPr>
          <p:nvPr/>
        </p:nvCxnSpPr>
        <p:spPr>
          <a:xfrm>
            <a:off x="14880" y="1690688"/>
            <a:ext cx="11338920" cy="0"/>
          </a:xfrm>
          <a:prstGeom prst="line">
            <a:avLst/>
          </a:prstGeom>
          <a:ln w="57150">
            <a:solidFill>
              <a:srgbClr val="EDCC43"/>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8E56AA61-B489-4A96-A051-3457B61A3465}"/>
              </a:ext>
            </a:extLst>
          </p:cNvPr>
          <p:cNvSpPr>
            <a:spLocks noGrp="1"/>
          </p:cNvSpPr>
          <p:nvPr>
            <p:ph type="sldNum" sz="quarter" idx="4"/>
          </p:nvPr>
        </p:nvSpPr>
        <p:spPr>
          <a:xfrm rot="5400000">
            <a:off x="-48491" y="1731630"/>
            <a:ext cx="412865" cy="270020"/>
          </a:xfrm>
          <a:prstGeom prst="rect">
            <a:avLst/>
          </a:prstGeom>
        </p:spPr>
        <p:txBody>
          <a:bodyPr vert="horz" lIns="91440" tIns="45720" rIns="91440" bIns="45720" rtlCol="0" anchor="ctr"/>
          <a:lstStyle>
            <a:lvl1pPr algn="r">
              <a:defRPr sz="105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stStyle>
          <a:p>
            <a:fld id="{D83D4AC8-9563-46AB-8F3C-F203AE8EA063}" type="slidenum">
              <a:rPr lang="en-US" smtClean="0"/>
              <a:t>‹#›</a:t>
            </a:fld>
            <a:endParaRPr lang="en-US"/>
          </a:p>
        </p:txBody>
      </p:sp>
      <p:sp>
        <p:nvSpPr>
          <p:cNvPr id="14" name="Rectangle 13">
            <a:extLst>
              <a:ext uri="{FF2B5EF4-FFF2-40B4-BE49-F238E27FC236}">
                <a16:creationId xmlns:a16="http://schemas.microsoft.com/office/drawing/2014/main" id="{A8421A9A-938C-420A-9D53-2E321AA67F36}"/>
              </a:ext>
            </a:extLst>
          </p:cNvPr>
          <p:cNvSpPr/>
          <p:nvPr/>
        </p:nvSpPr>
        <p:spPr>
          <a:xfrm>
            <a:off x="0" y="1660208"/>
            <a:ext cx="315884" cy="2111432"/>
          </a:xfrm>
          <a:prstGeom prst="rect">
            <a:avLst/>
          </a:prstGeom>
          <a:solidFill>
            <a:srgbClr val="EDC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55779229-3AD1-4FCA-9753-FE71FE7D9F7E}"/>
              </a:ext>
            </a:extLst>
          </p:cNvPr>
          <p:cNvSpPr txBox="1"/>
          <p:nvPr/>
        </p:nvSpPr>
        <p:spPr>
          <a:xfrm rot="16200000">
            <a:off x="-740004" y="2788356"/>
            <a:ext cx="1779789" cy="253916"/>
          </a:xfrm>
          <a:prstGeom prst="rect">
            <a:avLst/>
          </a:prstGeom>
          <a:noFill/>
          <a:ln>
            <a:noFill/>
          </a:ln>
        </p:spPr>
        <p:txBody>
          <a:bodyPr wrap="square" rtlCol="0">
            <a:spAutoFit/>
          </a:bodyPr>
          <a:lstStyle/>
          <a:p>
            <a:r>
              <a:rPr lang="en-US" sz="1050">
                <a:solidFill>
                  <a:srgbClr val="243444"/>
                </a:solidFill>
                <a:latin typeface="Open Sans" panose="020B0606030504020204" pitchFamily="34" charset="0"/>
                <a:ea typeface="Open Sans" panose="020B0606030504020204" pitchFamily="34" charset="0"/>
                <a:cs typeface="Open Sans" panose="020B0606030504020204" pitchFamily="34" charset="0"/>
              </a:rPr>
              <a:t>Planning Department    |</a:t>
            </a:r>
          </a:p>
        </p:txBody>
      </p:sp>
      <p:sp>
        <p:nvSpPr>
          <p:cNvPr id="17" name="Slide Number Placeholder 5">
            <a:extLst>
              <a:ext uri="{FF2B5EF4-FFF2-40B4-BE49-F238E27FC236}">
                <a16:creationId xmlns:a16="http://schemas.microsoft.com/office/drawing/2014/main" id="{2076F8CE-FEDB-4A00-B707-FFF476842D98}"/>
              </a:ext>
            </a:extLst>
          </p:cNvPr>
          <p:cNvSpPr txBox="1">
            <a:spLocks/>
          </p:cNvSpPr>
          <p:nvPr/>
        </p:nvSpPr>
        <p:spPr>
          <a:xfrm rot="16200000">
            <a:off x="-56542" y="1799097"/>
            <a:ext cx="412865" cy="270020"/>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Tree>
    <p:extLst>
      <p:ext uri="{BB962C8B-B14F-4D97-AF65-F5344CB8AC3E}">
        <p14:creationId xmlns:p14="http://schemas.microsoft.com/office/powerpoint/2010/main" val="229657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FABA94-0BEF-48E8-8953-46E0318C706F}"/>
              </a:ext>
            </a:extLst>
          </p:cNvPr>
          <p:cNvSpPr/>
          <p:nvPr userDrawn="1"/>
        </p:nvSpPr>
        <p:spPr>
          <a:xfrm>
            <a:off x="-1" y="-76200"/>
            <a:ext cx="12315825" cy="6515101"/>
          </a:xfrm>
          <a:prstGeom prst="rect">
            <a:avLst/>
          </a:prstGeom>
          <a:solidFill>
            <a:srgbClr val="006FB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61848D-5409-443B-BADD-F06ADE01D829}"/>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4B353EC-1E5A-4527-AABE-160BDDDE9D46}"/>
              </a:ext>
            </a:extLst>
          </p:cNvPr>
          <p:cNvSpPr>
            <a:spLocks noGrp="1"/>
          </p:cNvSpPr>
          <p:nvPr>
            <p:ph sz="half" idx="1"/>
          </p:nvPr>
        </p:nvSpPr>
        <p:spPr>
          <a:xfrm>
            <a:off x="838200" y="1825625"/>
            <a:ext cx="5181600" cy="435133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35C86A-9796-483E-A39C-DA202DE0F1D5}"/>
              </a:ext>
            </a:extLst>
          </p:cNvPr>
          <p:cNvSpPr>
            <a:spLocks noGrp="1"/>
          </p:cNvSpPr>
          <p:nvPr>
            <p:ph sz="half" idx="2"/>
          </p:nvPr>
        </p:nvSpPr>
        <p:spPr>
          <a:xfrm>
            <a:off x="6172200" y="1825625"/>
            <a:ext cx="5181600" cy="435133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A picture containing engineering drawing&#10;&#10;Description automatically generated">
            <a:extLst>
              <a:ext uri="{FF2B5EF4-FFF2-40B4-BE49-F238E27FC236}">
                <a16:creationId xmlns:a16="http://schemas.microsoft.com/office/drawing/2014/main" id="{25441E3A-E96F-440C-AB47-2A7DB1C222A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54"/>
          <a:stretch/>
        </p:blipFill>
        <p:spPr>
          <a:xfrm>
            <a:off x="-14880" y="10716"/>
            <a:ext cx="12192000" cy="6429376"/>
          </a:xfrm>
          <a:prstGeom prst="rect">
            <a:avLst/>
          </a:prstGeom>
        </p:spPr>
      </p:pic>
      <p:sp>
        <p:nvSpPr>
          <p:cNvPr id="18" name="Rectangle 17">
            <a:extLst>
              <a:ext uri="{FF2B5EF4-FFF2-40B4-BE49-F238E27FC236}">
                <a16:creationId xmlns:a16="http://schemas.microsoft.com/office/drawing/2014/main" id="{E2A28EA1-E49A-4863-BAF9-BD5FAC70DEAD}"/>
              </a:ext>
            </a:extLst>
          </p:cNvPr>
          <p:cNvSpPr/>
          <p:nvPr userDrawn="1"/>
        </p:nvSpPr>
        <p:spPr>
          <a:xfrm>
            <a:off x="-1" y="0"/>
            <a:ext cx="315884" cy="6436520"/>
          </a:xfrm>
          <a:prstGeom prst="rect">
            <a:avLst/>
          </a:prstGeom>
          <a:solidFill>
            <a:schemeClr val="bg1">
              <a:lumMod val="8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cxnSp>
        <p:nvCxnSpPr>
          <p:cNvPr id="19" name="Straight Connector 18">
            <a:extLst>
              <a:ext uri="{FF2B5EF4-FFF2-40B4-BE49-F238E27FC236}">
                <a16:creationId xmlns:a16="http://schemas.microsoft.com/office/drawing/2014/main" id="{091DAFA9-EF8E-449C-BFA4-5ED1D74777BC}"/>
              </a:ext>
            </a:extLst>
          </p:cNvPr>
          <p:cNvCxnSpPr>
            <a:cxnSpLocks/>
          </p:cNvCxnSpPr>
          <p:nvPr userDrawn="1"/>
        </p:nvCxnSpPr>
        <p:spPr>
          <a:xfrm>
            <a:off x="14880" y="1690688"/>
            <a:ext cx="11338920" cy="0"/>
          </a:xfrm>
          <a:prstGeom prst="line">
            <a:avLst/>
          </a:prstGeom>
          <a:ln w="57150">
            <a:solidFill>
              <a:srgbClr val="EDCC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54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359BB71-6FF6-467A-B687-469B18719507}"/>
              </a:ext>
            </a:extLst>
          </p:cNvPr>
          <p:cNvSpPr/>
          <p:nvPr/>
        </p:nvSpPr>
        <p:spPr>
          <a:xfrm>
            <a:off x="-1" y="0"/>
            <a:ext cx="315884" cy="6436520"/>
          </a:xfrm>
          <a:prstGeom prst="rect">
            <a:avLst/>
          </a:prstGeom>
          <a:solidFill>
            <a:schemeClr val="bg1">
              <a:lumMod val="8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89237EE1-560B-435F-90A9-E142D79E3B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6C0EF7-ACAE-43B8-8A84-DC0CED647F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75633C-346F-4FE0-90F0-FBF8A0F6CC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057AB3-46F9-40DE-8DA4-1F722C2304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B8B41C-E373-4419-BDF7-CA6669B1A5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1BDFCC3F-B32F-496D-A56F-1C12580D3F6E}"/>
              </a:ext>
            </a:extLst>
          </p:cNvPr>
          <p:cNvCxnSpPr>
            <a:cxnSpLocks/>
          </p:cNvCxnSpPr>
          <p:nvPr/>
        </p:nvCxnSpPr>
        <p:spPr>
          <a:xfrm>
            <a:off x="0" y="1681163"/>
            <a:ext cx="11352212" cy="9525"/>
          </a:xfrm>
          <a:prstGeom prst="line">
            <a:avLst/>
          </a:prstGeom>
          <a:ln w="57150">
            <a:solidFill>
              <a:srgbClr val="EDCC43"/>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2B7C6842-AC7D-402C-A86B-6C5E67183706}"/>
              </a:ext>
            </a:extLst>
          </p:cNvPr>
          <p:cNvSpPr>
            <a:spLocks noGrp="1"/>
          </p:cNvSpPr>
          <p:nvPr>
            <p:ph type="sldNum" sz="quarter" idx="12"/>
          </p:nvPr>
        </p:nvSpPr>
        <p:spPr>
          <a:xfrm rot="5400000">
            <a:off x="-48491" y="1731630"/>
            <a:ext cx="412865" cy="270020"/>
          </a:xfrm>
          <a:prstGeom prst="rect">
            <a:avLst/>
          </a:prstGeom>
        </p:spPr>
        <p:txBody>
          <a:bodyPr vert="horz" lIns="91440" tIns="45720" rIns="91440" bIns="45720" rtlCol="0" anchor="ctr"/>
          <a:lstStyle>
            <a:lvl1pPr algn="r">
              <a:defRPr sz="105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stStyle>
          <a:p>
            <a:fld id="{D83D4AC8-9563-46AB-8F3C-F203AE8EA063}" type="slidenum">
              <a:rPr lang="en-US" smtClean="0"/>
              <a:t>‹#›</a:t>
            </a:fld>
            <a:endParaRPr lang="en-US"/>
          </a:p>
        </p:txBody>
      </p:sp>
      <p:sp>
        <p:nvSpPr>
          <p:cNvPr id="16" name="Rectangle 15">
            <a:extLst>
              <a:ext uri="{FF2B5EF4-FFF2-40B4-BE49-F238E27FC236}">
                <a16:creationId xmlns:a16="http://schemas.microsoft.com/office/drawing/2014/main" id="{C7EC30DC-4F25-46B4-8F85-0B461277D0FA}"/>
              </a:ext>
            </a:extLst>
          </p:cNvPr>
          <p:cNvSpPr/>
          <p:nvPr/>
        </p:nvSpPr>
        <p:spPr>
          <a:xfrm>
            <a:off x="0" y="1660208"/>
            <a:ext cx="315884" cy="2111432"/>
          </a:xfrm>
          <a:prstGeom prst="rect">
            <a:avLst/>
          </a:prstGeom>
          <a:solidFill>
            <a:srgbClr val="EDC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0546867A-DAC7-419C-84C5-33FCAB3351D6}"/>
              </a:ext>
            </a:extLst>
          </p:cNvPr>
          <p:cNvSpPr txBox="1"/>
          <p:nvPr/>
        </p:nvSpPr>
        <p:spPr>
          <a:xfrm rot="16200000">
            <a:off x="-740004" y="2788356"/>
            <a:ext cx="1779789" cy="253916"/>
          </a:xfrm>
          <a:prstGeom prst="rect">
            <a:avLst/>
          </a:prstGeom>
          <a:noFill/>
          <a:ln>
            <a:noFill/>
          </a:ln>
        </p:spPr>
        <p:txBody>
          <a:bodyPr wrap="square" rtlCol="0">
            <a:spAutoFit/>
          </a:bodyPr>
          <a:lstStyle/>
          <a:p>
            <a:r>
              <a:rPr lang="en-US" sz="1050">
                <a:solidFill>
                  <a:srgbClr val="243444"/>
                </a:solidFill>
                <a:latin typeface="Open Sans" panose="020B0606030504020204" pitchFamily="34" charset="0"/>
                <a:ea typeface="Open Sans" panose="020B0606030504020204" pitchFamily="34" charset="0"/>
                <a:cs typeface="Open Sans" panose="020B0606030504020204" pitchFamily="34" charset="0"/>
              </a:rPr>
              <a:t>Planning Department    |</a:t>
            </a:r>
          </a:p>
        </p:txBody>
      </p:sp>
      <p:sp>
        <p:nvSpPr>
          <p:cNvPr id="19" name="Slide Number Placeholder 5">
            <a:extLst>
              <a:ext uri="{FF2B5EF4-FFF2-40B4-BE49-F238E27FC236}">
                <a16:creationId xmlns:a16="http://schemas.microsoft.com/office/drawing/2014/main" id="{0C9CFE33-A7CF-4A8C-BDD6-652E8B54F2A2}"/>
              </a:ext>
            </a:extLst>
          </p:cNvPr>
          <p:cNvSpPr txBox="1">
            <a:spLocks/>
          </p:cNvSpPr>
          <p:nvPr/>
        </p:nvSpPr>
        <p:spPr>
          <a:xfrm rot="16200000">
            <a:off x="-56542" y="1799097"/>
            <a:ext cx="412865" cy="270020"/>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Tree>
    <p:extLst>
      <p:ext uri="{BB962C8B-B14F-4D97-AF65-F5344CB8AC3E}">
        <p14:creationId xmlns:p14="http://schemas.microsoft.com/office/powerpoint/2010/main" val="3749516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25C7B6-E2EA-44AB-AFE4-00E12CB7A8CD}"/>
              </a:ext>
            </a:extLst>
          </p:cNvPr>
          <p:cNvSpPr/>
          <p:nvPr/>
        </p:nvSpPr>
        <p:spPr>
          <a:xfrm>
            <a:off x="-1" y="0"/>
            <a:ext cx="315884" cy="6436520"/>
          </a:xfrm>
          <a:prstGeom prst="rect">
            <a:avLst/>
          </a:prstGeom>
          <a:solidFill>
            <a:schemeClr val="bg1">
              <a:lumMod val="8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F00108B4-B57B-4B8A-99B7-B1E28F7B035A}"/>
              </a:ext>
            </a:extLst>
          </p:cNvPr>
          <p:cNvSpPr>
            <a:spLocks noGrp="1"/>
          </p:cNvSpPr>
          <p:nvPr>
            <p:ph type="title"/>
          </p:nvPr>
        </p:nvSpPr>
        <p:spPr/>
        <p:txBody>
          <a:bodyPr/>
          <a:lstStyle/>
          <a:p>
            <a:r>
              <a:rPr lang="en-US"/>
              <a:t>Click to edit Master title style</a:t>
            </a:r>
          </a:p>
        </p:txBody>
      </p:sp>
      <p:cxnSp>
        <p:nvCxnSpPr>
          <p:cNvPr id="7" name="Straight Connector 6">
            <a:extLst>
              <a:ext uri="{FF2B5EF4-FFF2-40B4-BE49-F238E27FC236}">
                <a16:creationId xmlns:a16="http://schemas.microsoft.com/office/drawing/2014/main" id="{1D708EEE-0784-4075-91E7-54B93583A0CA}"/>
              </a:ext>
            </a:extLst>
          </p:cNvPr>
          <p:cNvCxnSpPr>
            <a:cxnSpLocks/>
          </p:cNvCxnSpPr>
          <p:nvPr/>
        </p:nvCxnSpPr>
        <p:spPr>
          <a:xfrm>
            <a:off x="14880" y="1690688"/>
            <a:ext cx="11338920" cy="0"/>
          </a:xfrm>
          <a:prstGeom prst="line">
            <a:avLst/>
          </a:prstGeom>
          <a:ln w="57150">
            <a:solidFill>
              <a:srgbClr val="EDCC43"/>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4F0F6C80-963F-4ED4-8741-1178CCA892D8}"/>
              </a:ext>
            </a:extLst>
          </p:cNvPr>
          <p:cNvSpPr>
            <a:spLocks noGrp="1"/>
          </p:cNvSpPr>
          <p:nvPr>
            <p:ph type="sldNum" sz="quarter" idx="4"/>
          </p:nvPr>
        </p:nvSpPr>
        <p:spPr>
          <a:xfrm rot="5400000">
            <a:off x="-48491" y="1731630"/>
            <a:ext cx="412865" cy="270020"/>
          </a:xfrm>
          <a:prstGeom prst="rect">
            <a:avLst/>
          </a:prstGeom>
        </p:spPr>
        <p:txBody>
          <a:bodyPr vert="horz" lIns="91440" tIns="45720" rIns="91440" bIns="45720" rtlCol="0" anchor="ctr"/>
          <a:lstStyle>
            <a:lvl1pPr algn="r">
              <a:defRPr sz="105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stStyle>
          <a:p>
            <a:fld id="{D83D4AC8-9563-46AB-8F3C-F203AE8EA063}" type="slidenum">
              <a:rPr lang="en-US" smtClean="0"/>
              <a:t>‹#›</a:t>
            </a:fld>
            <a:endParaRPr lang="en-US"/>
          </a:p>
        </p:txBody>
      </p:sp>
      <p:sp>
        <p:nvSpPr>
          <p:cNvPr id="12" name="Rectangle 11">
            <a:extLst>
              <a:ext uri="{FF2B5EF4-FFF2-40B4-BE49-F238E27FC236}">
                <a16:creationId xmlns:a16="http://schemas.microsoft.com/office/drawing/2014/main" id="{F528DCDB-83B1-4503-842A-BA102CE60371}"/>
              </a:ext>
            </a:extLst>
          </p:cNvPr>
          <p:cNvSpPr/>
          <p:nvPr/>
        </p:nvSpPr>
        <p:spPr>
          <a:xfrm>
            <a:off x="0" y="1660208"/>
            <a:ext cx="315884" cy="2111432"/>
          </a:xfrm>
          <a:prstGeom prst="rect">
            <a:avLst/>
          </a:prstGeom>
          <a:solidFill>
            <a:srgbClr val="EDC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6CC22CEB-600C-4DEE-BBF8-9484AC5E3C3F}"/>
              </a:ext>
            </a:extLst>
          </p:cNvPr>
          <p:cNvSpPr txBox="1"/>
          <p:nvPr/>
        </p:nvSpPr>
        <p:spPr>
          <a:xfrm rot="16200000">
            <a:off x="-740004" y="2788356"/>
            <a:ext cx="1779789" cy="253916"/>
          </a:xfrm>
          <a:prstGeom prst="rect">
            <a:avLst/>
          </a:prstGeom>
          <a:noFill/>
          <a:ln>
            <a:noFill/>
          </a:ln>
        </p:spPr>
        <p:txBody>
          <a:bodyPr wrap="square" rtlCol="0">
            <a:spAutoFit/>
          </a:bodyPr>
          <a:lstStyle/>
          <a:p>
            <a:r>
              <a:rPr lang="en-US" sz="1050">
                <a:solidFill>
                  <a:srgbClr val="243444"/>
                </a:solidFill>
                <a:latin typeface="Open Sans" panose="020B0606030504020204" pitchFamily="34" charset="0"/>
                <a:ea typeface="Open Sans" panose="020B0606030504020204" pitchFamily="34" charset="0"/>
                <a:cs typeface="Open Sans" panose="020B0606030504020204" pitchFamily="34" charset="0"/>
              </a:rPr>
              <a:t>Planning Department    |</a:t>
            </a:r>
          </a:p>
        </p:txBody>
      </p:sp>
      <p:sp>
        <p:nvSpPr>
          <p:cNvPr id="16" name="Slide Number Placeholder 5">
            <a:extLst>
              <a:ext uri="{FF2B5EF4-FFF2-40B4-BE49-F238E27FC236}">
                <a16:creationId xmlns:a16="http://schemas.microsoft.com/office/drawing/2014/main" id="{B8BA706A-D8D4-4739-8632-1726707402C1}"/>
              </a:ext>
            </a:extLst>
          </p:cNvPr>
          <p:cNvSpPr txBox="1">
            <a:spLocks/>
          </p:cNvSpPr>
          <p:nvPr/>
        </p:nvSpPr>
        <p:spPr>
          <a:xfrm rot="16200000">
            <a:off x="-56542" y="1799097"/>
            <a:ext cx="412865" cy="270020"/>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Tree>
    <p:extLst>
      <p:ext uri="{BB962C8B-B14F-4D97-AF65-F5344CB8AC3E}">
        <p14:creationId xmlns:p14="http://schemas.microsoft.com/office/powerpoint/2010/main" val="3820476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405C5C-2CBF-43F7-BE20-36CE130871C2}"/>
              </a:ext>
            </a:extLst>
          </p:cNvPr>
          <p:cNvSpPr/>
          <p:nvPr/>
        </p:nvSpPr>
        <p:spPr>
          <a:xfrm>
            <a:off x="-1" y="0"/>
            <a:ext cx="315884" cy="6436520"/>
          </a:xfrm>
          <a:prstGeom prst="rect">
            <a:avLst/>
          </a:prstGeom>
          <a:solidFill>
            <a:schemeClr val="bg1">
              <a:lumMod val="8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5">
            <a:extLst>
              <a:ext uri="{FF2B5EF4-FFF2-40B4-BE49-F238E27FC236}">
                <a16:creationId xmlns:a16="http://schemas.microsoft.com/office/drawing/2014/main" id="{A5C2438E-DACB-49FA-BEDA-D2588A254223}"/>
              </a:ext>
            </a:extLst>
          </p:cNvPr>
          <p:cNvSpPr txBox="1">
            <a:spLocks/>
          </p:cNvSpPr>
          <p:nvPr/>
        </p:nvSpPr>
        <p:spPr>
          <a:xfrm rot="5400000">
            <a:off x="-48491" y="1731630"/>
            <a:ext cx="412865" cy="270020"/>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B76EA7-BD2C-4299-A835-04A363CC39FD}" type="slidenum">
              <a:rPr lang="en-US" smtClean="0"/>
              <a:pPr/>
              <a:t>‹#›</a:t>
            </a:fld>
            <a:endParaRPr lang="en-US"/>
          </a:p>
        </p:txBody>
      </p:sp>
      <p:sp>
        <p:nvSpPr>
          <p:cNvPr id="9" name="Rectangle 8">
            <a:extLst>
              <a:ext uri="{FF2B5EF4-FFF2-40B4-BE49-F238E27FC236}">
                <a16:creationId xmlns:a16="http://schemas.microsoft.com/office/drawing/2014/main" id="{4D211918-5995-4B1D-ABBA-A1D485968265}"/>
              </a:ext>
            </a:extLst>
          </p:cNvPr>
          <p:cNvSpPr/>
          <p:nvPr/>
        </p:nvSpPr>
        <p:spPr>
          <a:xfrm>
            <a:off x="0" y="1660208"/>
            <a:ext cx="315884" cy="2111432"/>
          </a:xfrm>
          <a:prstGeom prst="rect">
            <a:avLst/>
          </a:prstGeom>
          <a:solidFill>
            <a:srgbClr val="EDC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A64B36F5-F7AC-4B64-A6B5-57176AA6D77E}"/>
              </a:ext>
            </a:extLst>
          </p:cNvPr>
          <p:cNvSpPr txBox="1"/>
          <p:nvPr/>
        </p:nvSpPr>
        <p:spPr>
          <a:xfrm rot="16200000">
            <a:off x="-740004" y="2788356"/>
            <a:ext cx="1779789" cy="253916"/>
          </a:xfrm>
          <a:prstGeom prst="rect">
            <a:avLst/>
          </a:prstGeom>
          <a:noFill/>
          <a:ln>
            <a:noFill/>
          </a:ln>
        </p:spPr>
        <p:txBody>
          <a:bodyPr wrap="square" rtlCol="0">
            <a:spAutoFit/>
          </a:bodyPr>
          <a:lstStyle/>
          <a:p>
            <a:r>
              <a:rPr lang="en-US" sz="1050">
                <a:solidFill>
                  <a:srgbClr val="243444"/>
                </a:solidFill>
                <a:latin typeface="Open Sans" panose="020B0606030504020204" pitchFamily="34" charset="0"/>
                <a:ea typeface="Open Sans" panose="020B0606030504020204" pitchFamily="34" charset="0"/>
                <a:cs typeface="Open Sans" panose="020B0606030504020204" pitchFamily="34" charset="0"/>
              </a:rPr>
              <a:t>Planning Department    |</a:t>
            </a:r>
          </a:p>
        </p:txBody>
      </p:sp>
      <p:sp>
        <p:nvSpPr>
          <p:cNvPr id="12" name="Slide Number Placeholder 5">
            <a:extLst>
              <a:ext uri="{FF2B5EF4-FFF2-40B4-BE49-F238E27FC236}">
                <a16:creationId xmlns:a16="http://schemas.microsoft.com/office/drawing/2014/main" id="{87BEC247-23B8-4A0A-A738-90A95310D1FF}"/>
              </a:ext>
            </a:extLst>
          </p:cNvPr>
          <p:cNvSpPr txBox="1">
            <a:spLocks/>
          </p:cNvSpPr>
          <p:nvPr/>
        </p:nvSpPr>
        <p:spPr>
          <a:xfrm rot="16200000">
            <a:off x="-56542" y="1799097"/>
            <a:ext cx="412865" cy="270020"/>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Tree>
    <p:extLst>
      <p:ext uri="{BB962C8B-B14F-4D97-AF65-F5344CB8AC3E}">
        <p14:creationId xmlns:p14="http://schemas.microsoft.com/office/powerpoint/2010/main" val="880468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67ABC79-B04A-4A2D-ADD5-2FA328735968}"/>
              </a:ext>
            </a:extLst>
          </p:cNvPr>
          <p:cNvSpPr/>
          <p:nvPr/>
        </p:nvSpPr>
        <p:spPr>
          <a:xfrm>
            <a:off x="-1" y="0"/>
            <a:ext cx="315884" cy="6436520"/>
          </a:xfrm>
          <a:prstGeom prst="rect">
            <a:avLst/>
          </a:prstGeom>
          <a:solidFill>
            <a:schemeClr val="bg1">
              <a:lumMod val="8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cxnSp>
        <p:nvCxnSpPr>
          <p:cNvPr id="9" name="Straight Connector 8">
            <a:extLst>
              <a:ext uri="{FF2B5EF4-FFF2-40B4-BE49-F238E27FC236}">
                <a16:creationId xmlns:a16="http://schemas.microsoft.com/office/drawing/2014/main" id="{E41ED51D-7A24-42CE-A7AB-C2E68CD54339}"/>
              </a:ext>
            </a:extLst>
          </p:cNvPr>
          <p:cNvCxnSpPr>
            <a:cxnSpLocks/>
          </p:cNvCxnSpPr>
          <p:nvPr/>
        </p:nvCxnSpPr>
        <p:spPr>
          <a:xfrm>
            <a:off x="0" y="2057400"/>
            <a:ext cx="4772025" cy="0"/>
          </a:xfrm>
          <a:prstGeom prst="line">
            <a:avLst/>
          </a:prstGeom>
          <a:ln w="57150">
            <a:solidFill>
              <a:srgbClr val="EDCC4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50D83E-C9B0-414B-8FC5-CB35DC9163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EC6D88-CE90-4F9A-9AE4-14A7246E35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8C7591-4676-4D44-8F39-B5EE91A72F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6737AA2B-58A9-43D2-BB19-E21A250F2B5A}"/>
              </a:ext>
            </a:extLst>
          </p:cNvPr>
          <p:cNvSpPr>
            <a:spLocks noGrp="1"/>
          </p:cNvSpPr>
          <p:nvPr>
            <p:ph type="sldNum" sz="quarter" idx="4"/>
          </p:nvPr>
        </p:nvSpPr>
        <p:spPr>
          <a:xfrm rot="5400000">
            <a:off x="-48491" y="1731630"/>
            <a:ext cx="412865" cy="270020"/>
          </a:xfrm>
          <a:prstGeom prst="rect">
            <a:avLst/>
          </a:prstGeom>
        </p:spPr>
        <p:txBody>
          <a:bodyPr vert="horz" lIns="91440" tIns="45720" rIns="91440" bIns="45720" rtlCol="0" anchor="ctr"/>
          <a:lstStyle>
            <a:lvl1pPr algn="r">
              <a:defRPr sz="105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stStyle>
          <a:p>
            <a:fld id="{D83D4AC8-9563-46AB-8F3C-F203AE8EA063}" type="slidenum">
              <a:rPr lang="en-US" smtClean="0"/>
              <a:t>‹#›</a:t>
            </a:fld>
            <a:endParaRPr lang="en-US"/>
          </a:p>
        </p:txBody>
      </p:sp>
      <p:sp>
        <p:nvSpPr>
          <p:cNvPr id="14" name="Rectangle 13">
            <a:extLst>
              <a:ext uri="{FF2B5EF4-FFF2-40B4-BE49-F238E27FC236}">
                <a16:creationId xmlns:a16="http://schemas.microsoft.com/office/drawing/2014/main" id="{B75E53CB-FE44-4225-9EC1-6D4B730EECC9}"/>
              </a:ext>
            </a:extLst>
          </p:cNvPr>
          <p:cNvSpPr/>
          <p:nvPr/>
        </p:nvSpPr>
        <p:spPr>
          <a:xfrm>
            <a:off x="0" y="1660208"/>
            <a:ext cx="315884" cy="2111432"/>
          </a:xfrm>
          <a:prstGeom prst="rect">
            <a:avLst/>
          </a:prstGeom>
          <a:solidFill>
            <a:srgbClr val="EDC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1CFCBD15-9969-4E4D-A25C-60F2CDE0746F}"/>
              </a:ext>
            </a:extLst>
          </p:cNvPr>
          <p:cNvSpPr txBox="1"/>
          <p:nvPr/>
        </p:nvSpPr>
        <p:spPr>
          <a:xfrm rot="16200000">
            <a:off x="-740004" y="2788356"/>
            <a:ext cx="1779789" cy="253916"/>
          </a:xfrm>
          <a:prstGeom prst="rect">
            <a:avLst/>
          </a:prstGeom>
          <a:noFill/>
          <a:ln>
            <a:noFill/>
          </a:ln>
        </p:spPr>
        <p:txBody>
          <a:bodyPr wrap="square" rtlCol="0">
            <a:spAutoFit/>
          </a:bodyPr>
          <a:lstStyle/>
          <a:p>
            <a:r>
              <a:rPr lang="en-US" sz="1050">
                <a:solidFill>
                  <a:srgbClr val="243444"/>
                </a:solidFill>
                <a:latin typeface="Open Sans" panose="020B0606030504020204" pitchFamily="34" charset="0"/>
                <a:ea typeface="Open Sans" panose="020B0606030504020204" pitchFamily="34" charset="0"/>
                <a:cs typeface="Open Sans" panose="020B0606030504020204" pitchFamily="34" charset="0"/>
              </a:rPr>
              <a:t>Planning Department    |</a:t>
            </a:r>
          </a:p>
        </p:txBody>
      </p:sp>
      <p:sp>
        <p:nvSpPr>
          <p:cNvPr id="18" name="Slide Number Placeholder 5">
            <a:extLst>
              <a:ext uri="{FF2B5EF4-FFF2-40B4-BE49-F238E27FC236}">
                <a16:creationId xmlns:a16="http://schemas.microsoft.com/office/drawing/2014/main" id="{82520AEF-C304-4F7D-842D-57495F089640}"/>
              </a:ext>
            </a:extLst>
          </p:cNvPr>
          <p:cNvSpPr txBox="1">
            <a:spLocks/>
          </p:cNvSpPr>
          <p:nvPr/>
        </p:nvSpPr>
        <p:spPr>
          <a:xfrm rot="16200000">
            <a:off x="-56542" y="1799097"/>
            <a:ext cx="412865" cy="270020"/>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Tree>
    <p:extLst>
      <p:ext uri="{BB962C8B-B14F-4D97-AF65-F5344CB8AC3E}">
        <p14:creationId xmlns:p14="http://schemas.microsoft.com/office/powerpoint/2010/main" val="3152991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sandiego.gov/housingactionpackage"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ECB91D-4BB8-486C-A502-B57D4CEFE143}"/>
              </a:ext>
            </a:extLst>
          </p:cNvPr>
          <p:cNvSpPr/>
          <p:nvPr/>
        </p:nvSpPr>
        <p:spPr>
          <a:xfrm>
            <a:off x="0" y="6437141"/>
            <a:ext cx="12192000" cy="420860"/>
          </a:xfrm>
          <a:prstGeom prst="rect">
            <a:avLst/>
          </a:prstGeom>
          <a:solidFill>
            <a:srgbClr val="EDC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Placeholder 1">
            <a:extLst>
              <a:ext uri="{FF2B5EF4-FFF2-40B4-BE49-F238E27FC236}">
                <a16:creationId xmlns:a16="http://schemas.microsoft.com/office/drawing/2014/main" id="{81FEC19D-2508-4330-B626-7B6B6E0ABE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E7DD95-6F36-4A50-9854-4D5F8C689705}"/>
              </a:ext>
            </a:extLst>
          </p:cNvPr>
          <p:cNvSpPr>
            <a:spLocks noGrp="1"/>
          </p:cNvSpPr>
          <p:nvPr>
            <p:ph type="body" idx="1"/>
          </p:nvPr>
        </p:nvSpPr>
        <p:spPr>
          <a:xfrm>
            <a:off x="838200" y="1825624"/>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Icon&#10;&#10;Description automatically generated">
            <a:extLst>
              <a:ext uri="{FF2B5EF4-FFF2-40B4-BE49-F238E27FC236}">
                <a16:creationId xmlns:a16="http://schemas.microsoft.com/office/drawing/2014/main" id="{94F90336-472B-46B1-A53D-974C035F4F4E}"/>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694267" y="6446715"/>
            <a:ext cx="1475235" cy="277369"/>
          </a:xfrm>
          <a:prstGeom prst="rect">
            <a:avLst/>
          </a:prstGeom>
        </p:spPr>
      </p:pic>
      <p:sp>
        <p:nvSpPr>
          <p:cNvPr id="12" name="TextBox 11">
            <a:extLst>
              <a:ext uri="{FF2B5EF4-FFF2-40B4-BE49-F238E27FC236}">
                <a16:creationId xmlns:a16="http://schemas.microsoft.com/office/drawing/2014/main" id="{B9204ED2-24F7-49CE-A83E-AECAC6FCD4DA}"/>
              </a:ext>
            </a:extLst>
          </p:cNvPr>
          <p:cNvSpPr txBox="1"/>
          <p:nvPr/>
        </p:nvSpPr>
        <p:spPr>
          <a:xfrm>
            <a:off x="10671770" y="6645013"/>
            <a:ext cx="152023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a:solidFill>
                  <a:srgbClr val="006FBA"/>
                </a:solidFill>
                <a:latin typeface="Open Sans" panose="020B0606030504020204" pitchFamily="34" charset="0"/>
                <a:ea typeface="Open Sans" panose="020B0606030504020204" pitchFamily="34" charset="0"/>
                <a:cs typeface="Open Sans" panose="020B0606030504020204" pitchFamily="34" charset="0"/>
              </a:rPr>
              <a:t>@CityofSanDiego</a:t>
            </a:r>
          </a:p>
        </p:txBody>
      </p:sp>
      <p:sp>
        <p:nvSpPr>
          <p:cNvPr id="16" name="Footer Placeholder 4">
            <a:extLst>
              <a:ext uri="{FF2B5EF4-FFF2-40B4-BE49-F238E27FC236}">
                <a16:creationId xmlns:a16="http://schemas.microsoft.com/office/drawing/2014/main" id="{804BB7EA-5ABB-4226-9197-5053F78A2B13}"/>
              </a:ext>
            </a:extLst>
          </p:cNvPr>
          <p:cNvSpPr txBox="1">
            <a:spLocks/>
          </p:cNvSpPr>
          <p:nvPr/>
        </p:nvSpPr>
        <p:spPr>
          <a:xfrm>
            <a:off x="215377" y="6479062"/>
            <a:ext cx="4128023" cy="37893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24344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latin typeface="Open Sans" panose="020B0606030504020204" pitchFamily="34" charset="0"/>
                <a:ea typeface="Open Sans" panose="020B0606030504020204" pitchFamily="34" charset="0"/>
                <a:cs typeface="Open Sans" panose="020B0606030504020204" pitchFamily="34" charset="0"/>
                <a:hlinkClick r:id="rId15"/>
              </a:rPr>
              <a:t>https://www.sandiego.gov/housingactionpackage</a:t>
            </a:r>
            <a:endParaRPr lang="en-US" sz="10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99732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rgbClr val="006FBA"/>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sdhc.org/wp-content/uploads/2022/AMIIncomeRentChart-2022.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78030-6C5B-4209-8B5E-30C6A0167209}"/>
              </a:ext>
            </a:extLst>
          </p:cNvPr>
          <p:cNvSpPr>
            <a:spLocks noGrp="1"/>
          </p:cNvSpPr>
          <p:nvPr>
            <p:ph type="title"/>
          </p:nvPr>
        </p:nvSpPr>
        <p:spPr/>
        <p:txBody>
          <a:bodyPr/>
          <a:lstStyle/>
          <a:p>
            <a:r>
              <a:rPr lang="en-US"/>
              <a:t>Housing Action Package 2.0</a:t>
            </a:r>
          </a:p>
        </p:txBody>
      </p:sp>
      <p:sp>
        <p:nvSpPr>
          <p:cNvPr id="5" name="Text Placeholder 4">
            <a:extLst>
              <a:ext uri="{FF2B5EF4-FFF2-40B4-BE49-F238E27FC236}">
                <a16:creationId xmlns:a16="http://schemas.microsoft.com/office/drawing/2014/main" id="{D37ACCAD-9994-3F3E-5CB7-1CED23C6136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00046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2D0B7B-7662-4FD7-9888-E19A568C253F}"/>
              </a:ext>
            </a:extLst>
          </p:cNvPr>
          <p:cNvSpPr>
            <a:spLocks noGrp="1"/>
          </p:cNvSpPr>
          <p:nvPr>
            <p:ph type="title"/>
          </p:nvPr>
        </p:nvSpPr>
        <p:spPr/>
        <p:txBody>
          <a:bodyPr/>
          <a:lstStyle/>
          <a:p>
            <a:r>
              <a:rPr lang="en-US" b="1"/>
              <a:t>Housing Action Package 2.0</a:t>
            </a:r>
          </a:p>
        </p:txBody>
      </p:sp>
      <p:graphicFrame>
        <p:nvGraphicFramePr>
          <p:cNvPr id="2" name="Content Placeholder 1">
            <a:extLst>
              <a:ext uri="{FF2B5EF4-FFF2-40B4-BE49-F238E27FC236}">
                <a16:creationId xmlns:a16="http://schemas.microsoft.com/office/drawing/2014/main" id="{87473859-A337-4FF8-89AA-DBD31CBFA5EF}"/>
              </a:ext>
            </a:extLst>
          </p:cNvPr>
          <p:cNvGraphicFramePr>
            <a:graphicFrameLocks noGrp="1"/>
          </p:cNvGraphicFramePr>
          <p:nvPr>
            <p:ph sz="half" idx="1"/>
            <p:extLst>
              <p:ext uri="{D42A27DB-BD31-4B8C-83A1-F6EECF244321}">
                <p14:modId xmlns:p14="http://schemas.microsoft.com/office/powerpoint/2010/main" val="2033334167"/>
              </p:ext>
            </p:extLst>
          </p:nvPr>
        </p:nvGraphicFramePr>
        <p:xfrm>
          <a:off x="838200" y="1825625"/>
          <a:ext cx="565785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Content Placeholder 7">
            <a:extLst>
              <a:ext uri="{FF2B5EF4-FFF2-40B4-BE49-F238E27FC236}">
                <a16:creationId xmlns:a16="http://schemas.microsoft.com/office/drawing/2014/main" id="{A42A536E-A7FA-4507-B6DB-717D915A77D3}"/>
              </a:ext>
            </a:extLst>
          </p:cNvPr>
          <p:cNvPicPr>
            <a:picLocks noGrp="1" noChangeAspect="1"/>
          </p:cNvPicPr>
          <p:nvPr>
            <p:ph sz="half" idx="2"/>
          </p:nvPr>
        </p:nvPicPr>
        <p:blipFill rotWithShape="1">
          <a:blip r:embed="rId8" cstate="screen">
            <a:extLst>
              <a:ext uri="{28A0092B-C50C-407E-A947-70E740481C1C}">
                <a14:useLocalDpi xmlns:a14="http://schemas.microsoft.com/office/drawing/2010/main"/>
              </a:ext>
            </a:extLst>
          </a:blip>
          <a:srcRect t="-33476"/>
          <a:stretch/>
        </p:blipFill>
        <p:spPr>
          <a:xfrm>
            <a:off x="6546540" y="1825625"/>
            <a:ext cx="4857748" cy="4060311"/>
          </a:xfrm>
          <a:prstGeom prst="rect">
            <a:avLst/>
          </a:prstGeom>
        </p:spPr>
      </p:pic>
    </p:spTree>
    <p:extLst>
      <p:ext uri="{BB962C8B-B14F-4D97-AF65-F5344CB8AC3E}">
        <p14:creationId xmlns:p14="http://schemas.microsoft.com/office/powerpoint/2010/main" val="199099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543F0-AE1D-4C5A-874E-7B62E1DB607D}"/>
              </a:ext>
            </a:extLst>
          </p:cNvPr>
          <p:cNvSpPr>
            <a:spLocks noGrp="1"/>
          </p:cNvSpPr>
          <p:nvPr>
            <p:ph type="title"/>
          </p:nvPr>
        </p:nvSpPr>
        <p:spPr/>
        <p:txBody>
          <a:bodyPr/>
          <a:lstStyle/>
          <a:p>
            <a:pPr defTabSz="457200"/>
            <a:r>
              <a:rPr lang="en-US" sz="4000"/>
              <a:t>1. Implementation of Assembly Bill 2097</a:t>
            </a:r>
          </a:p>
        </p:txBody>
      </p:sp>
      <p:sp>
        <p:nvSpPr>
          <p:cNvPr id="3" name="Content Placeholder 2">
            <a:extLst>
              <a:ext uri="{FF2B5EF4-FFF2-40B4-BE49-F238E27FC236}">
                <a16:creationId xmlns:a16="http://schemas.microsoft.com/office/drawing/2014/main" id="{34EDEA71-7641-4235-A5E6-AEE0625DB3D9}"/>
              </a:ext>
            </a:extLst>
          </p:cNvPr>
          <p:cNvSpPr>
            <a:spLocks noGrp="1"/>
          </p:cNvSpPr>
          <p:nvPr>
            <p:ph idx="1"/>
          </p:nvPr>
        </p:nvSpPr>
        <p:spPr>
          <a:xfrm>
            <a:off x="924496" y="1690688"/>
            <a:ext cx="10909854" cy="4351338"/>
          </a:xfrm>
        </p:spPr>
        <p:txBody>
          <a:bodyPr anchor="t">
            <a:normAutofit/>
          </a:bodyPr>
          <a:lstStyle/>
          <a:p>
            <a:pPr marL="0" indent="0">
              <a:buNone/>
            </a:pPr>
            <a:r>
              <a:rPr lang="en-US" sz="2400" b="1"/>
              <a:t>AB 2097 is presently in effect and mandatory</a:t>
            </a:r>
          </a:p>
          <a:p>
            <a:pPr>
              <a:lnSpc>
                <a:spcPct val="100000"/>
              </a:lnSpc>
              <a:spcBef>
                <a:spcPts val="1200"/>
              </a:spcBef>
            </a:pPr>
            <a:r>
              <a:rPr lang="en-US" sz="2400"/>
              <a:t>Limits </a:t>
            </a:r>
            <a:r>
              <a:rPr lang="en-US" sz="2400" i="1"/>
              <a:t>oversupply of parking </a:t>
            </a:r>
            <a:r>
              <a:rPr lang="en-US" sz="2400"/>
              <a:t>to allow for most productive uses of lands that bring more jobs, homes, and public spaces.</a:t>
            </a:r>
          </a:p>
          <a:p>
            <a:pPr>
              <a:lnSpc>
                <a:spcPct val="100000"/>
              </a:lnSpc>
              <a:spcBef>
                <a:spcPts val="1200"/>
              </a:spcBef>
            </a:pPr>
            <a:r>
              <a:rPr lang="en-US" sz="2400"/>
              <a:t>In Transit Priority Areas, allows development to provide needed parking while also providing other land uses. </a:t>
            </a:r>
          </a:p>
          <a:p>
            <a:pPr>
              <a:lnSpc>
                <a:spcPct val="100000"/>
              </a:lnSpc>
              <a:spcBef>
                <a:spcPts val="1200"/>
              </a:spcBef>
            </a:pPr>
            <a:r>
              <a:rPr lang="en-US" sz="2400"/>
              <a:t>Expands parking oversupply protections from current Parking Standards Transit Priority Area to Transit Priority Areas, as required by state law. </a:t>
            </a:r>
          </a:p>
        </p:txBody>
      </p:sp>
      <p:pic>
        <p:nvPicPr>
          <p:cNvPr id="3074" name="Picture 2" descr="Union Grantville ">
            <a:extLst>
              <a:ext uri="{FF2B5EF4-FFF2-40B4-BE49-F238E27FC236}">
                <a16:creationId xmlns:a16="http://schemas.microsoft.com/office/drawing/2014/main" id="{3E2B21A5-3606-4790-A53D-191D70072F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0665" r="4872" b="18071"/>
          <a:stretch/>
        </p:blipFill>
        <p:spPr bwMode="auto">
          <a:xfrm>
            <a:off x="7053943" y="4740145"/>
            <a:ext cx="5138057" cy="1671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86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3A87-D15F-4602-A5E0-960634E30B52}"/>
              </a:ext>
            </a:extLst>
          </p:cNvPr>
          <p:cNvSpPr>
            <a:spLocks noGrp="1"/>
          </p:cNvSpPr>
          <p:nvPr>
            <p:ph type="title"/>
          </p:nvPr>
        </p:nvSpPr>
        <p:spPr/>
        <p:txBody>
          <a:bodyPr>
            <a:normAutofit/>
          </a:bodyPr>
          <a:lstStyle/>
          <a:p>
            <a:pPr defTabSz="457200"/>
            <a:r>
              <a:rPr lang="en-US" sz="4000"/>
              <a:t>2.	Revisions to the Junior Accessory 	Dwelling Unit Regulations</a:t>
            </a:r>
          </a:p>
        </p:txBody>
      </p:sp>
      <p:sp>
        <p:nvSpPr>
          <p:cNvPr id="3" name="Content Placeholder 2">
            <a:extLst>
              <a:ext uri="{FF2B5EF4-FFF2-40B4-BE49-F238E27FC236}">
                <a16:creationId xmlns:a16="http://schemas.microsoft.com/office/drawing/2014/main" id="{ECF2B5B8-57B1-4BF4-B3E7-A1938740F8C5}"/>
              </a:ext>
            </a:extLst>
          </p:cNvPr>
          <p:cNvSpPr>
            <a:spLocks noGrp="1"/>
          </p:cNvSpPr>
          <p:nvPr>
            <p:ph idx="1"/>
          </p:nvPr>
        </p:nvSpPr>
        <p:spPr/>
        <p:txBody>
          <a:bodyPr>
            <a:normAutofit/>
          </a:bodyPr>
          <a:lstStyle/>
          <a:p>
            <a:pPr marL="0" indent="0">
              <a:buNone/>
            </a:pPr>
            <a:r>
              <a:rPr lang="en-US" b="1"/>
              <a:t>Better aligns the JADU regulations with guidelines recommended by the state</a:t>
            </a:r>
          </a:p>
          <a:p>
            <a:pPr lvl="0">
              <a:lnSpc>
                <a:spcPct val="100000"/>
              </a:lnSpc>
              <a:spcBef>
                <a:spcPts val="600"/>
              </a:spcBef>
            </a:pPr>
            <a:endParaRPr lang="en-US"/>
          </a:p>
          <a:p>
            <a:pPr lvl="0">
              <a:lnSpc>
                <a:spcPct val="100000"/>
              </a:lnSpc>
              <a:spcBef>
                <a:spcPts val="600"/>
              </a:spcBef>
            </a:pPr>
            <a:r>
              <a:rPr lang="en-US"/>
              <a:t>No longer allow JADUs inside detached garages and other ADUs (State law requirement)</a:t>
            </a:r>
          </a:p>
        </p:txBody>
      </p:sp>
    </p:spTree>
    <p:extLst>
      <p:ext uri="{BB962C8B-B14F-4D97-AF65-F5344CB8AC3E}">
        <p14:creationId xmlns:p14="http://schemas.microsoft.com/office/powerpoint/2010/main" val="3105587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9A5C5-C282-42BB-9AA6-AC27383DFCC9}"/>
              </a:ext>
            </a:extLst>
          </p:cNvPr>
          <p:cNvSpPr>
            <a:spLocks noGrp="1"/>
          </p:cNvSpPr>
          <p:nvPr>
            <p:ph type="title"/>
          </p:nvPr>
        </p:nvSpPr>
        <p:spPr/>
        <p:txBody>
          <a:bodyPr>
            <a:normAutofit/>
          </a:bodyPr>
          <a:lstStyle/>
          <a:p>
            <a:pPr defTabSz="457200"/>
            <a:r>
              <a:rPr lang="en-US" sz="4000"/>
              <a:t>3.	Providing an Incentive to Build ADA 	Accessible ADU Homes</a:t>
            </a:r>
          </a:p>
        </p:txBody>
      </p:sp>
      <p:sp>
        <p:nvSpPr>
          <p:cNvPr id="3" name="Content Placeholder 2">
            <a:extLst>
              <a:ext uri="{FF2B5EF4-FFF2-40B4-BE49-F238E27FC236}">
                <a16:creationId xmlns:a16="http://schemas.microsoft.com/office/drawing/2014/main" id="{E70BFD36-67F1-4B1D-8A11-25B417DF2DA8}"/>
              </a:ext>
            </a:extLst>
          </p:cNvPr>
          <p:cNvSpPr>
            <a:spLocks noGrp="1"/>
          </p:cNvSpPr>
          <p:nvPr>
            <p:ph idx="1"/>
          </p:nvPr>
        </p:nvSpPr>
        <p:spPr>
          <a:xfrm>
            <a:off x="838200" y="1825624"/>
            <a:ext cx="6264967" cy="4575176"/>
          </a:xfrm>
        </p:spPr>
        <p:txBody>
          <a:bodyPr>
            <a:normAutofit lnSpcReduction="10000"/>
          </a:bodyPr>
          <a:lstStyle/>
          <a:p>
            <a:pPr marL="0" indent="0">
              <a:buNone/>
            </a:pPr>
            <a:r>
              <a:rPr lang="en-US" b="1"/>
              <a:t>Expands housing opportunities for people with disabilities, mobility limitations and special needs including veterans</a:t>
            </a:r>
          </a:p>
          <a:p>
            <a:pPr>
              <a:lnSpc>
                <a:spcPct val="100000"/>
              </a:lnSpc>
              <a:spcBef>
                <a:spcPts val="1200"/>
              </a:spcBef>
            </a:pPr>
            <a:r>
              <a:rPr lang="en-US"/>
              <a:t>Incentivizes accessible ADU homes</a:t>
            </a:r>
          </a:p>
          <a:p>
            <a:pPr>
              <a:lnSpc>
                <a:spcPct val="100000"/>
              </a:lnSpc>
              <a:spcBef>
                <a:spcPts val="1200"/>
              </a:spcBef>
            </a:pPr>
            <a:r>
              <a:rPr lang="en-US" sz="2800"/>
              <a:t>Allows up to one accessible ADU home in development </a:t>
            </a:r>
            <a:r>
              <a:rPr lang="en-US"/>
              <a:t>in</a:t>
            </a:r>
            <a:r>
              <a:rPr lang="en-US" sz="2800"/>
              <a:t> the ADU Home Density Bonus Program</a:t>
            </a:r>
            <a:endParaRPr lang="en-US"/>
          </a:p>
          <a:p>
            <a:pPr>
              <a:lnSpc>
                <a:spcPct val="100000"/>
              </a:lnSpc>
              <a:spcBef>
                <a:spcPts val="1200"/>
              </a:spcBef>
            </a:pPr>
            <a:r>
              <a:rPr lang="en-US" sz="2800"/>
              <a:t>Minimum two affordable ADU homes</a:t>
            </a:r>
          </a:p>
          <a:p>
            <a:endParaRPr lang="en-US"/>
          </a:p>
          <a:p>
            <a:endParaRPr lang="en-US"/>
          </a:p>
        </p:txBody>
      </p:sp>
      <p:pic>
        <p:nvPicPr>
          <p:cNvPr id="2050" name="Picture 2" descr="Person in wheelchair in house">
            <a:extLst>
              <a:ext uri="{FF2B5EF4-FFF2-40B4-BE49-F238E27FC236}">
                <a16:creationId xmlns:a16="http://schemas.microsoft.com/office/drawing/2014/main" id="{C3E27C90-D84E-4AA1-9D3B-F1A1463D67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0624" y="2536318"/>
            <a:ext cx="4501736" cy="288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381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9307E-2F6E-4D55-8EAF-1BAF3CF54414}"/>
              </a:ext>
            </a:extLst>
          </p:cNvPr>
          <p:cNvSpPr>
            <a:spLocks noGrp="1"/>
          </p:cNvSpPr>
          <p:nvPr>
            <p:ph type="title"/>
          </p:nvPr>
        </p:nvSpPr>
        <p:spPr/>
        <p:txBody>
          <a:bodyPr>
            <a:normAutofit/>
          </a:bodyPr>
          <a:lstStyle/>
          <a:p>
            <a:pPr defTabSz="569913"/>
            <a:r>
              <a:rPr lang="en-US" sz="4000"/>
              <a:t>4.	Providing Additional Floor Area to 	Develop Homes on Publicly-Owned Land</a:t>
            </a:r>
          </a:p>
        </p:txBody>
      </p:sp>
      <p:sp>
        <p:nvSpPr>
          <p:cNvPr id="3" name="Content Placeholder 2">
            <a:extLst>
              <a:ext uri="{FF2B5EF4-FFF2-40B4-BE49-F238E27FC236}">
                <a16:creationId xmlns:a16="http://schemas.microsoft.com/office/drawing/2014/main" id="{909D5599-2C6A-411A-83BB-6EBF5B255BB9}"/>
              </a:ext>
            </a:extLst>
          </p:cNvPr>
          <p:cNvSpPr>
            <a:spLocks noGrp="1"/>
          </p:cNvSpPr>
          <p:nvPr>
            <p:ph idx="1"/>
          </p:nvPr>
        </p:nvSpPr>
        <p:spPr>
          <a:xfrm>
            <a:off x="838200" y="1825624"/>
            <a:ext cx="6357730" cy="4351338"/>
          </a:xfrm>
        </p:spPr>
        <p:txBody>
          <a:bodyPr/>
          <a:lstStyle/>
          <a:p>
            <a:pPr marL="0" indent="0">
              <a:buNone/>
            </a:pPr>
            <a:r>
              <a:rPr lang="en-US" b="1"/>
              <a:t>Provides greater flexibility for homes on publicly-owned land zoned as commercial or residential</a:t>
            </a:r>
          </a:p>
          <a:p>
            <a:pPr>
              <a:lnSpc>
                <a:spcPct val="100000"/>
              </a:lnSpc>
              <a:spcBef>
                <a:spcPts val="1200"/>
              </a:spcBef>
            </a:pPr>
            <a:r>
              <a:rPr lang="en-US"/>
              <a:t>Increases building Floor Area Ratio (FAR) bonuses </a:t>
            </a:r>
          </a:p>
          <a:p>
            <a:pPr>
              <a:lnSpc>
                <a:spcPct val="100000"/>
              </a:lnSpc>
              <a:spcBef>
                <a:spcPts val="1200"/>
              </a:spcBef>
            </a:pPr>
            <a:r>
              <a:rPr lang="en-US">
                <a:solidFill>
                  <a:schemeClr val="tx1"/>
                </a:solidFill>
              </a:rPr>
              <a:t>FAR bonus based on mobility zone and percent of total units set aside as deed-restricted affordable</a:t>
            </a:r>
          </a:p>
          <a:p>
            <a:endParaRPr lang="en-US"/>
          </a:p>
          <a:p>
            <a:endParaRPr lang="en-US"/>
          </a:p>
        </p:txBody>
      </p:sp>
      <p:pic>
        <p:nvPicPr>
          <p:cNvPr id="5" name="Picture 4">
            <a:extLst>
              <a:ext uri="{FF2B5EF4-FFF2-40B4-BE49-F238E27FC236}">
                <a16:creationId xmlns:a16="http://schemas.microsoft.com/office/drawing/2014/main" id="{F9BB1B19-587F-4EE8-AB5C-19D9214A450D}"/>
              </a:ext>
            </a:extLst>
          </p:cNvPr>
          <p:cNvPicPr>
            <a:picLocks noChangeAspect="1"/>
          </p:cNvPicPr>
          <p:nvPr/>
        </p:nvPicPr>
        <p:blipFill rotWithShape="1">
          <a:blip r:embed="rId3"/>
          <a:srcRect l="8512"/>
          <a:stretch/>
        </p:blipFill>
        <p:spPr>
          <a:xfrm>
            <a:off x="7195930" y="2219316"/>
            <a:ext cx="4339690" cy="2419368"/>
          </a:xfrm>
          <a:prstGeom prst="rect">
            <a:avLst/>
          </a:prstGeom>
        </p:spPr>
      </p:pic>
    </p:spTree>
    <p:extLst>
      <p:ext uri="{BB962C8B-B14F-4D97-AF65-F5344CB8AC3E}">
        <p14:creationId xmlns:p14="http://schemas.microsoft.com/office/powerpoint/2010/main" val="917492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2B0E-DD86-45A9-A4B3-9FFA6FBB4BB0}"/>
              </a:ext>
            </a:extLst>
          </p:cNvPr>
          <p:cNvSpPr>
            <a:spLocks noGrp="1"/>
          </p:cNvSpPr>
          <p:nvPr>
            <p:ph type="title"/>
          </p:nvPr>
        </p:nvSpPr>
        <p:spPr/>
        <p:txBody>
          <a:bodyPr>
            <a:normAutofit fontScale="90000"/>
          </a:bodyPr>
          <a:lstStyle/>
          <a:p>
            <a:pPr defTabSz="569913"/>
            <a:r>
              <a:rPr lang="en-US"/>
              <a:t>4.	Providing Additional Floor Area to 	Develop Homes on Publicly-Owned Land</a:t>
            </a:r>
          </a:p>
        </p:txBody>
      </p:sp>
      <p:sp>
        <p:nvSpPr>
          <p:cNvPr id="5" name="Content Placeholder 2">
            <a:extLst>
              <a:ext uri="{FF2B5EF4-FFF2-40B4-BE49-F238E27FC236}">
                <a16:creationId xmlns:a16="http://schemas.microsoft.com/office/drawing/2014/main" id="{0747AEEA-3B13-4D3A-B7AA-F225CA8C0263}"/>
              </a:ext>
            </a:extLst>
          </p:cNvPr>
          <p:cNvSpPr txBox="1">
            <a:spLocks/>
          </p:cNvSpPr>
          <p:nvPr/>
        </p:nvSpPr>
        <p:spPr>
          <a:xfrm>
            <a:off x="838200" y="1825624"/>
            <a:ext cx="10515600" cy="11097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444"/>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solidFill>
                <a:schemeClr val="accent1"/>
              </a:solidFill>
            </a:endParaRPr>
          </a:p>
        </p:txBody>
      </p:sp>
      <p:graphicFrame>
        <p:nvGraphicFramePr>
          <p:cNvPr id="7" name="Content Placeholder 3">
            <a:extLst>
              <a:ext uri="{FF2B5EF4-FFF2-40B4-BE49-F238E27FC236}">
                <a16:creationId xmlns:a16="http://schemas.microsoft.com/office/drawing/2014/main" id="{6960DDE6-F1A3-42D0-AB03-1354F41C47C7}"/>
              </a:ext>
            </a:extLst>
          </p:cNvPr>
          <p:cNvGraphicFramePr>
            <a:graphicFrameLocks noGrp="1"/>
          </p:cNvGraphicFramePr>
          <p:nvPr>
            <p:ph idx="1"/>
            <p:extLst>
              <p:ext uri="{D42A27DB-BD31-4B8C-83A1-F6EECF244321}">
                <p14:modId xmlns:p14="http://schemas.microsoft.com/office/powerpoint/2010/main" val="3014346513"/>
              </p:ext>
            </p:extLst>
          </p:nvPr>
        </p:nvGraphicFramePr>
        <p:xfrm>
          <a:off x="838200" y="2780793"/>
          <a:ext cx="10515600" cy="3070661"/>
        </p:xfrm>
        <a:graphic>
          <a:graphicData uri="http://schemas.openxmlformats.org/drawingml/2006/table">
            <a:tbl>
              <a:tblPr firstRow="1" firstCol="1" bandRow="1">
                <a:tableStyleId>{5C22544A-7EE6-4342-B048-85BDC9FD1C3A}</a:tableStyleId>
              </a:tblPr>
              <a:tblGrid>
                <a:gridCol w="1683327">
                  <a:extLst>
                    <a:ext uri="{9D8B030D-6E8A-4147-A177-3AD203B41FA5}">
                      <a16:colId xmlns:a16="http://schemas.microsoft.com/office/drawing/2014/main" val="3239134490"/>
                    </a:ext>
                  </a:extLst>
                </a:gridCol>
                <a:gridCol w="4379615">
                  <a:extLst>
                    <a:ext uri="{9D8B030D-6E8A-4147-A177-3AD203B41FA5}">
                      <a16:colId xmlns:a16="http://schemas.microsoft.com/office/drawing/2014/main" val="1078440988"/>
                    </a:ext>
                  </a:extLst>
                </a:gridCol>
                <a:gridCol w="1315342">
                  <a:extLst>
                    <a:ext uri="{9D8B030D-6E8A-4147-A177-3AD203B41FA5}">
                      <a16:colId xmlns:a16="http://schemas.microsoft.com/office/drawing/2014/main" val="4011236183"/>
                    </a:ext>
                  </a:extLst>
                </a:gridCol>
                <a:gridCol w="1568658">
                  <a:extLst>
                    <a:ext uri="{9D8B030D-6E8A-4147-A177-3AD203B41FA5}">
                      <a16:colId xmlns:a16="http://schemas.microsoft.com/office/drawing/2014/main" val="3947859335"/>
                    </a:ext>
                  </a:extLst>
                </a:gridCol>
                <a:gridCol w="1568658">
                  <a:extLst>
                    <a:ext uri="{9D8B030D-6E8A-4147-A177-3AD203B41FA5}">
                      <a16:colId xmlns:a16="http://schemas.microsoft.com/office/drawing/2014/main" val="3405201591"/>
                    </a:ext>
                  </a:extLst>
                </a:gridCol>
              </a:tblGrid>
              <a:tr h="244555">
                <a:tc rowSpan="2">
                  <a:txBody>
                    <a:bodyPr/>
                    <a:lstStyle/>
                    <a:p>
                      <a:pPr marL="0" marR="0" algn="ctr">
                        <a:spcBef>
                          <a:spcPts val="0"/>
                        </a:spcBef>
                        <a:spcAft>
                          <a:spcPts val="0"/>
                        </a:spcAft>
                        <a:tabLst>
                          <a:tab pos="2070100" algn="l"/>
                          <a:tab pos="2070735" algn="l"/>
                        </a:tabLst>
                      </a:pPr>
                      <a:r>
                        <a:rPr lang="en-US" sz="2200" u="none">
                          <a:effectLst/>
                        </a:rPr>
                        <a:t>Mobility Zone</a:t>
                      </a:r>
                      <a:endParaRPr lang="en-US" sz="2200" u="none">
                        <a:effectLst/>
                        <a:latin typeface="Times New Roman" panose="02020603050405020304" pitchFamily="18" charset="0"/>
                        <a:ea typeface="Times New Roman" panose="02020603050405020304" pitchFamily="18" charset="0"/>
                        <a:cs typeface="Arial" panose="020B0604020202020204" pitchFamily="34" charset="0"/>
                      </a:endParaRPr>
                    </a:p>
                  </a:txBody>
                  <a:tcPr marL="159980" marR="159980" marT="79990" marB="79990" anchor="ctr"/>
                </a:tc>
                <a:tc rowSpan="2">
                  <a:txBody>
                    <a:bodyPr/>
                    <a:lstStyle/>
                    <a:p>
                      <a:pPr marL="0" marR="0" algn="ctr">
                        <a:spcBef>
                          <a:spcPts val="0"/>
                        </a:spcBef>
                        <a:spcAft>
                          <a:spcPts val="0"/>
                        </a:spcAft>
                        <a:tabLst>
                          <a:tab pos="2070100" algn="l"/>
                          <a:tab pos="2070735" algn="l"/>
                        </a:tabLst>
                      </a:pPr>
                      <a:r>
                        <a:rPr lang="en-US" sz="2200" u="none">
                          <a:effectLst/>
                        </a:rPr>
                        <a:t>Affordable Income Level</a:t>
                      </a:r>
                      <a:endParaRPr lang="en-US" sz="2200" u="none">
                        <a:effectLst/>
                        <a:latin typeface="Times New Roman" panose="02020603050405020304" pitchFamily="18" charset="0"/>
                        <a:ea typeface="Times New Roman" panose="02020603050405020304" pitchFamily="18" charset="0"/>
                        <a:cs typeface="Arial" panose="020B0604020202020204" pitchFamily="34" charset="0"/>
                      </a:endParaRPr>
                    </a:p>
                  </a:txBody>
                  <a:tcPr marL="159980" marR="159980" marT="79990" marB="79990"/>
                </a:tc>
                <a:tc gridSpan="3">
                  <a:txBody>
                    <a:bodyPr/>
                    <a:lstStyle/>
                    <a:p>
                      <a:pPr marL="0" marR="379095" algn="ctr">
                        <a:spcBef>
                          <a:spcPts val="0"/>
                        </a:spcBef>
                        <a:spcAft>
                          <a:spcPts val="0"/>
                        </a:spcAft>
                        <a:tabLst>
                          <a:tab pos="2070100" algn="l"/>
                          <a:tab pos="2070735" algn="l"/>
                        </a:tabLst>
                      </a:pPr>
                      <a:r>
                        <a:rPr lang="en-US" sz="2200" b="1" u="none" kern="1200">
                          <a:solidFill>
                            <a:schemeClr val="lt1"/>
                          </a:solidFill>
                          <a:effectLst/>
                          <a:latin typeface="+mn-lt"/>
                          <a:ea typeface="+mn-ea"/>
                          <a:cs typeface="+mn-cs"/>
                        </a:rPr>
                        <a:t>Floor Area Ratio by Percent of Homes that are Affordable</a:t>
                      </a:r>
                      <a:endParaRPr lang="en-US" sz="2200" u="none">
                        <a:effectLst/>
                        <a:latin typeface="Times New Roman" panose="02020603050405020304" pitchFamily="18" charset="0"/>
                        <a:ea typeface="Times New Roman" panose="02020603050405020304" pitchFamily="18" charset="0"/>
                        <a:cs typeface="Arial" panose="020B0604020202020204" pitchFamily="34" charset="0"/>
                      </a:endParaRPr>
                    </a:p>
                  </a:txBody>
                  <a:tcPr marL="159980" marR="159980" marT="79990" marB="7999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6511369"/>
                  </a:ext>
                </a:extLst>
              </a:tr>
              <a:tr h="319961">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tabLst>
                          <a:tab pos="2070100" algn="l"/>
                          <a:tab pos="2070735" algn="l"/>
                        </a:tabLst>
                      </a:pPr>
                      <a:r>
                        <a:rPr lang="en-US" sz="2100" u="none">
                          <a:effectLst/>
                        </a:rPr>
                        <a:t>25-34%</a:t>
                      </a:r>
                      <a:endParaRPr lang="en-US" sz="2100" u="none">
                        <a:effectLst/>
                        <a:latin typeface="Times New Roman" panose="02020603050405020304" pitchFamily="18" charset="0"/>
                        <a:ea typeface="Times New Roman" panose="02020603050405020304" pitchFamily="18" charset="0"/>
                        <a:cs typeface="Arial" panose="020B0604020202020204" pitchFamily="34" charset="0"/>
                      </a:endParaRPr>
                    </a:p>
                  </a:txBody>
                  <a:tcPr marL="119985" marR="119985" marT="0" marB="0"/>
                </a:tc>
                <a:tc>
                  <a:txBody>
                    <a:bodyPr/>
                    <a:lstStyle/>
                    <a:p>
                      <a:pPr marL="0" marR="0" algn="ctr">
                        <a:spcBef>
                          <a:spcPts val="0"/>
                        </a:spcBef>
                        <a:spcAft>
                          <a:spcPts val="0"/>
                        </a:spcAft>
                        <a:tabLst>
                          <a:tab pos="2070100" algn="l"/>
                          <a:tab pos="2070735" algn="l"/>
                        </a:tabLst>
                      </a:pPr>
                      <a:r>
                        <a:rPr lang="en-US" sz="2100" u="none">
                          <a:effectLst/>
                        </a:rPr>
                        <a:t>35-49%</a:t>
                      </a:r>
                      <a:endParaRPr lang="en-US" sz="2100" u="none">
                        <a:effectLst/>
                        <a:latin typeface="Times New Roman" panose="02020603050405020304" pitchFamily="18" charset="0"/>
                        <a:ea typeface="Times New Roman" panose="02020603050405020304" pitchFamily="18" charset="0"/>
                        <a:cs typeface="Arial" panose="020B0604020202020204" pitchFamily="34" charset="0"/>
                      </a:endParaRPr>
                    </a:p>
                  </a:txBody>
                  <a:tcPr marL="119985" marR="119985" marT="0" marB="0"/>
                </a:tc>
                <a:tc>
                  <a:txBody>
                    <a:bodyPr/>
                    <a:lstStyle/>
                    <a:p>
                      <a:pPr marL="0" marR="0" algn="ctr">
                        <a:spcBef>
                          <a:spcPts val="0"/>
                        </a:spcBef>
                        <a:spcAft>
                          <a:spcPts val="0"/>
                        </a:spcAft>
                        <a:tabLst>
                          <a:tab pos="2070100" algn="l"/>
                          <a:tab pos="2070735" algn="l"/>
                        </a:tabLst>
                      </a:pPr>
                      <a:r>
                        <a:rPr lang="en-US" sz="2100" u="none">
                          <a:effectLst/>
                        </a:rPr>
                        <a:t>50-100%</a:t>
                      </a:r>
                      <a:endParaRPr lang="en-US" sz="2100" u="none">
                        <a:effectLst/>
                        <a:latin typeface="Times New Roman" panose="02020603050405020304" pitchFamily="18" charset="0"/>
                        <a:ea typeface="Times New Roman" panose="02020603050405020304" pitchFamily="18" charset="0"/>
                        <a:cs typeface="Arial" panose="020B0604020202020204" pitchFamily="34" charset="0"/>
                      </a:endParaRPr>
                    </a:p>
                  </a:txBody>
                  <a:tcPr marL="119985" marR="119985" marT="0" marB="0"/>
                </a:tc>
                <a:extLst>
                  <a:ext uri="{0D108BD9-81ED-4DB2-BD59-A6C34878D82A}">
                    <a16:rowId xmlns:a16="http://schemas.microsoft.com/office/drawing/2014/main" val="2638363019"/>
                  </a:ext>
                </a:extLst>
              </a:tr>
              <a:tr h="639921">
                <a:tc>
                  <a:txBody>
                    <a:bodyPr/>
                    <a:lstStyle/>
                    <a:p>
                      <a:pPr marL="0" marR="0" algn="ctr">
                        <a:spcBef>
                          <a:spcPts val="0"/>
                        </a:spcBef>
                        <a:spcAft>
                          <a:spcPts val="0"/>
                        </a:spcAft>
                        <a:tabLst>
                          <a:tab pos="2070100" algn="l"/>
                          <a:tab pos="2070735" algn="l"/>
                        </a:tabLst>
                      </a:pPr>
                      <a:r>
                        <a:rPr lang="en-US" sz="2100" u="none">
                          <a:effectLst/>
                        </a:rPr>
                        <a:t>1</a:t>
                      </a:r>
                      <a:endParaRPr lang="en-US" sz="2100" u="none">
                        <a:effectLst/>
                        <a:latin typeface="Times New Roman" panose="02020603050405020304" pitchFamily="18" charset="0"/>
                        <a:ea typeface="Times New Roman" panose="02020603050405020304" pitchFamily="18" charset="0"/>
                        <a:cs typeface="Arial" panose="020B0604020202020204" pitchFamily="34" charset="0"/>
                      </a:endParaRPr>
                    </a:p>
                  </a:txBody>
                  <a:tcPr marL="119985" marR="119985" marT="0" marB="0" anchor="ctr"/>
                </a:tc>
                <a:tc>
                  <a:txBody>
                    <a:bodyPr/>
                    <a:lstStyle/>
                    <a:p>
                      <a:pPr marL="0" marR="0" algn="ctr">
                        <a:spcBef>
                          <a:spcPts val="0"/>
                        </a:spcBef>
                        <a:spcAft>
                          <a:spcPts val="0"/>
                        </a:spcAft>
                        <a:tabLst>
                          <a:tab pos="2070100" algn="l"/>
                          <a:tab pos="2070735" algn="l"/>
                        </a:tabLst>
                      </a:pPr>
                      <a:r>
                        <a:rPr lang="en-US" sz="2100" u="none">
                          <a:effectLst/>
                        </a:rPr>
                        <a:t>Very Low, Low and Moderate</a:t>
                      </a:r>
                      <a:endParaRPr lang="en-US" sz="2100" u="none">
                        <a:effectLst/>
                        <a:latin typeface="Times New Roman" panose="02020603050405020304" pitchFamily="18" charset="0"/>
                        <a:ea typeface="Times New Roman" panose="02020603050405020304" pitchFamily="18" charset="0"/>
                        <a:cs typeface="Arial" panose="020B0604020202020204" pitchFamily="34" charset="0"/>
                      </a:endParaRPr>
                    </a:p>
                  </a:txBody>
                  <a:tcPr marL="119985" marR="119985" marT="0" marB="0" anchor="ctr"/>
                </a:tc>
                <a:tc>
                  <a:txBody>
                    <a:bodyPr/>
                    <a:lstStyle/>
                    <a:p>
                      <a:pPr marL="0" marR="0" algn="ctr">
                        <a:spcBef>
                          <a:spcPts val="0"/>
                        </a:spcBef>
                        <a:spcAft>
                          <a:spcPts val="0"/>
                        </a:spcAft>
                        <a:tabLst>
                          <a:tab pos="2070100" algn="l"/>
                          <a:tab pos="2070735" algn="l"/>
                        </a:tabLst>
                      </a:pPr>
                      <a:r>
                        <a:rPr lang="en-US" sz="2100" u="none">
                          <a:effectLst/>
                        </a:rPr>
                        <a:t>-</a:t>
                      </a:r>
                      <a:endParaRPr lang="en-US" sz="2100" u="none">
                        <a:effectLst/>
                        <a:latin typeface="Times New Roman" panose="02020603050405020304" pitchFamily="18" charset="0"/>
                        <a:ea typeface="Times New Roman" panose="02020603050405020304" pitchFamily="18" charset="0"/>
                        <a:cs typeface="Arial" panose="020B0604020202020204" pitchFamily="34" charset="0"/>
                      </a:endParaRPr>
                    </a:p>
                  </a:txBody>
                  <a:tcPr marL="119985" marR="119985" marT="0" marB="0" anchor="ctr"/>
                </a:tc>
                <a:tc>
                  <a:txBody>
                    <a:bodyPr/>
                    <a:lstStyle/>
                    <a:p>
                      <a:pPr marL="0" marR="0" algn="ctr">
                        <a:spcBef>
                          <a:spcPts val="0"/>
                        </a:spcBef>
                        <a:spcAft>
                          <a:spcPts val="0"/>
                        </a:spcAft>
                        <a:tabLst>
                          <a:tab pos="2070100" algn="l"/>
                          <a:tab pos="2070735" algn="l"/>
                        </a:tabLst>
                      </a:pPr>
                      <a:r>
                        <a:rPr lang="en-US" sz="2100" u="none">
                          <a:effectLst/>
                        </a:rPr>
                        <a:t>-</a:t>
                      </a:r>
                      <a:endParaRPr lang="en-US" sz="2100" u="none">
                        <a:effectLst/>
                        <a:latin typeface="Times New Roman" panose="02020603050405020304" pitchFamily="18" charset="0"/>
                        <a:ea typeface="Times New Roman" panose="02020603050405020304" pitchFamily="18" charset="0"/>
                        <a:cs typeface="Arial" panose="020B0604020202020204" pitchFamily="34" charset="0"/>
                      </a:endParaRPr>
                    </a:p>
                  </a:txBody>
                  <a:tcPr marL="119985" marR="119985" marT="0" marB="0" anchor="ctr"/>
                </a:tc>
                <a:tc>
                  <a:txBody>
                    <a:bodyPr/>
                    <a:lstStyle/>
                    <a:p>
                      <a:pPr marL="0" marR="0" algn="ctr">
                        <a:spcBef>
                          <a:spcPts val="0"/>
                        </a:spcBef>
                        <a:spcAft>
                          <a:spcPts val="0"/>
                        </a:spcAft>
                        <a:tabLst>
                          <a:tab pos="2070100" algn="l"/>
                          <a:tab pos="2070735" algn="l"/>
                        </a:tabLst>
                      </a:pPr>
                      <a:r>
                        <a:rPr lang="en-US" sz="2100" u="none">
                          <a:effectLst/>
                        </a:rPr>
                        <a:t>-</a:t>
                      </a:r>
                      <a:endParaRPr lang="en-US" sz="2100" u="none">
                        <a:effectLst/>
                        <a:latin typeface="Times New Roman" panose="02020603050405020304" pitchFamily="18" charset="0"/>
                        <a:ea typeface="Times New Roman" panose="02020603050405020304" pitchFamily="18" charset="0"/>
                        <a:cs typeface="Arial" panose="020B0604020202020204" pitchFamily="34" charset="0"/>
                      </a:endParaRPr>
                    </a:p>
                  </a:txBody>
                  <a:tcPr marL="119985" marR="119985" marT="0" marB="0" anchor="ctr"/>
                </a:tc>
                <a:extLst>
                  <a:ext uri="{0D108BD9-81ED-4DB2-BD59-A6C34878D82A}">
                    <a16:rowId xmlns:a16="http://schemas.microsoft.com/office/drawing/2014/main" val="3510128119"/>
                  </a:ext>
                </a:extLst>
              </a:tr>
              <a:tr h="319961">
                <a:tc rowSpan="2">
                  <a:txBody>
                    <a:bodyPr/>
                    <a:lstStyle/>
                    <a:p>
                      <a:pPr marL="0" marR="0" algn="ctr">
                        <a:spcBef>
                          <a:spcPts val="0"/>
                        </a:spcBef>
                        <a:spcAft>
                          <a:spcPts val="0"/>
                        </a:spcAft>
                        <a:tabLst>
                          <a:tab pos="2070100" algn="l"/>
                          <a:tab pos="2070735" algn="l"/>
                        </a:tabLst>
                      </a:pPr>
                      <a:r>
                        <a:rPr lang="en-US" sz="2100" u="none">
                          <a:effectLst/>
                        </a:rPr>
                        <a:t>2</a:t>
                      </a:r>
                      <a:endParaRPr lang="en-US" sz="2100" u="none">
                        <a:effectLst/>
                        <a:latin typeface="Times New Roman" panose="02020603050405020304" pitchFamily="18" charset="0"/>
                        <a:ea typeface="Times New Roman" panose="02020603050405020304" pitchFamily="18" charset="0"/>
                        <a:cs typeface="Arial" panose="020B0604020202020204" pitchFamily="34" charset="0"/>
                      </a:endParaRPr>
                    </a:p>
                  </a:txBody>
                  <a:tcPr marL="159980" marR="159980" marT="79990" marB="79990" anchor="ctr"/>
                </a:tc>
                <a:tc>
                  <a:txBody>
                    <a:bodyPr/>
                    <a:lstStyle/>
                    <a:p>
                      <a:pPr marL="0" marR="0" algn="ctr">
                        <a:spcBef>
                          <a:spcPts val="0"/>
                        </a:spcBef>
                        <a:spcAft>
                          <a:spcPts val="0"/>
                        </a:spcAft>
                        <a:tabLst>
                          <a:tab pos="2070100" algn="l"/>
                          <a:tab pos="2070735" algn="l"/>
                        </a:tabLst>
                      </a:pPr>
                      <a:r>
                        <a:rPr lang="en-US" sz="2100" u="none">
                          <a:effectLst/>
                        </a:rPr>
                        <a:t>Very Low, Low</a:t>
                      </a:r>
                      <a:endParaRPr lang="en-US" sz="2100" u="none">
                        <a:effectLst/>
                        <a:latin typeface="Times New Roman" panose="02020603050405020304" pitchFamily="18" charset="0"/>
                        <a:ea typeface="Times New Roman" panose="02020603050405020304" pitchFamily="18" charset="0"/>
                        <a:cs typeface="Arial" panose="020B0604020202020204" pitchFamily="34" charset="0"/>
                      </a:endParaRPr>
                    </a:p>
                  </a:txBody>
                  <a:tcPr marL="119985" marR="119985" marT="0" marB="0" anchor="ctr"/>
                </a:tc>
                <a:tc>
                  <a:txBody>
                    <a:bodyPr/>
                    <a:lstStyle/>
                    <a:p>
                      <a:pPr marL="0" marR="0" algn="ctr">
                        <a:spcBef>
                          <a:spcPts val="0"/>
                        </a:spcBef>
                        <a:spcAft>
                          <a:spcPts val="0"/>
                        </a:spcAft>
                        <a:tabLst>
                          <a:tab pos="2070100" algn="l"/>
                          <a:tab pos="2070735" algn="l"/>
                        </a:tabLst>
                      </a:pPr>
                      <a:r>
                        <a:rPr lang="en-US" sz="2100" u="none">
                          <a:effectLst/>
                        </a:rPr>
                        <a:t>6.0</a:t>
                      </a:r>
                      <a:endParaRPr lang="en-US" sz="2100" u="none">
                        <a:effectLst/>
                        <a:latin typeface="Times New Roman" panose="02020603050405020304" pitchFamily="18" charset="0"/>
                        <a:ea typeface="Times New Roman" panose="02020603050405020304" pitchFamily="18" charset="0"/>
                        <a:cs typeface="Arial" panose="020B0604020202020204" pitchFamily="34" charset="0"/>
                      </a:endParaRPr>
                    </a:p>
                  </a:txBody>
                  <a:tcPr marL="119985" marR="119985" marT="0" marB="0"/>
                </a:tc>
                <a:tc>
                  <a:txBody>
                    <a:bodyPr/>
                    <a:lstStyle/>
                    <a:p>
                      <a:pPr marL="0" marR="0" algn="ctr">
                        <a:spcBef>
                          <a:spcPts val="0"/>
                        </a:spcBef>
                        <a:spcAft>
                          <a:spcPts val="0"/>
                        </a:spcAft>
                        <a:tabLst>
                          <a:tab pos="2070100" algn="l"/>
                          <a:tab pos="2070735" algn="l"/>
                        </a:tabLst>
                      </a:pPr>
                      <a:r>
                        <a:rPr lang="en-US" sz="2100" u="none">
                          <a:effectLst/>
                        </a:rPr>
                        <a:t>7.0</a:t>
                      </a:r>
                      <a:endParaRPr lang="en-US" sz="2100" u="none">
                        <a:effectLst/>
                        <a:latin typeface="Times New Roman" panose="02020603050405020304" pitchFamily="18" charset="0"/>
                        <a:ea typeface="Times New Roman" panose="02020603050405020304" pitchFamily="18" charset="0"/>
                        <a:cs typeface="Arial" panose="020B0604020202020204" pitchFamily="34" charset="0"/>
                      </a:endParaRPr>
                    </a:p>
                  </a:txBody>
                  <a:tcPr marL="119985" marR="119985" marT="0" marB="0"/>
                </a:tc>
                <a:tc>
                  <a:txBody>
                    <a:bodyPr/>
                    <a:lstStyle/>
                    <a:p>
                      <a:pPr marL="0" marR="0" algn="ctr">
                        <a:spcBef>
                          <a:spcPts val="0"/>
                        </a:spcBef>
                        <a:spcAft>
                          <a:spcPts val="0"/>
                        </a:spcAft>
                        <a:tabLst>
                          <a:tab pos="2070100" algn="l"/>
                          <a:tab pos="2070735" algn="l"/>
                        </a:tabLst>
                      </a:pPr>
                      <a:r>
                        <a:rPr lang="en-US" sz="2100" u="none">
                          <a:effectLst/>
                        </a:rPr>
                        <a:t>8.0</a:t>
                      </a:r>
                      <a:endParaRPr lang="en-US" sz="2100" u="none">
                        <a:effectLst/>
                        <a:latin typeface="Times New Roman" panose="02020603050405020304" pitchFamily="18" charset="0"/>
                        <a:ea typeface="Times New Roman" panose="02020603050405020304" pitchFamily="18" charset="0"/>
                        <a:cs typeface="Arial" panose="020B0604020202020204" pitchFamily="34" charset="0"/>
                      </a:endParaRPr>
                    </a:p>
                  </a:txBody>
                  <a:tcPr marL="119985" marR="119985" marT="0" marB="0"/>
                </a:tc>
                <a:extLst>
                  <a:ext uri="{0D108BD9-81ED-4DB2-BD59-A6C34878D82A}">
                    <a16:rowId xmlns:a16="http://schemas.microsoft.com/office/drawing/2014/main" val="1765329992"/>
                  </a:ext>
                </a:extLst>
              </a:tr>
              <a:tr h="319961">
                <a:tc vMerge="1">
                  <a:txBody>
                    <a:bodyPr/>
                    <a:lstStyle/>
                    <a:p>
                      <a:endParaRPr lang="en-US"/>
                    </a:p>
                  </a:txBody>
                  <a:tcPr/>
                </a:tc>
                <a:tc>
                  <a:txBody>
                    <a:bodyPr/>
                    <a:lstStyle/>
                    <a:p>
                      <a:pPr marL="0" marR="0" algn="ctr">
                        <a:spcBef>
                          <a:spcPts val="0"/>
                        </a:spcBef>
                        <a:spcAft>
                          <a:spcPts val="0"/>
                        </a:spcAft>
                        <a:tabLst>
                          <a:tab pos="2070100" algn="l"/>
                          <a:tab pos="2070735" algn="l"/>
                        </a:tabLst>
                      </a:pPr>
                      <a:r>
                        <a:rPr lang="en-US" sz="2100" u="none">
                          <a:effectLst/>
                        </a:rPr>
                        <a:t>Moderate</a:t>
                      </a:r>
                      <a:endParaRPr lang="en-US" sz="2100" u="none">
                        <a:effectLst/>
                        <a:latin typeface="Times New Roman" panose="02020603050405020304" pitchFamily="18" charset="0"/>
                        <a:ea typeface="Times New Roman" panose="02020603050405020304" pitchFamily="18" charset="0"/>
                        <a:cs typeface="Arial" panose="020B0604020202020204" pitchFamily="34" charset="0"/>
                      </a:endParaRPr>
                    </a:p>
                  </a:txBody>
                  <a:tcPr marL="119985" marR="119985" marT="0" marB="0" anchor="ctr"/>
                </a:tc>
                <a:tc>
                  <a:txBody>
                    <a:bodyPr/>
                    <a:lstStyle/>
                    <a:p>
                      <a:pPr marL="0" marR="0" algn="ctr">
                        <a:spcBef>
                          <a:spcPts val="0"/>
                        </a:spcBef>
                        <a:spcAft>
                          <a:spcPts val="0"/>
                        </a:spcAft>
                        <a:tabLst>
                          <a:tab pos="2070100" algn="l"/>
                          <a:tab pos="2070735" algn="l"/>
                        </a:tabLst>
                      </a:pPr>
                      <a:r>
                        <a:rPr lang="en-US" sz="2100" u="none">
                          <a:effectLst/>
                        </a:rPr>
                        <a:t>5.0</a:t>
                      </a:r>
                      <a:endParaRPr lang="en-US" sz="2100" u="none">
                        <a:effectLst/>
                        <a:latin typeface="Times New Roman" panose="02020603050405020304" pitchFamily="18" charset="0"/>
                        <a:ea typeface="Times New Roman" panose="02020603050405020304" pitchFamily="18" charset="0"/>
                        <a:cs typeface="Arial" panose="020B0604020202020204" pitchFamily="34" charset="0"/>
                      </a:endParaRPr>
                    </a:p>
                  </a:txBody>
                  <a:tcPr marL="119985" marR="119985" marT="0" marB="0"/>
                </a:tc>
                <a:tc>
                  <a:txBody>
                    <a:bodyPr/>
                    <a:lstStyle/>
                    <a:p>
                      <a:pPr marL="0" marR="0" algn="ctr">
                        <a:spcBef>
                          <a:spcPts val="0"/>
                        </a:spcBef>
                        <a:spcAft>
                          <a:spcPts val="0"/>
                        </a:spcAft>
                        <a:tabLst>
                          <a:tab pos="2070100" algn="l"/>
                          <a:tab pos="2070735" algn="l"/>
                        </a:tabLst>
                      </a:pPr>
                      <a:r>
                        <a:rPr lang="en-US" sz="2100" u="none">
                          <a:effectLst/>
                        </a:rPr>
                        <a:t>6.0</a:t>
                      </a:r>
                      <a:endParaRPr lang="en-US" sz="2100" u="none">
                        <a:effectLst/>
                        <a:latin typeface="Times New Roman" panose="02020603050405020304" pitchFamily="18" charset="0"/>
                        <a:ea typeface="Times New Roman" panose="02020603050405020304" pitchFamily="18" charset="0"/>
                        <a:cs typeface="Arial" panose="020B0604020202020204" pitchFamily="34" charset="0"/>
                      </a:endParaRPr>
                    </a:p>
                  </a:txBody>
                  <a:tcPr marL="119985" marR="119985" marT="0" marB="0"/>
                </a:tc>
                <a:tc>
                  <a:txBody>
                    <a:bodyPr/>
                    <a:lstStyle/>
                    <a:p>
                      <a:pPr marL="0" marR="0" algn="ctr">
                        <a:spcBef>
                          <a:spcPts val="0"/>
                        </a:spcBef>
                        <a:spcAft>
                          <a:spcPts val="0"/>
                        </a:spcAft>
                        <a:tabLst>
                          <a:tab pos="2070100" algn="l"/>
                          <a:tab pos="2070735" algn="l"/>
                        </a:tabLst>
                      </a:pPr>
                      <a:r>
                        <a:rPr lang="en-US" sz="2100" u="none">
                          <a:effectLst/>
                        </a:rPr>
                        <a:t>7.0</a:t>
                      </a:r>
                      <a:endParaRPr lang="en-US" sz="2100" u="none">
                        <a:effectLst/>
                        <a:latin typeface="Times New Roman" panose="02020603050405020304" pitchFamily="18" charset="0"/>
                        <a:ea typeface="Times New Roman" panose="02020603050405020304" pitchFamily="18" charset="0"/>
                        <a:cs typeface="Arial" panose="020B0604020202020204" pitchFamily="34" charset="0"/>
                      </a:endParaRPr>
                    </a:p>
                  </a:txBody>
                  <a:tcPr marL="119985" marR="119985" marT="0" marB="0"/>
                </a:tc>
                <a:extLst>
                  <a:ext uri="{0D108BD9-81ED-4DB2-BD59-A6C34878D82A}">
                    <a16:rowId xmlns:a16="http://schemas.microsoft.com/office/drawing/2014/main" val="3562457328"/>
                  </a:ext>
                </a:extLst>
              </a:tr>
              <a:tr h="319961">
                <a:tc rowSpan="2">
                  <a:txBody>
                    <a:bodyPr/>
                    <a:lstStyle/>
                    <a:p>
                      <a:pPr marL="0" marR="0" algn="ctr">
                        <a:spcBef>
                          <a:spcPts val="0"/>
                        </a:spcBef>
                        <a:spcAft>
                          <a:spcPts val="0"/>
                        </a:spcAft>
                        <a:tabLst>
                          <a:tab pos="2070100" algn="l"/>
                          <a:tab pos="2070735" algn="l"/>
                        </a:tabLst>
                      </a:pPr>
                      <a:r>
                        <a:rPr lang="en-US" sz="2100" u="none">
                          <a:effectLst/>
                        </a:rPr>
                        <a:t>3</a:t>
                      </a:r>
                      <a:endParaRPr lang="en-US" sz="2100" u="none">
                        <a:effectLst/>
                        <a:latin typeface="Times New Roman" panose="02020603050405020304" pitchFamily="18" charset="0"/>
                        <a:ea typeface="Times New Roman" panose="02020603050405020304" pitchFamily="18" charset="0"/>
                        <a:cs typeface="Arial" panose="020B0604020202020204" pitchFamily="34" charset="0"/>
                      </a:endParaRPr>
                    </a:p>
                  </a:txBody>
                  <a:tcPr marL="159980" marR="159980" marT="79990" marB="79990" anchor="ctr"/>
                </a:tc>
                <a:tc>
                  <a:txBody>
                    <a:bodyPr/>
                    <a:lstStyle/>
                    <a:p>
                      <a:pPr marL="0" marR="0" algn="ctr">
                        <a:spcBef>
                          <a:spcPts val="0"/>
                        </a:spcBef>
                        <a:spcAft>
                          <a:spcPts val="0"/>
                        </a:spcAft>
                        <a:tabLst>
                          <a:tab pos="2070100" algn="l"/>
                          <a:tab pos="2070735" algn="l"/>
                        </a:tabLst>
                      </a:pPr>
                      <a:r>
                        <a:rPr lang="en-US" sz="2100" u="none">
                          <a:effectLst/>
                        </a:rPr>
                        <a:t>Very Low, Low</a:t>
                      </a:r>
                      <a:endParaRPr lang="en-US" sz="2100" u="none">
                        <a:effectLst/>
                        <a:latin typeface="Times New Roman" panose="02020603050405020304" pitchFamily="18" charset="0"/>
                        <a:ea typeface="Times New Roman" panose="02020603050405020304" pitchFamily="18" charset="0"/>
                        <a:cs typeface="Arial" panose="020B0604020202020204" pitchFamily="34" charset="0"/>
                      </a:endParaRPr>
                    </a:p>
                  </a:txBody>
                  <a:tcPr marL="119985" marR="119985" marT="0" marB="0" anchor="ctr"/>
                </a:tc>
                <a:tc>
                  <a:txBody>
                    <a:bodyPr/>
                    <a:lstStyle/>
                    <a:p>
                      <a:pPr marL="0" marR="0" algn="ctr">
                        <a:spcBef>
                          <a:spcPts val="0"/>
                        </a:spcBef>
                        <a:spcAft>
                          <a:spcPts val="0"/>
                        </a:spcAft>
                        <a:tabLst>
                          <a:tab pos="2070100" algn="l"/>
                          <a:tab pos="2070735" algn="l"/>
                        </a:tabLst>
                      </a:pPr>
                      <a:r>
                        <a:rPr lang="en-US" sz="2100" u="none">
                          <a:effectLst/>
                        </a:rPr>
                        <a:t>4.0</a:t>
                      </a:r>
                      <a:endParaRPr lang="en-US" sz="2100" u="none">
                        <a:effectLst/>
                        <a:latin typeface="Times New Roman" panose="02020603050405020304" pitchFamily="18" charset="0"/>
                        <a:ea typeface="Times New Roman" panose="02020603050405020304" pitchFamily="18" charset="0"/>
                        <a:cs typeface="Arial" panose="020B0604020202020204" pitchFamily="34" charset="0"/>
                      </a:endParaRPr>
                    </a:p>
                  </a:txBody>
                  <a:tcPr marL="119985" marR="119985" marT="0" marB="0"/>
                </a:tc>
                <a:tc>
                  <a:txBody>
                    <a:bodyPr/>
                    <a:lstStyle/>
                    <a:p>
                      <a:pPr marL="0" marR="0" algn="ctr">
                        <a:spcBef>
                          <a:spcPts val="0"/>
                        </a:spcBef>
                        <a:spcAft>
                          <a:spcPts val="0"/>
                        </a:spcAft>
                        <a:tabLst>
                          <a:tab pos="2070100" algn="l"/>
                          <a:tab pos="2070735" algn="l"/>
                        </a:tabLst>
                      </a:pPr>
                      <a:r>
                        <a:rPr lang="en-US" sz="2100" u="none">
                          <a:effectLst/>
                        </a:rPr>
                        <a:t>5.0</a:t>
                      </a:r>
                      <a:endParaRPr lang="en-US" sz="2100" u="none">
                        <a:effectLst/>
                        <a:latin typeface="Times New Roman" panose="02020603050405020304" pitchFamily="18" charset="0"/>
                        <a:ea typeface="Times New Roman" panose="02020603050405020304" pitchFamily="18" charset="0"/>
                        <a:cs typeface="Arial" panose="020B0604020202020204" pitchFamily="34" charset="0"/>
                      </a:endParaRPr>
                    </a:p>
                  </a:txBody>
                  <a:tcPr marL="119985" marR="119985" marT="0" marB="0"/>
                </a:tc>
                <a:tc>
                  <a:txBody>
                    <a:bodyPr/>
                    <a:lstStyle/>
                    <a:p>
                      <a:pPr marL="0" marR="0" algn="ctr">
                        <a:spcBef>
                          <a:spcPts val="0"/>
                        </a:spcBef>
                        <a:spcAft>
                          <a:spcPts val="0"/>
                        </a:spcAft>
                        <a:tabLst>
                          <a:tab pos="2070100" algn="l"/>
                          <a:tab pos="2070735" algn="l"/>
                        </a:tabLst>
                      </a:pPr>
                      <a:r>
                        <a:rPr lang="en-US" sz="2100" u="none">
                          <a:effectLst/>
                        </a:rPr>
                        <a:t>6.0</a:t>
                      </a:r>
                      <a:endParaRPr lang="en-US" sz="2100" u="none">
                        <a:effectLst/>
                        <a:latin typeface="Times New Roman" panose="02020603050405020304" pitchFamily="18" charset="0"/>
                        <a:ea typeface="Times New Roman" panose="02020603050405020304" pitchFamily="18" charset="0"/>
                        <a:cs typeface="Arial" panose="020B0604020202020204" pitchFamily="34" charset="0"/>
                      </a:endParaRPr>
                    </a:p>
                  </a:txBody>
                  <a:tcPr marL="119985" marR="119985" marT="0" marB="0"/>
                </a:tc>
                <a:extLst>
                  <a:ext uri="{0D108BD9-81ED-4DB2-BD59-A6C34878D82A}">
                    <a16:rowId xmlns:a16="http://schemas.microsoft.com/office/drawing/2014/main" val="4270147699"/>
                  </a:ext>
                </a:extLst>
              </a:tr>
              <a:tr h="319961">
                <a:tc vMerge="1">
                  <a:txBody>
                    <a:bodyPr/>
                    <a:lstStyle/>
                    <a:p>
                      <a:endParaRPr lang="en-US"/>
                    </a:p>
                  </a:txBody>
                  <a:tcPr/>
                </a:tc>
                <a:tc>
                  <a:txBody>
                    <a:bodyPr/>
                    <a:lstStyle/>
                    <a:p>
                      <a:pPr marL="0" marR="0" algn="ctr">
                        <a:spcBef>
                          <a:spcPts val="0"/>
                        </a:spcBef>
                        <a:spcAft>
                          <a:spcPts val="0"/>
                        </a:spcAft>
                        <a:tabLst>
                          <a:tab pos="2070100" algn="l"/>
                          <a:tab pos="2070735" algn="l"/>
                        </a:tabLst>
                      </a:pPr>
                      <a:r>
                        <a:rPr lang="en-US" sz="2100" u="none">
                          <a:effectLst/>
                        </a:rPr>
                        <a:t>Moderate</a:t>
                      </a:r>
                      <a:endParaRPr lang="en-US" sz="2100" u="none">
                        <a:effectLst/>
                        <a:latin typeface="Times New Roman" panose="02020603050405020304" pitchFamily="18" charset="0"/>
                        <a:ea typeface="Times New Roman" panose="02020603050405020304" pitchFamily="18" charset="0"/>
                        <a:cs typeface="Arial" panose="020B0604020202020204" pitchFamily="34" charset="0"/>
                      </a:endParaRPr>
                    </a:p>
                  </a:txBody>
                  <a:tcPr marL="119985" marR="119985" marT="0" marB="0" anchor="ctr"/>
                </a:tc>
                <a:tc>
                  <a:txBody>
                    <a:bodyPr/>
                    <a:lstStyle/>
                    <a:p>
                      <a:pPr marL="0" marR="0" algn="ctr">
                        <a:spcBef>
                          <a:spcPts val="0"/>
                        </a:spcBef>
                        <a:spcAft>
                          <a:spcPts val="0"/>
                        </a:spcAft>
                        <a:tabLst>
                          <a:tab pos="2070100" algn="l"/>
                          <a:tab pos="2070735" algn="l"/>
                        </a:tabLst>
                      </a:pPr>
                      <a:r>
                        <a:rPr lang="en-US" sz="2100" u="none">
                          <a:effectLst/>
                        </a:rPr>
                        <a:t>3.0</a:t>
                      </a:r>
                      <a:endParaRPr lang="en-US" sz="2100" u="none">
                        <a:effectLst/>
                        <a:latin typeface="Times New Roman" panose="02020603050405020304" pitchFamily="18" charset="0"/>
                        <a:ea typeface="Times New Roman" panose="02020603050405020304" pitchFamily="18" charset="0"/>
                        <a:cs typeface="Arial" panose="020B0604020202020204" pitchFamily="34" charset="0"/>
                      </a:endParaRPr>
                    </a:p>
                  </a:txBody>
                  <a:tcPr marL="119985" marR="119985" marT="0" marB="0"/>
                </a:tc>
                <a:tc>
                  <a:txBody>
                    <a:bodyPr/>
                    <a:lstStyle/>
                    <a:p>
                      <a:pPr marL="0" marR="0" algn="ctr">
                        <a:spcBef>
                          <a:spcPts val="0"/>
                        </a:spcBef>
                        <a:spcAft>
                          <a:spcPts val="0"/>
                        </a:spcAft>
                        <a:tabLst>
                          <a:tab pos="2070100" algn="l"/>
                          <a:tab pos="2070735" algn="l"/>
                        </a:tabLst>
                      </a:pPr>
                      <a:r>
                        <a:rPr lang="en-US" sz="2100" u="none">
                          <a:effectLst/>
                        </a:rPr>
                        <a:t>4.0</a:t>
                      </a:r>
                      <a:endParaRPr lang="en-US" sz="2100" u="none">
                        <a:effectLst/>
                        <a:latin typeface="Times New Roman" panose="02020603050405020304" pitchFamily="18" charset="0"/>
                        <a:ea typeface="Times New Roman" panose="02020603050405020304" pitchFamily="18" charset="0"/>
                        <a:cs typeface="Arial" panose="020B0604020202020204" pitchFamily="34" charset="0"/>
                      </a:endParaRPr>
                    </a:p>
                  </a:txBody>
                  <a:tcPr marL="119985" marR="119985" marT="0" marB="0"/>
                </a:tc>
                <a:tc>
                  <a:txBody>
                    <a:bodyPr/>
                    <a:lstStyle/>
                    <a:p>
                      <a:pPr marL="0" marR="0" algn="ctr">
                        <a:spcBef>
                          <a:spcPts val="0"/>
                        </a:spcBef>
                        <a:spcAft>
                          <a:spcPts val="0"/>
                        </a:spcAft>
                        <a:tabLst>
                          <a:tab pos="2070100" algn="l"/>
                          <a:tab pos="2070735" algn="l"/>
                        </a:tabLst>
                      </a:pPr>
                      <a:r>
                        <a:rPr lang="en-US" sz="2100" u="none">
                          <a:effectLst/>
                        </a:rPr>
                        <a:t>5.0</a:t>
                      </a:r>
                      <a:endParaRPr lang="en-US" sz="2100" u="none">
                        <a:effectLst/>
                        <a:latin typeface="Times New Roman" panose="02020603050405020304" pitchFamily="18" charset="0"/>
                        <a:ea typeface="Times New Roman" panose="02020603050405020304" pitchFamily="18" charset="0"/>
                        <a:cs typeface="Arial" panose="020B0604020202020204" pitchFamily="34" charset="0"/>
                      </a:endParaRPr>
                    </a:p>
                  </a:txBody>
                  <a:tcPr marL="119985" marR="119985" marT="0" marB="0"/>
                </a:tc>
                <a:extLst>
                  <a:ext uri="{0D108BD9-81ED-4DB2-BD59-A6C34878D82A}">
                    <a16:rowId xmlns:a16="http://schemas.microsoft.com/office/drawing/2014/main" val="1023567331"/>
                  </a:ext>
                </a:extLst>
              </a:tr>
            </a:tbl>
          </a:graphicData>
        </a:graphic>
      </p:graphicFrame>
      <p:sp>
        <p:nvSpPr>
          <p:cNvPr id="3" name="Rectangle 2">
            <a:extLst>
              <a:ext uri="{FF2B5EF4-FFF2-40B4-BE49-F238E27FC236}">
                <a16:creationId xmlns:a16="http://schemas.microsoft.com/office/drawing/2014/main" id="{4F2A9579-DC27-48F0-83D2-85A536524F97}"/>
              </a:ext>
            </a:extLst>
          </p:cNvPr>
          <p:cNvSpPr/>
          <p:nvPr/>
        </p:nvSpPr>
        <p:spPr>
          <a:xfrm>
            <a:off x="838200" y="1710880"/>
            <a:ext cx="10515600" cy="830997"/>
          </a:xfrm>
          <a:prstGeom prst="rect">
            <a:avLst/>
          </a:prstGeom>
        </p:spPr>
        <p:txBody>
          <a:bodyPr wrap="square">
            <a:spAutoFit/>
          </a:bodyPr>
          <a:lstStyle/>
          <a:p>
            <a:r>
              <a:rPr lang="en-US" sz="2400" b="1" i="1">
                <a:latin typeface="Open Sans" panose="020B0606030504020204" pitchFamily="34" charset="0"/>
                <a:ea typeface="Times New Roman" panose="02020603050405020304" pitchFamily="18" charset="0"/>
              </a:rPr>
              <a:t>Floor Area Ratios by Mobility Zone, Income Level and Percent of Homes that are Affordable</a:t>
            </a:r>
            <a:endParaRPr lang="en-US" sz="2400"/>
          </a:p>
        </p:txBody>
      </p:sp>
    </p:spTree>
    <p:extLst>
      <p:ext uri="{BB962C8B-B14F-4D97-AF65-F5344CB8AC3E}">
        <p14:creationId xmlns:p14="http://schemas.microsoft.com/office/powerpoint/2010/main" val="3114412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5245-101D-49A3-A9EA-CCB0BC7EB880}"/>
              </a:ext>
            </a:extLst>
          </p:cNvPr>
          <p:cNvSpPr>
            <a:spLocks noGrp="1"/>
          </p:cNvSpPr>
          <p:nvPr>
            <p:ph type="title"/>
          </p:nvPr>
        </p:nvSpPr>
        <p:spPr/>
        <p:txBody>
          <a:bodyPr>
            <a:normAutofit/>
          </a:bodyPr>
          <a:lstStyle/>
          <a:p>
            <a:pPr defTabSz="569913"/>
            <a:r>
              <a:rPr lang="en-US" sz="4000"/>
              <a:t>5.	Incentivizing Homes on Underutilized 	Commercial Sites</a:t>
            </a:r>
          </a:p>
        </p:txBody>
      </p:sp>
      <p:sp>
        <p:nvSpPr>
          <p:cNvPr id="3" name="Content Placeholder 2">
            <a:extLst>
              <a:ext uri="{FF2B5EF4-FFF2-40B4-BE49-F238E27FC236}">
                <a16:creationId xmlns:a16="http://schemas.microsoft.com/office/drawing/2014/main" id="{B0A4A821-22C6-4023-9E20-A94009235D30}"/>
              </a:ext>
            </a:extLst>
          </p:cNvPr>
          <p:cNvSpPr>
            <a:spLocks noGrp="1"/>
          </p:cNvSpPr>
          <p:nvPr>
            <p:ph idx="1"/>
          </p:nvPr>
        </p:nvSpPr>
        <p:spPr>
          <a:xfrm>
            <a:off x="838200" y="1825624"/>
            <a:ext cx="6834809" cy="4351338"/>
          </a:xfrm>
        </p:spPr>
        <p:txBody>
          <a:bodyPr>
            <a:normAutofit lnSpcReduction="10000"/>
          </a:bodyPr>
          <a:lstStyle/>
          <a:p>
            <a:pPr marL="0" indent="0">
              <a:buNone/>
            </a:pPr>
            <a:r>
              <a:rPr lang="en-US" b="1"/>
              <a:t>Incentivizes the production of homes as part of mixed-used developments </a:t>
            </a:r>
          </a:p>
          <a:p>
            <a:r>
              <a:rPr lang="en-US"/>
              <a:t>Provides a 0.5 FAR bonus for residential or mixed-use development on sites: </a:t>
            </a:r>
          </a:p>
          <a:p>
            <a:pPr lvl="1"/>
            <a:r>
              <a:rPr lang="en-US"/>
              <a:t>In Sustainable Development Areas</a:t>
            </a:r>
          </a:p>
          <a:p>
            <a:pPr lvl="1"/>
            <a:r>
              <a:rPr lang="en-US"/>
              <a:t>Have a commercial zone that allows for residential or mixed-use</a:t>
            </a:r>
          </a:p>
          <a:p>
            <a:pPr lvl="1"/>
            <a:r>
              <a:rPr lang="en-US"/>
              <a:t>Have a current use that is non-residential </a:t>
            </a:r>
          </a:p>
          <a:p>
            <a:r>
              <a:rPr lang="en-US"/>
              <a:t>May be used in addition to other incentives</a:t>
            </a:r>
          </a:p>
        </p:txBody>
      </p:sp>
      <p:pic>
        <p:nvPicPr>
          <p:cNvPr id="1026" name="Picture 2" descr="parking lot">
            <a:extLst>
              <a:ext uri="{FF2B5EF4-FFF2-40B4-BE49-F238E27FC236}">
                <a16:creationId xmlns:a16="http://schemas.microsoft.com/office/drawing/2014/main" id="{0C1E39AD-8090-4EBD-9B86-B69F38A7A8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37" t="22116"/>
          <a:stretch/>
        </p:blipFill>
        <p:spPr bwMode="auto">
          <a:xfrm>
            <a:off x="7673009" y="2707915"/>
            <a:ext cx="4048539" cy="2719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894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8D9BF-07B0-4ED7-921B-331D9457AACC}"/>
              </a:ext>
            </a:extLst>
          </p:cNvPr>
          <p:cNvSpPr>
            <a:spLocks noGrp="1"/>
          </p:cNvSpPr>
          <p:nvPr>
            <p:ph type="title"/>
          </p:nvPr>
        </p:nvSpPr>
        <p:spPr/>
        <p:txBody>
          <a:bodyPr/>
          <a:lstStyle/>
          <a:p>
            <a:pPr defTabSz="569913"/>
            <a:r>
              <a:rPr lang="en-US" sz="4000"/>
              <a:t>6.	Off Campus Student Housing</a:t>
            </a:r>
          </a:p>
        </p:txBody>
      </p:sp>
      <p:sp>
        <p:nvSpPr>
          <p:cNvPr id="3" name="Content Placeholder 2">
            <a:extLst>
              <a:ext uri="{FF2B5EF4-FFF2-40B4-BE49-F238E27FC236}">
                <a16:creationId xmlns:a16="http://schemas.microsoft.com/office/drawing/2014/main" id="{028C1664-57DB-48FC-B28E-7239C3C32494}"/>
              </a:ext>
            </a:extLst>
          </p:cNvPr>
          <p:cNvSpPr>
            <a:spLocks noGrp="1"/>
          </p:cNvSpPr>
          <p:nvPr>
            <p:ph idx="1"/>
          </p:nvPr>
        </p:nvSpPr>
        <p:spPr>
          <a:xfrm>
            <a:off x="838201" y="1939636"/>
            <a:ext cx="7400635" cy="4225294"/>
          </a:xfrm>
        </p:spPr>
        <p:txBody>
          <a:bodyPr>
            <a:normAutofit/>
          </a:bodyPr>
          <a:lstStyle/>
          <a:p>
            <a:pPr marL="0" indent="0">
              <a:buNone/>
            </a:pPr>
            <a:r>
              <a:rPr lang="en-US" b="1"/>
              <a:t>Provides additional opportunities for additional student homes including affordable</a:t>
            </a:r>
          </a:p>
          <a:p>
            <a:r>
              <a:rPr lang="en-US"/>
              <a:t>Flexibility for student housing</a:t>
            </a:r>
          </a:p>
          <a:p>
            <a:r>
              <a:rPr lang="en-US"/>
              <a:t>Any multifamily zone within SDA and 1 mile of a campus</a:t>
            </a:r>
          </a:p>
          <a:p>
            <a:r>
              <a:rPr lang="en-US"/>
              <a:t>Removes potential for oversupply of parking for cars</a:t>
            </a:r>
          </a:p>
          <a:p>
            <a:r>
              <a:rPr lang="en-US"/>
              <a:t>Increase bicycle parking for people</a:t>
            </a:r>
          </a:p>
          <a:p>
            <a:endParaRPr lang="en-US"/>
          </a:p>
          <a:p>
            <a:endParaRPr lang="en-US"/>
          </a:p>
          <a:p>
            <a:pPr marL="0" indent="0">
              <a:buNone/>
            </a:pPr>
            <a:endParaRPr lang="en-US"/>
          </a:p>
          <a:p>
            <a:endParaRPr lang="en-US"/>
          </a:p>
        </p:txBody>
      </p:sp>
      <p:pic>
        <p:nvPicPr>
          <p:cNvPr id="4098" name="Picture 2" descr="Capstone Closes Financing on Development of New On-Campus Student Housing Community at San Diego State University">
            <a:extLst>
              <a:ext uri="{FF2B5EF4-FFF2-40B4-BE49-F238E27FC236}">
                <a16:creationId xmlns:a16="http://schemas.microsoft.com/office/drawing/2014/main" id="{1CF3580E-8617-474F-BE8B-DE8335776C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24" t="29737" r="8866" b="7151"/>
          <a:stretch/>
        </p:blipFill>
        <p:spPr bwMode="auto">
          <a:xfrm>
            <a:off x="8432800" y="4383294"/>
            <a:ext cx="3759200" cy="2035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560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2CD29-7017-4D80-1867-70D6E6D80C49}"/>
              </a:ext>
            </a:extLst>
          </p:cNvPr>
          <p:cNvSpPr>
            <a:spLocks noGrp="1"/>
          </p:cNvSpPr>
          <p:nvPr>
            <p:ph type="title"/>
          </p:nvPr>
        </p:nvSpPr>
        <p:spPr/>
        <p:txBody>
          <a:bodyPr/>
          <a:lstStyle/>
          <a:p>
            <a:r>
              <a:rPr lang="en-US"/>
              <a:t>7. Building Permit Extension</a:t>
            </a:r>
          </a:p>
        </p:txBody>
      </p:sp>
      <p:sp>
        <p:nvSpPr>
          <p:cNvPr id="3" name="Content Placeholder 2">
            <a:extLst>
              <a:ext uri="{FF2B5EF4-FFF2-40B4-BE49-F238E27FC236}">
                <a16:creationId xmlns:a16="http://schemas.microsoft.com/office/drawing/2014/main" id="{47D88EFA-4785-CFC6-8CC4-C93A453D1F27}"/>
              </a:ext>
            </a:extLst>
          </p:cNvPr>
          <p:cNvSpPr>
            <a:spLocks noGrp="1"/>
          </p:cNvSpPr>
          <p:nvPr>
            <p:ph idx="1"/>
          </p:nvPr>
        </p:nvSpPr>
        <p:spPr/>
        <p:txBody>
          <a:bodyPr/>
          <a:lstStyle/>
          <a:p>
            <a:pPr marL="0" indent="0">
              <a:buNone/>
            </a:pPr>
            <a:r>
              <a:rPr lang="en-US" b="1"/>
              <a:t>Provides more flexibility for developments that face delays due to unforeseen circumstances beyond their control. </a:t>
            </a:r>
          </a:p>
          <a:p>
            <a:r>
              <a:rPr lang="en-US"/>
              <a:t>Allows City Building Official to extend a building permit an additional 180 days for a total of two times </a:t>
            </a:r>
          </a:p>
        </p:txBody>
      </p:sp>
    </p:spTree>
    <p:extLst>
      <p:ext uri="{BB962C8B-B14F-4D97-AF65-F5344CB8AC3E}">
        <p14:creationId xmlns:p14="http://schemas.microsoft.com/office/powerpoint/2010/main" val="2522980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3993C-B141-4E09-9F63-2DEAC66B4741}"/>
              </a:ext>
            </a:extLst>
          </p:cNvPr>
          <p:cNvSpPr>
            <a:spLocks noGrp="1"/>
          </p:cNvSpPr>
          <p:nvPr>
            <p:ph type="title"/>
          </p:nvPr>
        </p:nvSpPr>
        <p:spPr/>
        <p:txBody>
          <a:bodyPr/>
          <a:lstStyle/>
          <a:p>
            <a:r>
              <a:rPr lang="en-US" b="1"/>
              <a:t>Housing Action Package 2.0</a:t>
            </a:r>
          </a:p>
        </p:txBody>
      </p:sp>
      <p:graphicFrame>
        <p:nvGraphicFramePr>
          <p:cNvPr id="4" name="Content Placeholder 3">
            <a:extLst>
              <a:ext uri="{FF2B5EF4-FFF2-40B4-BE49-F238E27FC236}">
                <a16:creationId xmlns:a16="http://schemas.microsoft.com/office/drawing/2014/main" id="{6AE3D416-949A-426C-8B0B-FDEBBA9A9E7A}"/>
              </a:ext>
            </a:extLst>
          </p:cNvPr>
          <p:cNvGraphicFramePr>
            <a:graphicFrameLocks noGrp="1"/>
          </p:cNvGraphicFramePr>
          <p:nvPr>
            <p:ph sz="half" idx="1"/>
            <p:extLst>
              <p:ext uri="{D42A27DB-BD31-4B8C-83A1-F6EECF244321}">
                <p14:modId xmlns:p14="http://schemas.microsoft.com/office/powerpoint/2010/main" val="767121157"/>
              </p:ext>
            </p:extLst>
          </p:nvPr>
        </p:nvGraphicFramePr>
        <p:xfrm>
          <a:off x="838199" y="1825625"/>
          <a:ext cx="6015723"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Content Placeholder 5" descr="A picture containing building, road, outdoor, apartment building&#10;&#10;Description automatically generated">
            <a:extLst>
              <a:ext uri="{FF2B5EF4-FFF2-40B4-BE49-F238E27FC236}">
                <a16:creationId xmlns:a16="http://schemas.microsoft.com/office/drawing/2014/main" id="{F1B14F68-785A-4B9B-88B3-FC4144081E85}"/>
              </a:ext>
            </a:extLst>
          </p:cNvPr>
          <p:cNvPicPr>
            <a:picLocks noGrp="1" noChangeAspect="1"/>
          </p:cNvPicPr>
          <p:nvPr>
            <p:ph sz="half" idx="2"/>
          </p:nvPr>
        </p:nvPicPr>
        <p:blipFill>
          <a:blip r:embed="rId8" cstate="screen">
            <a:extLst>
              <a:ext uri="{28A0092B-C50C-407E-A947-70E740481C1C}">
                <a14:useLocalDpi xmlns:a14="http://schemas.microsoft.com/office/drawing/2010/main"/>
              </a:ext>
            </a:extLst>
          </a:blip>
          <a:stretch>
            <a:fillRect/>
          </a:stretch>
        </p:blipFill>
        <p:spPr>
          <a:xfrm>
            <a:off x="6853922" y="2886890"/>
            <a:ext cx="4817512" cy="2609135"/>
          </a:xfrm>
          <a:prstGeom prst="rect">
            <a:avLst/>
          </a:prstGeom>
        </p:spPr>
      </p:pic>
    </p:spTree>
    <p:extLst>
      <p:ext uri="{BB962C8B-B14F-4D97-AF65-F5344CB8AC3E}">
        <p14:creationId xmlns:p14="http://schemas.microsoft.com/office/powerpoint/2010/main" val="1308747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AF5B61-07CB-40FE-BE22-ADF0CCDFB699}"/>
              </a:ext>
            </a:extLst>
          </p:cNvPr>
          <p:cNvSpPr>
            <a:spLocks noGrp="1"/>
          </p:cNvSpPr>
          <p:nvPr>
            <p:ph type="title"/>
          </p:nvPr>
        </p:nvSpPr>
        <p:spPr>
          <a:xfrm>
            <a:off x="838200" y="365125"/>
            <a:ext cx="10919974" cy="1325563"/>
          </a:xfrm>
        </p:spPr>
        <p:txBody>
          <a:bodyPr/>
          <a:lstStyle/>
          <a:p>
            <a:r>
              <a:rPr lang="en-US"/>
              <a:t>What is the Housing Action Package 2.0?</a:t>
            </a:r>
          </a:p>
        </p:txBody>
      </p:sp>
      <p:sp>
        <p:nvSpPr>
          <p:cNvPr id="9" name="Content Placeholder 8">
            <a:extLst>
              <a:ext uri="{FF2B5EF4-FFF2-40B4-BE49-F238E27FC236}">
                <a16:creationId xmlns:a16="http://schemas.microsoft.com/office/drawing/2014/main" id="{5176A8BB-6A46-434B-BD07-2490E79F9750}"/>
              </a:ext>
            </a:extLst>
          </p:cNvPr>
          <p:cNvSpPr>
            <a:spLocks noGrp="1"/>
          </p:cNvSpPr>
          <p:nvPr>
            <p:ph sz="half" idx="1"/>
          </p:nvPr>
        </p:nvSpPr>
        <p:spPr>
          <a:xfrm>
            <a:off x="2059805" y="1825625"/>
            <a:ext cx="8331103" cy="4351338"/>
          </a:xfrm>
        </p:spPr>
        <p:txBody>
          <a:bodyPr>
            <a:normAutofit lnSpcReduction="10000"/>
          </a:bodyPr>
          <a:lstStyle/>
          <a:p>
            <a:pPr marL="0" indent="0" algn="ctr">
              <a:buNone/>
            </a:pPr>
            <a:r>
              <a:rPr lang="en-US" b="1"/>
              <a:t>Amendments to the </a:t>
            </a:r>
          </a:p>
          <a:p>
            <a:pPr marL="0" indent="0" algn="ctr">
              <a:buNone/>
            </a:pPr>
            <a:r>
              <a:rPr lang="en-US" b="1"/>
              <a:t>Land Development Code </a:t>
            </a:r>
          </a:p>
          <a:p>
            <a:pPr marL="0" indent="0">
              <a:buNone/>
            </a:pPr>
            <a:endParaRPr lang="en-US" b="1"/>
          </a:p>
          <a:p>
            <a:r>
              <a:rPr lang="en-US"/>
              <a:t>Build upon the first Housing Action Package</a:t>
            </a:r>
          </a:p>
          <a:p>
            <a:endParaRPr lang="en-US"/>
          </a:p>
          <a:p>
            <a:r>
              <a:rPr lang="en-US"/>
              <a:t>Allow / incentivize diverse range of home products &amp; affordable homes </a:t>
            </a:r>
          </a:p>
          <a:p>
            <a:endParaRPr lang="en-US"/>
          </a:p>
          <a:p>
            <a:r>
              <a:rPr lang="en-US"/>
              <a:t>Affirmatively further fair housing </a:t>
            </a:r>
          </a:p>
        </p:txBody>
      </p:sp>
      <p:grpSp>
        <p:nvGrpSpPr>
          <p:cNvPr id="14" name="Graphic 10" descr="House">
            <a:extLst>
              <a:ext uri="{FF2B5EF4-FFF2-40B4-BE49-F238E27FC236}">
                <a16:creationId xmlns:a16="http://schemas.microsoft.com/office/drawing/2014/main" id="{B1E77EAC-EA76-44D0-B3DE-2E783DDB046F}"/>
              </a:ext>
            </a:extLst>
          </p:cNvPr>
          <p:cNvGrpSpPr/>
          <p:nvPr/>
        </p:nvGrpSpPr>
        <p:grpSpPr>
          <a:xfrm>
            <a:off x="10110938" y="2587767"/>
            <a:ext cx="1235264" cy="930489"/>
            <a:chOff x="9227964" y="4067083"/>
            <a:chExt cx="800100" cy="685799"/>
          </a:xfrm>
          <a:solidFill>
            <a:schemeClr val="accent3"/>
          </a:solidFill>
        </p:grpSpPr>
        <p:sp>
          <p:nvSpPr>
            <p:cNvPr id="15" name="Freeform: Shape 14">
              <a:extLst>
                <a:ext uri="{FF2B5EF4-FFF2-40B4-BE49-F238E27FC236}">
                  <a16:creationId xmlns:a16="http://schemas.microsoft.com/office/drawing/2014/main" id="{9026B87A-693D-48C1-BEFD-7869E7D32EED}"/>
                </a:ext>
              </a:extLst>
            </p:cNvPr>
            <p:cNvSpPr/>
            <p:nvPr/>
          </p:nvSpPr>
          <p:spPr>
            <a:xfrm>
              <a:off x="9227964" y="4067083"/>
              <a:ext cx="800100" cy="417194"/>
            </a:xfrm>
            <a:custGeom>
              <a:avLst/>
              <a:gdLst>
                <a:gd name="connsiteX0" fmla="*/ 628650 w 800100"/>
                <a:gd name="connsiteY0" fmla="*/ 217170 h 417194"/>
                <a:gd name="connsiteX1" fmla="*/ 628650 w 800100"/>
                <a:gd name="connsiteY1" fmla="*/ 57150 h 417194"/>
                <a:gd name="connsiteX2" fmla="*/ 552450 w 800100"/>
                <a:gd name="connsiteY2" fmla="*/ 57150 h 417194"/>
                <a:gd name="connsiteX3" fmla="*/ 552450 w 800100"/>
                <a:gd name="connsiteY3" fmla="*/ 144780 h 417194"/>
                <a:gd name="connsiteX4" fmla="*/ 400050 w 800100"/>
                <a:gd name="connsiteY4" fmla="*/ 0 h 417194"/>
                <a:gd name="connsiteX5" fmla="*/ 400050 w 800100"/>
                <a:gd name="connsiteY5" fmla="*/ 0 h 417194"/>
                <a:gd name="connsiteX6" fmla="*/ 0 w 800100"/>
                <a:gd name="connsiteY6" fmla="*/ 381000 h 417194"/>
                <a:gd name="connsiteX7" fmla="*/ 42863 w 800100"/>
                <a:gd name="connsiteY7" fmla="*/ 417195 h 417194"/>
                <a:gd name="connsiteX8" fmla="*/ 400050 w 800100"/>
                <a:gd name="connsiteY8" fmla="*/ 78105 h 417194"/>
                <a:gd name="connsiteX9" fmla="*/ 400050 w 800100"/>
                <a:gd name="connsiteY9" fmla="*/ 78105 h 417194"/>
                <a:gd name="connsiteX10" fmla="*/ 757238 w 800100"/>
                <a:gd name="connsiteY10" fmla="*/ 417195 h 417194"/>
                <a:gd name="connsiteX11" fmla="*/ 800100 w 800100"/>
                <a:gd name="connsiteY11" fmla="*/ 381000 h 41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100" h="417194">
                  <a:moveTo>
                    <a:pt x="628650" y="217170"/>
                  </a:moveTo>
                  <a:lnTo>
                    <a:pt x="628650" y="57150"/>
                  </a:lnTo>
                  <a:lnTo>
                    <a:pt x="552450" y="57150"/>
                  </a:lnTo>
                  <a:lnTo>
                    <a:pt x="552450" y="144780"/>
                  </a:lnTo>
                  <a:lnTo>
                    <a:pt x="400050" y="0"/>
                  </a:lnTo>
                  <a:lnTo>
                    <a:pt x="400050" y="0"/>
                  </a:lnTo>
                  <a:lnTo>
                    <a:pt x="0" y="381000"/>
                  </a:lnTo>
                  <a:lnTo>
                    <a:pt x="42863" y="417195"/>
                  </a:lnTo>
                  <a:lnTo>
                    <a:pt x="400050" y="78105"/>
                  </a:lnTo>
                  <a:lnTo>
                    <a:pt x="400050" y="78105"/>
                  </a:lnTo>
                  <a:lnTo>
                    <a:pt x="757238" y="417195"/>
                  </a:lnTo>
                  <a:lnTo>
                    <a:pt x="800100" y="381000"/>
                  </a:ln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6837319-5DFB-4D83-832C-E8E9ACB53FE4}"/>
                </a:ext>
              </a:extLst>
            </p:cNvPr>
            <p:cNvSpPr/>
            <p:nvPr/>
          </p:nvSpPr>
          <p:spPr>
            <a:xfrm>
              <a:off x="9342264" y="4198527"/>
              <a:ext cx="571500" cy="554355"/>
            </a:xfrm>
            <a:custGeom>
              <a:avLst/>
              <a:gdLst>
                <a:gd name="connsiteX0" fmla="*/ 0 w 571500"/>
                <a:gd name="connsiteY0" fmla="*/ 271463 h 554355"/>
                <a:gd name="connsiteX1" fmla="*/ 0 w 571500"/>
                <a:gd name="connsiteY1" fmla="*/ 554355 h 554355"/>
                <a:gd name="connsiteX2" fmla="*/ 228600 w 571500"/>
                <a:gd name="connsiteY2" fmla="*/ 554355 h 554355"/>
                <a:gd name="connsiteX3" fmla="*/ 228600 w 571500"/>
                <a:gd name="connsiteY3" fmla="*/ 316230 h 554355"/>
                <a:gd name="connsiteX4" fmla="*/ 342900 w 571500"/>
                <a:gd name="connsiteY4" fmla="*/ 316230 h 554355"/>
                <a:gd name="connsiteX5" fmla="*/ 342900 w 571500"/>
                <a:gd name="connsiteY5" fmla="*/ 554355 h 554355"/>
                <a:gd name="connsiteX6" fmla="*/ 571500 w 571500"/>
                <a:gd name="connsiteY6" fmla="*/ 554355 h 554355"/>
                <a:gd name="connsiteX7" fmla="*/ 571500 w 571500"/>
                <a:gd name="connsiteY7" fmla="*/ 271463 h 554355"/>
                <a:gd name="connsiteX8" fmla="*/ 285750 w 571500"/>
                <a:gd name="connsiteY8" fmla="*/ 0 h 554355"/>
                <a:gd name="connsiteX9" fmla="*/ 0 w 571500"/>
                <a:gd name="connsiteY9" fmla="*/ 271463 h 554355"/>
                <a:gd name="connsiteX10" fmla="*/ 171450 w 571500"/>
                <a:gd name="connsiteY10" fmla="*/ 430530 h 554355"/>
                <a:gd name="connsiteX11" fmla="*/ 57150 w 571500"/>
                <a:gd name="connsiteY11" fmla="*/ 430530 h 554355"/>
                <a:gd name="connsiteX12" fmla="*/ 57150 w 571500"/>
                <a:gd name="connsiteY12" fmla="*/ 316230 h 554355"/>
                <a:gd name="connsiteX13" fmla="*/ 171450 w 571500"/>
                <a:gd name="connsiteY13" fmla="*/ 316230 h 554355"/>
                <a:gd name="connsiteX14" fmla="*/ 171450 w 571500"/>
                <a:gd name="connsiteY14" fmla="*/ 430530 h 554355"/>
                <a:gd name="connsiteX15" fmla="*/ 400050 w 571500"/>
                <a:gd name="connsiteY15" fmla="*/ 316230 h 554355"/>
                <a:gd name="connsiteX16" fmla="*/ 514350 w 571500"/>
                <a:gd name="connsiteY16" fmla="*/ 316230 h 554355"/>
                <a:gd name="connsiteX17" fmla="*/ 514350 w 571500"/>
                <a:gd name="connsiteY17" fmla="*/ 430530 h 554355"/>
                <a:gd name="connsiteX18" fmla="*/ 400050 w 571500"/>
                <a:gd name="connsiteY18" fmla="*/ 430530 h 554355"/>
                <a:gd name="connsiteX19" fmla="*/ 400050 w 571500"/>
                <a:gd name="connsiteY19" fmla="*/ 316230 h 55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500" h="554355">
                  <a:moveTo>
                    <a:pt x="0" y="271463"/>
                  </a:moveTo>
                  <a:lnTo>
                    <a:pt x="0" y="554355"/>
                  </a:lnTo>
                  <a:lnTo>
                    <a:pt x="228600" y="554355"/>
                  </a:lnTo>
                  <a:lnTo>
                    <a:pt x="228600" y="316230"/>
                  </a:lnTo>
                  <a:lnTo>
                    <a:pt x="342900" y="316230"/>
                  </a:lnTo>
                  <a:lnTo>
                    <a:pt x="342900" y="554355"/>
                  </a:lnTo>
                  <a:lnTo>
                    <a:pt x="571500" y="554355"/>
                  </a:lnTo>
                  <a:lnTo>
                    <a:pt x="571500" y="271463"/>
                  </a:lnTo>
                  <a:lnTo>
                    <a:pt x="285750" y="0"/>
                  </a:lnTo>
                  <a:lnTo>
                    <a:pt x="0" y="271463"/>
                  </a:lnTo>
                  <a:close/>
                  <a:moveTo>
                    <a:pt x="171450" y="430530"/>
                  </a:moveTo>
                  <a:lnTo>
                    <a:pt x="57150" y="430530"/>
                  </a:lnTo>
                  <a:lnTo>
                    <a:pt x="57150" y="316230"/>
                  </a:lnTo>
                  <a:lnTo>
                    <a:pt x="171450" y="316230"/>
                  </a:lnTo>
                  <a:lnTo>
                    <a:pt x="171450" y="430530"/>
                  </a:lnTo>
                  <a:close/>
                  <a:moveTo>
                    <a:pt x="400050" y="316230"/>
                  </a:moveTo>
                  <a:lnTo>
                    <a:pt x="514350" y="316230"/>
                  </a:lnTo>
                  <a:lnTo>
                    <a:pt x="514350" y="430530"/>
                  </a:lnTo>
                  <a:lnTo>
                    <a:pt x="400050" y="430530"/>
                  </a:lnTo>
                  <a:lnTo>
                    <a:pt x="400050" y="316230"/>
                  </a:lnTo>
                  <a:close/>
                </a:path>
              </a:pathLst>
            </a:custGeom>
            <a:grpFill/>
            <a:ln w="9525" cap="flat">
              <a:noFill/>
              <a:prstDash val="solid"/>
              <a:miter/>
            </a:ln>
          </p:spPr>
          <p:txBody>
            <a:bodyPr rtlCol="0" anchor="ctr"/>
            <a:lstStyle/>
            <a:p>
              <a:endParaRPr lang="en-US"/>
            </a:p>
          </p:txBody>
        </p:sp>
      </p:grpSp>
      <p:grpSp>
        <p:nvGrpSpPr>
          <p:cNvPr id="17" name="Graphic 12" descr="Suburban scene">
            <a:extLst>
              <a:ext uri="{FF2B5EF4-FFF2-40B4-BE49-F238E27FC236}">
                <a16:creationId xmlns:a16="http://schemas.microsoft.com/office/drawing/2014/main" id="{CDC7D7A1-788F-4818-B34F-097A25EB6DBD}"/>
              </a:ext>
            </a:extLst>
          </p:cNvPr>
          <p:cNvGrpSpPr/>
          <p:nvPr/>
        </p:nvGrpSpPr>
        <p:grpSpPr>
          <a:xfrm>
            <a:off x="696954" y="4567943"/>
            <a:ext cx="1219801" cy="884702"/>
            <a:chOff x="9349389" y="4211367"/>
            <a:chExt cx="847725" cy="662940"/>
          </a:xfrm>
          <a:solidFill>
            <a:schemeClr val="accent4">
              <a:lumMod val="60000"/>
              <a:lumOff val="40000"/>
            </a:schemeClr>
          </a:solidFill>
        </p:grpSpPr>
        <p:sp>
          <p:nvSpPr>
            <p:cNvPr id="18" name="Freeform: Shape 17">
              <a:extLst>
                <a:ext uri="{FF2B5EF4-FFF2-40B4-BE49-F238E27FC236}">
                  <a16:creationId xmlns:a16="http://schemas.microsoft.com/office/drawing/2014/main" id="{9073AEC8-2E83-400C-B7D3-DD153C26475C}"/>
                </a:ext>
              </a:extLst>
            </p:cNvPr>
            <p:cNvSpPr/>
            <p:nvPr/>
          </p:nvSpPr>
          <p:spPr>
            <a:xfrm>
              <a:off x="9406539" y="4237466"/>
              <a:ext cx="514350" cy="357854"/>
            </a:xfrm>
            <a:custGeom>
              <a:avLst/>
              <a:gdLst>
                <a:gd name="connsiteX0" fmla="*/ 514350 w 514350"/>
                <a:gd name="connsiteY0" fmla="*/ 163259 h 357854"/>
                <a:gd name="connsiteX1" fmla="*/ 342900 w 514350"/>
                <a:gd name="connsiteY1" fmla="*/ 0 h 357854"/>
                <a:gd name="connsiteX2" fmla="*/ 342900 w 514350"/>
                <a:gd name="connsiteY2" fmla="*/ 0 h 357854"/>
                <a:gd name="connsiteX3" fmla="*/ 0 w 514350"/>
                <a:gd name="connsiteY3" fmla="*/ 326231 h 357854"/>
                <a:gd name="connsiteX4" fmla="*/ 37052 w 514350"/>
                <a:gd name="connsiteY4" fmla="*/ 357854 h 357854"/>
                <a:gd name="connsiteX5" fmla="*/ 342900 w 514350"/>
                <a:gd name="connsiteY5" fmla="*/ 67342 h 357854"/>
                <a:gd name="connsiteX6" fmla="*/ 342900 w 514350"/>
                <a:gd name="connsiteY6" fmla="*/ 67342 h 357854"/>
                <a:gd name="connsiteX7" fmla="*/ 502063 w 514350"/>
                <a:gd name="connsiteY7" fmla="*/ 218599 h 357854"/>
                <a:gd name="connsiteX8" fmla="*/ 514350 w 514350"/>
                <a:gd name="connsiteY8" fmla="*/ 163259 h 35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350" h="357854">
                  <a:moveTo>
                    <a:pt x="514350" y="163259"/>
                  </a:moveTo>
                  <a:lnTo>
                    <a:pt x="342900" y="0"/>
                  </a:lnTo>
                  <a:lnTo>
                    <a:pt x="342900" y="0"/>
                  </a:lnTo>
                  <a:lnTo>
                    <a:pt x="0" y="326231"/>
                  </a:lnTo>
                  <a:lnTo>
                    <a:pt x="37052" y="357854"/>
                  </a:lnTo>
                  <a:lnTo>
                    <a:pt x="342900" y="67342"/>
                  </a:lnTo>
                  <a:lnTo>
                    <a:pt x="342900" y="67342"/>
                  </a:lnTo>
                  <a:lnTo>
                    <a:pt x="502063" y="218599"/>
                  </a:lnTo>
                  <a:cubicBezTo>
                    <a:pt x="504963" y="199907"/>
                    <a:pt x="509067" y="181422"/>
                    <a:pt x="514350" y="163259"/>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EE9772E6-3D83-471C-B2D7-91DA4E3015D3}"/>
                </a:ext>
              </a:extLst>
            </p:cNvPr>
            <p:cNvSpPr/>
            <p:nvPr/>
          </p:nvSpPr>
          <p:spPr>
            <a:xfrm>
              <a:off x="9349389" y="4211367"/>
              <a:ext cx="847725" cy="662940"/>
            </a:xfrm>
            <a:custGeom>
              <a:avLst/>
              <a:gdLst>
                <a:gd name="connsiteX0" fmla="*/ 723900 w 847725"/>
                <a:gd name="connsiteY0" fmla="*/ 605790 h 662940"/>
                <a:gd name="connsiteX1" fmla="*/ 723900 w 847725"/>
                <a:gd name="connsiteY1" fmla="*/ 413480 h 662940"/>
                <a:gd name="connsiteX2" fmla="*/ 823913 w 847725"/>
                <a:gd name="connsiteY2" fmla="*/ 268796 h 662940"/>
                <a:gd name="connsiteX3" fmla="*/ 704850 w 847725"/>
                <a:gd name="connsiteY3" fmla="*/ 0 h 662940"/>
                <a:gd name="connsiteX4" fmla="*/ 585788 w 847725"/>
                <a:gd name="connsiteY4" fmla="*/ 268796 h 662940"/>
                <a:gd name="connsiteX5" fmla="*/ 685800 w 847725"/>
                <a:gd name="connsiteY5" fmla="*/ 413480 h 662940"/>
                <a:gd name="connsiteX6" fmla="*/ 685800 w 847725"/>
                <a:gd name="connsiteY6" fmla="*/ 605790 h 662940"/>
                <a:gd name="connsiteX7" fmla="*/ 647700 w 847725"/>
                <a:gd name="connsiteY7" fmla="*/ 605790 h 662940"/>
                <a:gd name="connsiteX8" fmla="*/ 647700 w 847725"/>
                <a:gd name="connsiteY8" fmla="*/ 431102 h 662940"/>
                <a:gd name="connsiteX9" fmla="*/ 557784 w 847725"/>
                <a:gd name="connsiteY9" fmla="*/ 283845 h 662940"/>
                <a:gd name="connsiteX10" fmla="*/ 400050 w 847725"/>
                <a:gd name="connsiteY10" fmla="*/ 139065 h 662940"/>
                <a:gd name="connsiteX11" fmla="*/ 152400 w 847725"/>
                <a:gd name="connsiteY11" fmla="*/ 366427 h 662940"/>
                <a:gd name="connsiteX12" fmla="*/ 152400 w 847725"/>
                <a:gd name="connsiteY12" fmla="*/ 605790 h 662940"/>
                <a:gd name="connsiteX13" fmla="*/ 95250 w 847725"/>
                <a:gd name="connsiteY13" fmla="*/ 605790 h 662940"/>
                <a:gd name="connsiteX14" fmla="*/ 95250 w 847725"/>
                <a:gd name="connsiteY14" fmla="*/ 591598 h 662940"/>
                <a:gd name="connsiteX15" fmla="*/ 111347 w 847725"/>
                <a:gd name="connsiteY15" fmla="*/ 591598 h 662940"/>
                <a:gd name="connsiteX16" fmla="*/ 124968 w 847725"/>
                <a:gd name="connsiteY16" fmla="*/ 580263 h 662940"/>
                <a:gd name="connsiteX17" fmla="*/ 124968 w 847725"/>
                <a:gd name="connsiteY17" fmla="*/ 580263 h 662940"/>
                <a:gd name="connsiteX18" fmla="*/ 142113 w 847725"/>
                <a:gd name="connsiteY18" fmla="*/ 548164 h 662940"/>
                <a:gd name="connsiteX19" fmla="*/ 142240 w 847725"/>
                <a:gd name="connsiteY19" fmla="*/ 543990 h 662940"/>
                <a:gd name="connsiteX20" fmla="*/ 139160 w 847725"/>
                <a:gd name="connsiteY20" fmla="*/ 543211 h 662940"/>
                <a:gd name="connsiteX21" fmla="*/ 95250 w 847725"/>
                <a:gd name="connsiteY21" fmla="*/ 567690 h 662940"/>
                <a:gd name="connsiteX22" fmla="*/ 95250 w 847725"/>
                <a:gd name="connsiteY22" fmla="*/ 541020 h 662940"/>
                <a:gd name="connsiteX23" fmla="*/ 114300 w 847725"/>
                <a:gd name="connsiteY23" fmla="*/ 478631 h 662940"/>
                <a:gd name="connsiteX24" fmla="*/ 110278 w 847725"/>
                <a:gd name="connsiteY24" fmla="*/ 477510 h 662940"/>
                <a:gd name="connsiteX25" fmla="*/ 109157 w 847725"/>
                <a:gd name="connsiteY25" fmla="*/ 478631 h 662940"/>
                <a:gd name="connsiteX26" fmla="*/ 98965 w 847725"/>
                <a:gd name="connsiteY26" fmla="*/ 495967 h 662940"/>
                <a:gd name="connsiteX27" fmla="*/ 88773 w 847725"/>
                <a:gd name="connsiteY27" fmla="*/ 478631 h 662940"/>
                <a:gd name="connsiteX28" fmla="*/ 86106 w 847725"/>
                <a:gd name="connsiteY28" fmla="*/ 477107 h 662940"/>
                <a:gd name="connsiteX29" fmla="*/ 83534 w 847725"/>
                <a:gd name="connsiteY29" fmla="*/ 478631 h 662940"/>
                <a:gd name="connsiteX30" fmla="*/ 73343 w 847725"/>
                <a:gd name="connsiteY30" fmla="*/ 495967 h 662940"/>
                <a:gd name="connsiteX31" fmla="*/ 62770 w 847725"/>
                <a:gd name="connsiteY31" fmla="*/ 478631 h 662940"/>
                <a:gd name="connsiteX32" fmla="*/ 58592 w 847725"/>
                <a:gd name="connsiteY32" fmla="*/ 477570 h 662940"/>
                <a:gd name="connsiteX33" fmla="*/ 57531 w 847725"/>
                <a:gd name="connsiteY33" fmla="*/ 478631 h 662940"/>
                <a:gd name="connsiteX34" fmla="*/ 76581 w 847725"/>
                <a:gd name="connsiteY34" fmla="*/ 541020 h 662940"/>
                <a:gd name="connsiteX35" fmla="*/ 76581 w 847725"/>
                <a:gd name="connsiteY35" fmla="*/ 567119 h 662940"/>
                <a:gd name="connsiteX36" fmla="*/ 32861 w 847725"/>
                <a:gd name="connsiteY36" fmla="*/ 543116 h 662940"/>
                <a:gd name="connsiteX37" fmla="*/ 29129 w 847725"/>
                <a:gd name="connsiteY37" fmla="*/ 544989 h 662940"/>
                <a:gd name="connsiteX38" fmla="*/ 29908 w 847725"/>
                <a:gd name="connsiteY38" fmla="*/ 548069 h 662940"/>
                <a:gd name="connsiteX39" fmla="*/ 47054 w 847725"/>
                <a:gd name="connsiteY39" fmla="*/ 580168 h 662940"/>
                <a:gd name="connsiteX40" fmla="*/ 47054 w 847725"/>
                <a:gd name="connsiteY40" fmla="*/ 580168 h 662940"/>
                <a:gd name="connsiteX41" fmla="*/ 60674 w 847725"/>
                <a:gd name="connsiteY41" fmla="*/ 591503 h 662940"/>
                <a:gd name="connsiteX42" fmla="*/ 76200 w 847725"/>
                <a:gd name="connsiteY42" fmla="*/ 591503 h 662940"/>
                <a:gd name="connsiteX43" fmla="*/ 76200 w 847725"/>
                <a:gd name="connsiteY43" fmla="*/ 605790 h 662940"/>
                <a:gd name="connsiteX44" fmla="*/ 0 w 847725"/>
                <a:gd name="connsiteY44" fmla="*/ 605790 h 662940"/>
                <a:gd name="connsiteX45" fmla="*/ 0 w 847725"/>
                <a:gd name="connsiteY45" fmla="*/ 662940 h 662940"/>
                <a:gd name="connsiteX46" fmla="*/ 847725 w 847725"/>
                <a:gd name="connsiteY46" fmla="*/ 662940 h 662940"/>
                <a:gd name="connsiteX47" fmla="*/ 847725 w 847725"/>
                <a:gd name="connsiteY47" fmla="*/ 605790 h 662940"/>
                <a:gd name="connsiteX48" fmla="*/ 304800 w 847725"/>
                <a:gd name="connsiteY48" fmla="*/ 501015 h 662940"/>
                <a:gd name="connsiteX49" fmla="*/ 209550 w 847725"/>
                <a:gd name="connsiteY49" fmla="*/ 501015 h 662940"/>
                <a:gd name="connsiteX50" fmla="*/ 209550 w 847725"/>
                <a:gd name="connsiteY50" fmla="*/ 405765 h 662940"/>
                <a:gd name="connsiteX51" fmla="*/ 304800 w 847725"/>
                <a:gd name="connsiteY51" fmla="*/ 405765 h 662940"/>
                <a:gd name="connsiteX52" fmla="*/ 447675 w 847725"/>
                <a:gd name="connsiteY52" fmla="*/ 605790 h 662940"/>
                <a:gd name="connsiteX53" fmla="*/ 352425 w 847725"/>
                <a:gd name="connsiteY53" fmla="*/ 605790 h 662940"/>
                <a:gd name="connsiteX54" fmla="*/ 352425 w 847725"/>
                <a:gd name="connsiteY54" fmla="*/ 405765 h 662940"/>
                <a:gd name="connsiteX55" fmla="*/ 447675 w 847725"/>
                <a:gd name="connsiteY55" fmla="*/ 405765 h 662940"/>
                <a:gd name="connsiteX56" fmla="*/ 590550 w 847725"/>
                <a:gd name="connsiteY56" fmla="*/ 501015 h 662940"/>
                <a:gd name="connsiteX57" fmla="*/ 495300 w 847725"/>
                <a:gd name="connsiteY57" fmla="*/ 501015 h 662940"/>
                <a:gd name="connsiteX58" fmla="*/ 495300 w 847725"/>
                <a:gd name="connsiteY58" fmla="*/ 405765 h 662940"/>
                <a:gd name="connsiteX59" fmla="*/ 590550 w 847725"/>
                <a:gd name="connsiteY59" fmla="*/ 405765 h 66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847725" h="662940">
                  <a:moveTo>
                    <a:pt x="723900" y="605790"/>
                  </a:moveTo>
                  <a:lnTo>
                    <a:pt x="723900" y="413480"/>
                  </a:lnTo>
                  <a:cubicBezTo>
                    <a:pt x="781050" y="403193"/>
                    <a:pt x="823913" y="347758"/>
                    <a:pt x="823913" y="268796"/>
                  </a:cubicBezTo>
                  <a:cubicBezTo>
                    <a:pt x="823913" y="181166"/>
                    <a:pt x="733425" y="0"/>
                    <a:pt x="704850" y="0"/>
                  </a:cubicBezTo>
                  <a:cubicBezTo>
                    <a:pt x="676275" y="0"/>
                    <a:pt x="585788" y="180975"/>
                    <a:pt x="585788" y="268796"/>
                  </a:cubicBezTo>
                  <a:cubicBezTo>
                    <a:pt x="585788" y="347758"/>
                    <a:pt x="629126" y="403193"/>
                    <a:pt x="685800" y="413480"/>
                  </a:cubicBezTo>
                  <a:lnTo>
                    <a:pt x="685800" y="605790"/>
                  </a:lnTo>
                  <a:lnTo>
                    <a:pt x="647700" y="605790"/>
                  </a:lnTo>
                  <a:lnTo>
                    <a:pt x="647700" y="431102"/>
                  </a:lnTo>
                  <a:cubicBezTo>
                    <a:pt x="597218" y="407384"/>
                    <a:pt x="561975" y="352425"/>
                    <a:pt x="557784" y="283845"/>
                  </a:cubicBezTo>
                  <a:lnTo>
                    <a:pt x="400050" y="139065"/>
                  </a:lnTo>
                  <a:lnTo>
                    <a:pt x="152400" y="366427"/>
                  </a:lnTo>
                  <a:lnTo>
                    <a:pt x="152400" y="605790"/>
                  </a:lnTo>
                  <a:lnTo>
                    <a:pt x="95250" y="605790"/>
                  </a:lnTo>
                  <a:lnTo>
                    <a:pt x="95250" y="591598"/>
                  </a:lnTo>
                  <a:lnTo>
                    <a:pt x="111347" y="591598"/>
                  </a:lnTo>
                  <a:cubicBezTo>
                    <a:pt x="118005" y="591539"/>
                    <a:pt x="123700" y="586799"/>
                    <a:pt x="124968" y="580263"/>
                  </a:cubicBezTo>
                  <a:lnTo>
                    <a:pt x="124968" y="580263"/>
                  </a:lnTo>
                  <a:cubicBezTo>
                    <a:pt x="127697" y="568218"/>
                    <a:pt x="133620" y="557130"/>
                    <a:pt x="142113" y="548164"/>
                  </a:cubicBezTo>
                  <a:cubicBezTo>
                    <a:pt x="143301" y="547047"/>
                    <a:pt x="143357" y="545178"/>
                    <a:pt x="142240" y="543990"/>
                  </a:cubicBezTo>
                  <a:cubicBezTo>
                    <a:pt x="141452" y="543154"/>
                    <a:pt x="140251" y="542849"/>
                    <a:pt x="139160" y="543211"/>
                  </a:cubicBezTo>
                  <a:cubicBezTo>
                    <a:pt x="122518" y="547093"/>
                    <a:pt x="107303" y="555575"/>
                    <a:pt x="95250" y="567690"/>
                  </a:cubicBezTo>
                  <a:lnTo>
                    <a:pt x="95250" y="541020"/>
                  </a:lnTo>
                  <a:cubicBezTo>
                    <a:pt x="137731" y="533972"/>
                    <a:pt x="114300" y="478631"/>
                    <a:pt x="114300" y="478631"/>
                  </a:cubicBezTo>
                  <a:cubicBezTo>
                    <a:pt x="113499" y="477211"/>
                    <a:pt x="111698" y="476709"/>
                    <a:pt x="110278" y="477510"/>
                  </a:cubicBezTo>
                  <a:cubicBezTo>
                    <a:pt x="109809" y="477775"/>
                    <a:pt x="109421" y="478163"/>
                    <a:pt x="109157" y="478631"/>
                  </a:cubicBezTo>
                  <a:lnTo>
                    <a:pt x="98965" y="495967"/>
                  </a:lnTo>
                  <a:lnTo>
                    <a:pt x="88773" y="478631"/>
                  </a:lnTo>
                  <a:cubicBezTo>
                    <a:pt x="88210" y="477694"/>
                    <a:pt x="87199" y="477117"/>
                    <a:pt x="86106" y="477107"/>
                  </a:cubicBezTo>
                  <a:cubicBezTo>
                    <a:pt x="85047" y="477149"/>
                    <a:pt x="84080" y="477722"/>
                    <a:pt x="83534" y="478631"/>
                  </a:cubicBezTo>
                  <a:lnTo>
                    <a:pt x="73343" y="495967"/>
                  </a:lnTo>
                  <a:lnTo>
                    <a:pt x="62770" y="478631"/>
                  </a:lnTo>
                  <a:cubicBezTo>
                    <a:pt x="61909" y="477184"/>
                    <a:pt x="60038" y="476710"/>
                    <a:pt x="58592" y="477570"/>
                  </a:cubicBezTo>
                  <a:cubicBezTo>
                    <a:pt x="58155" y="477830"/>
                    <a:pt x="57791" y="478195"/>
                    <a:pt x="57531" y="478631"/>
                  </a:cubicBezTo>
                  <a:cubicBezTo>
                    <a:pt x="57531" y="478631"/>
                    <a:pt x="33814" y="533876"/>
                    <a:pt x="76581" y="541020"/>
                  </a:cubicBezTo>
                  <a:lnTo>
                    <a:pt x="76581" y="567119"/>
                  </a:lnTo>
                  <a:cubicBezTo>
                    <a:pt x="64493" y="555249"/>
                    <a:pt x="49365" y="546944"/>
                    <a:pt x="32861" y="543116"/>
                  </a:cubicBezTo>
                  <a:cubicBezTo>
                    <a:pt x="31313" y="542602"/>
                    <a:pt x="29642" y="543441"/>
                    <a:pt x="29129" y="544989"/>
                  </a:cubicBezTo>
                  <a:cubicBezTo>
                    <a:pt x="28768" y="546080"/>
                    <a:pt x="29072" y="547281"/>
                    <a:pt x="29908" y="548069"/>
                  </a:cubicBezTo>
                  <a:cubicBezTo>
                    <a:pt x="38433" y="557012"/>
                    <a:pt x="44360" y="568109"/>
                    <a:pt x="47054" y="580168"/>
                  </a:cubicBezTo>
                  <a:lnTo>
                    <a:pt x="47054" y="580168"/>
                  </a:lnTo>
                  <a:cubicBezTo>
                    <a:pt x="48321" y="586704"/>
                    <a:pt x="54017" y="591443"/>
                    <a:pt x="60674" y="591503"/>
                  </a:cubicBezTo>
                  <a:lnTo>
                    <a:pt x="76200" y="591503"/>
                  </a:lnTo>
                  <a:lnTo>
                    <a:pt x="76200" y="605790"/>
                  </a:lnTo>
                  <a:lnTo>
                    <a:pt x="0" y="605790"/>
                  </a:lnTo>
                  <a:lnTo>
                    <a:pt x="0" y="662940"/>
                  </a:lnTo>
                  <a:lnTo>
                    <a:pt x="847725" y="662940"/>
                  </a:lnTo>
                  <a:lnTo>
                    <a:pt x="847725" y="605790"/>
                  </a:lnTo>
                  <a:close/>
                  <a:moveTo>
                    <a:pt x="304800" y="501015"/>
                  </a:moveTo>
                  <a:lnTo>
                    <a:pt x="209550" y="501015"/>
                  </a:lnTo>
                  <a:lnTo>
                    <a:pt x="209550" y="405765"/>
                  </a:lnTo>
                  <a:lnTo>
                    <a:pt x="304800" y="405765"/>
                  </a:lnTo>
                  <a:close/>
                  <a:moveTo>
                    <a:pt x="447675" y="605790"/>
                  </a:moveTo>
                  <a:lnTo>
                    <a:pt x="352425" y="605790"/>
                  </a:lnTo>
                  <a:lnTo>
                    <a:pt x="352425" y="405765"/>
                  </a:lnTo>
                  <a:lnTo>
                    <a:pt x="447675" y="405765"/>
                  </a:lnTo>
                  <a:close/>
                  <a:moveTo>
                    <a:pt x="590550" y="501015"/>
                  </a:moveTo>
                  <a:lnTo>
                    <a:pt x="495300" y="501015"/>
                  </a:lnTo>
                  <a:lnTo>
                    <a:pt x="495300" y="405765"/>
                  </a:lnTo>
                  <a:lnTo>
                    <a:pt x="590550" y="405765"/>
                  </a:lnTo>
                  <a:close/>
                </a:path>
              </a:pathLst>
            </a:custGeom>
            <a:grpFill/>
            <a:ln w="9525" cap="flat">
              <a:noFill/>
              <a:prstDash val="solid"/>
              <a:miter/>
            </a:ln>
          </p:spPr>
          <p:txBody>
            <a:bodyPr rtlCol="0" anchor="ctr"/>
            <a:lstStyle/>
            <a:p>
              <a:endParaRPr lang="en-US"/>
            </a:p>
          </p:txBody>
        </p:sp>
      </p:grpSp>
      <p:pic>
        <p:nvPicPr>
          <p:cNvPr id="21" name="Graphic 20" descr="Building">
            <a:extLst>
              <a:ext uri="{FF2B5EF4-FFF2-40B4-BE49-F238E27FC236}">
                <a16:creationId xmlns:a16="http://schemas.microsoft.com/office/drawing/2014/main" id="{3E9CAF71-8031-450F-B12F-BAA664EA855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2152" y="2432682"/>
            <a:ext cx="1362723" cy="1362723"/>
          </a:xfrm>
          <a:prstGeom prst="rect">
            <a:avLst/>
          </a:prstGeom>
        </p:spPr>
      </p:pic>
      <p:pic>
        <p:nvPicPr>
          <p:cNvPr id="23" name="Graphic 22" descr="Building">
            <a:extLst>
              <a:ext uri="{FF2B5EF4-FFF2-40B4-BE49-F238E27FC236}">
                <a16:creationId xmlns:a16="http://schemas.microsoft.com/office/drawing/2014/main" id="{4B708822-1C4D-4E28-996A-72048762691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050093" y="4315099"/>
            <a:ext cx="1362723" cy="1362723"/>
          </a:xfrm>
          <a:prstGeom prst="rect">
            <a:avLst/>
          </a:prstGeom>
        </p:spPr>
      </p:pic>
    </p:spTree>
    <p:extLst>
      <p:ext uri="{BB962C8B-B14F-4D97-AF65-F5344CB8AC3E}">
        <p14:creationId xmlns:p14="http://schemas.microsoft.com/office/powerpoint/2010/main" val="2243068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4CED8-5F6D-4474-89F5-8E63A45CF2EA}"/>
              </a:ext>
            </a:extLst>
          </p:cNvPr>
          <p:cNvSpPr>
            <a:spLocks noGrp="1"/>
          </p:cNvSpPr>
          <p:nvPr>
            <p:ph type="title"/>
          </p:nvPr>
        </p:nvSpPr>
        <p:spPr/>
        <p:txBody>
          <a:bodyPr/>
          <a:lstStyle/>
          <a:p>
            <a:pPr defTabSz="569913">
              <a:tabLst>
                <a:tab pos="569913" algn="l"/>
              </a:tabLst>
            </a:pPr>
            <a:r>
              <a:rPr lang="en-US" sz="4000"/>
              <a:t>8.	Incentivizing Single Room Occupancy 	(SRO) Homes</a:t>
            </a:r>
          </a:p>
        </p:txBody>
      </p:sp>
      <p:sp>
        <p:nvSpPr>
          <p:cNvPr id="3" name="Content Placeholder 2">
            <a:extLst>
              <a:ext uri="{FF2B5EF4-FFF2-40B4-BE49-F238E27FC236}">
                <a16:creationId xmlns:a16="http://schemas.microsoft.com/office/drawing/2014/main" id="{5B9E4B86-B491-430F-A8F4-319EF26F312B}"/>
              </a:ext>
            </a:extLst>
          </p:cNvPr>
          <p:cNvSpPr>
            <a:spLocks noGrp="1"/>
          </p:cNvSpPr>
          <p:nvPr>
            <p:ph idx="1"/>
          </p:nvPr>
        </p:nvSpPr>
        <p:spPr>
          <a:xfrm>
            <a:off x="838200" y="1825624"/>
            <a:ext cx="6931395" cy="4351338"/>
          </a:xfrm>
        </p:spPr>
        <p:txBody>
          <a:bodyPr/>
          <a:lstStyle/>
          <a:p>
            <a:pPr marL="0" indent="0">
              <a:buNone/>
            </a:pPr>
            <a:r>
              <a:rPr lang="en-US" b="1"/>
              <a:t>Incentivizes the production of new SRO Homes particularly at the very low-income level</a:t>
            </a:r>
          </a:p>
          <a:p>
            <a:r>
              <a:rPr lang="en-US"/>
              <a:t>Provides low-cost home option for community members, especially seniors and people with disabilities</a:t>
            </a:r>
          </a:p>
          <a:p>
            <a:r>
              <a:rPr lang="en-US"/>
              <a:t>Allows SRO homes under Affordable Housing in All Communities</a:t>
            </a:r>
          </a:p>
          <a:p>
            <a:r>
              <a:rPr lang="en-US"/>
              <a:t>Allows for ministerial approval for SRO homes in areas near transit</a:t>
            </a:r>
          </a:p>
        </p:txBody>
      </p:sp>
      <p:pic>
        <p:nvPicPr>
          <p:cNvPr id="1026" name="Picture 2" descr="San Diego: Hillcrest | Vantaggio Suites">
            <a:extLst>
              <a:ext uri="{FF2B5EF4-FFF2-40B4-BE49-F238E27FC236}">
                <a16:creationId xmlns:a16="http://schemas.microsoft.com/office/drawing/2014/main" id="{2F887F5D-01C0-45C5-94EE-14A63110CD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595" y="2451490"/>
            <a:ext cx="3866565" cy="2577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427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2B85D-D3FD-4708-B014-84597E42595C}"/>
              </a:ext>
            </a:extLst>
          </p:cNvPr>
          <p:cNvSpPr>
            <a:spLocks noGrp="1"/>
          </p:cNvSpPr>
          <p:nvPr>
            <p:ph type="title"/>
          </p:nvPr>
        </p:nvSpPr>
        <p:spPr>
          <a:xfrm>
            <a:off x="419100" y="384376"/>
            <a:ext cx="11353800" cy="1325563"/>
          </a:xfrm>
        </p:spPr>
        <p:txBody>
          <a:bodyPr>
            <a:normAutofit/>
          </a:bodyPr>
          <a:lstStyle/>
          <a:p>
            <a:pPr defTabSz="569913">
              <a:tabLst>
                <a:tab pos="517525" algn="l"/>
              </a:tabLst>
            </a:pPr>
            <a:r>
              <a:rPr lang="en-US" sz="4000"/>
              <a:t>9.	Complete Communities: Housing Solutions</a:t>
            </a:r>
            <a:br>
              <a:rPr lang="en-US" sz="4000"/>
            </a:br>
            <a:r>
              <a:rPr lang="en-US" sz="4000"/>
              <a:t>	</a:t>
            </a:r>
            <a:r>
              <a:rPr lang="en-US" sz="3200"/>
              <a:t>A. Development Regulations </a:t>
            </a:r>
            <a:endParaRPr lang="en-US" sz="4000"/>
          </a:p>
        </p:txBody>
      </p:sp>
      <p:sp>
        <p:nvSpPr>
          <p:cNvPr id="3" name="Content Placeholder 2">
            <a:extLst>
              <a:ext uri="{FF2B5EF4-FFF2-40B4-BE49-F238E27FC236}">
                <a16:creationId xmlns:a16="http://schemas.microsoft.com/office/drawing/2014/main" id="{2FC67261-D770-4D86-8B14-DA55673E0F84}"/>
              </a:ext>
            </a:extLst>
          </p:cNvPr>
          <p:cNvSpPr>
            <a:spLocks noGrp="1"/>
          </p:cNvSpPr>
          <p:nvPr>
            <p:ph idx="1"/>
          </p:nvPr>
        </p:nvSpPr>
        <p:spPr/>
        <p:txBody>
          <a:bodyPr>
            <a:normAutofit/>
          </a:bodyPr>
          <a:lstStyle/>
          <a:p>
            <a:pPr marL="0" indent="0">
              <a:buNone/>
            </a:pPr>
            <a:r>
              <a:rPr lang="en-US" b="1"/>
              <a:t>Certain development requirements can discourage the production of new homes under the CCHS programs</a:t>
            </a:r>
          </a:p>
          <a:p>
            <a:pPr>
              <a:lnSpc>
                <a:spcPct val="100000"/>
              </a:lnSpc>
              <a:spcBef>
                <a:spcPts val="1200"/>
              </a:spcBef>
            </a:pPr>
            <a:r>
              <a:rPr lang="en-US"/>
              <a:t>Adjusts development regulations that can disincentivize family homes</a:t>
            </a:r>
          </a:p>
          <a:p>
            <a:pPr>
              <a:lnSpc>
                <a:spcPct val="100000"/>
              </a:lnSpc>
              <a:spcBef>
                <a:spcPts val="1200"/>
              </a:spcBef>
            </a:pPr>
            <a:r>
              <a:rPr lang="en-US"/>
              <a:t>Waiver of the private exterior open space requirement for a development </a:t>
            </a:r>
          </a:p>
          <a:p>
            <a:pPr lvl="1">
              <a:lnSpc>
                <a:spcPct val="100000"/>
              </a:lnSpc>
              <a:spcBef>
                <a:spcPts val="1200"/>
              </a:spcBef>
            </a:pPr>
            <a:r>
              <a:rPr lang="en-US" sz="2800"/>
              <a:t>If at least 10 percent of all homes have 3 or more bedrooms</a:t>
            </a:r>
          </a:p>
          <a:p>
            <a:pPr marL="0" indent="0">
              <a:buNone/>
            </a:pPr>
            <a:endParaRPr lang="en-US"/>
          </a:p>
          <a:p>
            <a:endParaRPr lang="en-US"/>
          </a:p>
          <a:p>
            <a:endParaRPr lang="en-US"/>
          </a:p>
        </p:txBody>
      </p:sp>
    </p:spTree>
    <p:extLst>
      <p:ext uri="{BB962C8B-B14F-4D97-AF65-F5344CB8AC3E}">
        <p14:creationId xmlns:p14="http://schemas.microsoft.com/office/powerpoint/2010/main" val="981079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2B85D-D3FD-4708-B014-84597E42595C}"/>
              </a:ext>
            </a:extLst>
          </p:cNvPr>
          <p:cNvSpPr>
            <a:spLocks noGrp="1"/>
          </p:cNvSpPr>
          <p:nvPr>
            <p:ph type="title"/>
          </p:nvPr>
        </p:nvSpPr>
        <p:spPr>
          <a:xfrm>
            <a:off x="419100" y="384376"/>
            <a:ext cx="11353800" cy="1325563"/>
          </a:xfrm>
        </p:spPr>
        <p:txBody>
          <a:bodyPr>
            <a:normAutofit/>
          </a:bodyPr>
          <a:lstStyle/>
          <a:p>
            <a:pPr defTabSz="569913">
              <a:tabLst>
                <a:tab pos="517525" algn="l"/>
              </a:tabLst>
            </a:pPr>
            <a:r>
              <a:rPr lang="en-US" sz="4000"/>
              <a:t>9.	Complete Communities: Housing Solutions</a:t>
            </a:r>
            <a:br>
              <a:rPr lang="en-US" sz="4000"/>
            </a:br>
            <a:r>
              <a:rPr lang="en-US" sz="4000"/>
              <a:t>	</a:t>
            </a:r>
            <a:r>
              <a:rPr lang="en-US" sz="3200"/>
              <a:t>B. Development Impact Fees (DIF)</a:t>
            </a:r>
          </a:p>
        </p:txBody>
      </p:sp>
      <p:sp>
        <p:nvSpPr>
          <p:cNvPr id="3" name="Content Placeholder 2">
            <a:extLst>
              <a:ext uri="{FF2B5EF4-FFF2-40B4-BE49-F238E27FC236}">
                <a16:creationId xmlns:a16="http://schemas.microsoft.com/office/drawing/2014/main" id="{2FC67261-D770-4D86-8B14-DA55673E0F84}"/>
              </a:ext>
            </a:extLst>
          </p:cNvPr>
          <p:cNvSpPr>
            <a:spLocks noGrp="1"/>
          </p:cNvSpPr>
          <p:nvPr>
            <p:ph idx="1"/>
          </p:nvPr>
        </p:nvSpPr>
        <p:spPr/>
        <p:txBody>
          <a:bodyPr>
            <a:normAutofit/>
          </a:bodyPr>
          <a:lstStyle/>
          <a:p>
            <a:pPr marL="0" indent="0">
              <a:buNone/>
            </a:pPr>
            <a:r>
              <a:rPr lang="en-US" b="1"/>
              <a:t>Implements Citywide DIF scaling for all homes, with incentives for larger homes for families</a:t>
            </a:r>
          </a:p>
          <a:p>
            <a:pPr>
              <a:lnSpc>
                <a:spcPct val="100000"/>
              </a:lnSpc>
              <a:spcBef>
                <a:spcPts val="1200"/>
              </a:spcBef>
            </a:pPr>
            <a:r>
              <a:rPr lang="en-US"/>
              <a:t>Since CCHS was adopted in 2020, DIF has been scaled based on home size, with smaller homes generally subject to payment of lower fees than larger homes</a:t>
            </a:r>
          </a:p>
          <a:p>
            <a:pPr>
              <a:lnSpc>
                <a:spcPct val="100000"/>
              </a:lnSpc>
              <a:spcBef>
                <a:spcPts val="1200"/>
              </a:spcBef>
            </a:pPr>
            <a:r>
              <a:rPr lang="en-US"/>
              <a:t>Need for scaling/incentives as a benefit has become obsolete</a:t>
            </a:r>
          </a:p>
          <a:p>
            <a:pPr>
              <a:lnSpc>
                <a:spcPct val="100000"/>
              </a:lnSpc>
              <a:spcBef>
                <a:spcPts val="1200"/>
              </a:spcBef>
            </a:pPr>
            <a:r>
              <a:rPr lang="en-US"/>
              <a:t>Replaces fee waiver for homes under 500 square feet with a fee waiver for homes with more than three bedrooms</a:t>
            </a:r>
          </a:p>
          <a:p>
            <a:pPr>
              <a:lnSpc>
                <a:spcPct val="100000"/>
              </a:lnSpc>
              <a:spcBef>
                <a:spcPts val="1200"/>
              </a:spcBef>
            </a:pPr>
            <a:endParaRPr lang="en-US"/>
          </a:p>
          <a:p>
            <a:endParaRPr lang="en-US"/>
          </a:p>
          <a:p>
            <a:endParaRPr lang="en-US"/>
          </a:p>
        </p:txBody>
      </p:sp>
    </p:spTree>
    <p:extLst>
      <p:ext uri="{BB962C8B-B14F-4D97-AF65-F5344CB8AC3E}">
        <p14:creationId xmlns:p14="http://schemas.microsoft.com/office/powerpoint/2010/main" val="3296030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2B85D-D3FD-4708-B014-84597E42595C}"/>
              </a:ext>
            </a:extLst>
          </p:cNvPr>
          <p:cNvSpPr>
            <a:spLocks noGrp="1"/>
          </p:cNvSpPr>
          <p:nvPr>
            <p:ph type="title"/>
          </p:nvPr>
        </p:nvSpPr>
        <p:spPr>
          <a:xfrm>
            <a:off x="419100" y="384376"/>
            <a:ext cx="11353800" cy="1325563"/>
          </a:xfrm>
        </p:spPr>
        <p:txBody>
          <a:bodyPr>
            <a:normAutofit/>
          </a:bodyPr>
          <a:lstStyle/>
          <a:p>
            <a:pPr defTabSz="569913">
              <a:tabLst>
                <a:tab pos="517525" algn="l"/>
              </a:tabLst>
            </a:pPr>
            <a:r>
              <a:rPr lang="en-US" sz="4000"/>
              <a:t>9.	Complete Communities: Housing Solutions</a:t>
            </a:r>
            <a:br>
              <a:rPr lang="en-US" sz="4000"/>
            </a:br>
            <a:r>
              <a:rPr lang="en-US" sz="4000"/>
              <a:t>	</a:t>
            </a:r>
            <a:r>
              <a:rPr lang="en-US" sz="3200"/>
              <a:t>C. 100 Percent Moderate Income Option</a:t>
            </a:r>
          </a:p>
        </p:txBody>
      </p:sp>
      <p:sp>
        <p:nvSpPr>
          <p:cNvPr id="3" name="Content Placeholder 2">
            <a:extLst>
              <a:ext uri="{FF2B5EF4-FFF2-40B4-BE49-F238E27FC236}">
                <a16:creationId xmlns:a16="http://schemas.microsoft.com/office/drawing/2014/main" id="{2FC67261-D770-4D86-8B14-DA55673E0F84}"/>
              </a:ext>
            </a:extLst>
          </p:cNvPr>
          <p:cNvSpPr>
            <a:spLocks noGrp="1"/>
          </p:cNvSpPr>
          <p:nvPr>
            <p:ph idx="1"/>
          </p:nvPr>
        </p:nvSpPr>
        <p:spPr/>
        <p:txBody>
          <a:bodyPr>
            <a:normAutofit/>
          </a:bodyPr>
          <a:lstStyle/>
          <a:p>
            <a:pPr marL="0" indent="0">
              <a:buNone/>
            </a:pPr>
            <a:r>
              <a:rPr lang="en-US" b="1"/>
              <a:t>Provides an alternative pathway to providing deed-restricted affordable homes under CCHS</a:t>
            </a:r>
          </a:p>
          <a:p>
            <a:pPr>
              <a:lnSpc>
                <a:spcPct val="100000"/>
              </a:lnSpc>
              <a:spcBef>
                <a:spcPts val="1200"/>
              </a:spcBef>
            </a:pPr>
            <a:r>
              <a:rPr lang="en-US"/>
              <a:t>Creates an alternative to 40% affordable homes requirement</a:t>
            </a:r>
          </a:p>
          <a:p>
            <a:pPr>
              <a:lnSpc>
                <a:spcPct val="100000"/>
              </a:lnSpc>
              <a:spcBef>
                <a:spcPts val="1200"/>
              </a:spcBef>
            </a:pPr>
            <a:r>
              <a:rPr lang="en-US"/>
              <a:t>Require that 100% of base units be deed-restricted as affordable for moderate income households</a:t>
            </a:r>
          </a:p>
          <a:p>
            <a:pPr lvl="1">
              <a:lnSpc>
                <a:spcPct val="100000"/>
              </a:lnSpc>
              <a:spcBef>
                <a:spcPts val="1200"/>
              </a:spcBef>
            </a:pPr>
            <a:r>
              <a:rPr lang="en-US"/>
              <a:t>50% to households at up to 80% AMI</a:t>
            </a:r>
          </a:p>
          <a:p>
            <a:pPr lvl="1">
              <a:lnSpc>
                <a:spcPct val="100000"/>
              </a:lnSpc>
              <a:spcBef>
                <a:spcPts val="1200"/>
              </a:spcBef>
            </a:pPr>
            <a:r>
              <a:rPr lang="en-US"/>
              <a:t>Remaining at up to 120% AMI </a:t>
            </a:r>
          </a:p>
          <a:p>
            <a:endParaRPr lang="en-US"/>
          </a:p>
        </p:txBody>
      </p:sp>
    </p:spTree>
    <p:extLst>
      <p:ext uri="{BB962C8B-B14F-4D97-AF65-F5344CB8AC3E}">
        <p14:creationId xmlns:p14="http://schemas.microsoft.com/office/powerpoint/2010/main" val="3495836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2B85D-D3FD-4708-B014-84597E42595C}"/>
              </a:ext>
            </a:extLst>
          </p:cNvPr>
          <p:cNvSpPr>
            <a:spLocks noGrp="1"/>
          </p:cNvSpPr>
          <p:nvPr>
            <p:ph type="title"/>
          </p:nvPr>
        </p:nvSpPr>
        <p:spPr>
          <a:xfrm>
            <a:off x="419100" y="384376"/>
            <a:ext cx="11353800" cy="1325563"/>
          </a:xfrm>
        </p:spPr>
        <p:txBody>
          <a:bodyPr>
            <a:normAutofit/>
          </a:bodyPr>
          <a:lstStyle/>
          <a:p>
            <a:pPr defTabSz="569913">
              <a:tabLst>
                <a:tab pos="517525" algn="l"/>
              </a:tabLst>
            </a:pPr>
            <a:r>
              <a:rPr lang="en-US" sz="4000"/>
              <a:t>9.	Complete Communities: Housing Solutions</a:t>
            </a:r>
            <a:br>
              <a:rPr lang="en-US" sz="4000"/>
            </a:br>
            <a:r>
              <a:rPr lang="en-US" sz="4000"/>
              <a:t>	</a:t>
            </a:r>
            <a:r>
              <a:rPr lang="en-US" sz="3200"/>
              <a:t>D. Incentivizing Family Housing</a:t>
            </a:r>
          </a:p>
        </p:txBody>
      </p:sp>
      <p:sp>
        <p:nvSpPr>
          <p:cNvPr id="3" name="Content Placeholder 2">
            <a:extLst>
              <a:ext uri="{FF2B5EF4-FFF2-40B4-BE49-F238E27FC236}">
                <a16:creationId xmlns:a16="http://schemas.microsoft.com/office/drawing/2014/main" id="{2FC67261-D770-4D86-8B14-DA55673E0F84}"/>
              </a:ext>
            </a:extLst>
          </p:cNvPr>
          <p:cNvSpPr>
            <a:spLocks noGrp="1"/>
          </p:cNvSpPr>
          <p:nvPr>
            <p:ph idx="1"/>
          </p:nvPr>
        </p:nvSpPr>
        <p:spPr/>
        <p:txBody>
          <a:bodyPr>
            <a:normAutofit/>
          </a:bodyPr>
          <a:lstStyle/>
          <a:p>
            <a:pPr marL="0" indent="0">
              <a:buNone/>
            </a:pPr>
            <a:r>
              <a:rPr lang="en-US" b="1"/>
              <a:t>Incentivizes the production of family homes by providing a 1.5 Floor Area Ratio (FAR) bonus</a:t>
            </a:r>
          </a:p>
          <a:p>
            <a:pPr>
              <a:lnSpc>
                <a:spcPct val="110000"/>
              </a:lnSpc>
              <a:spcBef>
                <a:spcPts val="1200"/>
              </a:spcBef>
            </a:pPr>
            <a:r>
              <a:rPr lang="en-US"/>
              <a:t>10% of total homes must have at least 2 bedrooms and </a:t>
            </a:r>
          </a:p>
          <a:p>
            <a:pPr>
              <a:lnSpc>
                <a:spcPct val="110000"/>
              </a:lnSpc>
              <a:spcBef>
                <a:spcPts val="1200"/>
              </a:spcBef>
            </a:pPr>
            <a:r>
              <a:rPr lang="en-US"/>
              <a:t>10% of total homes must have at least 3 bedrooms </a:t>
            </a:r>
          </a:p>
          <a:p>
            <a:pPr>
              <a:lnSpc>
                <a:spcPct val="110000"/>
              </a:lnSpc>
              <a:spcBef>
                <a:spcPts val="1200"/>
              </a:spcBef>
            </a:pPr>
            <a:r>
              <a:rPr lang="en-US"/>
              <a:t>Limits one lease agreement per home </a:t>
            </a:r>
          </a:p>
          <a:p>
            <a:pPr>
              <a:lnSpc>
                <a:spcPct val="110000"/>
              </a:lnSpc>
              <a:spcBef>
                <a:spcPts val="1200"/>
              </a:spcBef>
            </a:pPr>
            <a:r>
              <a:rPr lang="en-US"/>
              <a:t>Additional 1.5 FAR bonus</a:t>
            </a:r>
          </a:p>
        </p:txBody>
      </p:sp>
    </p:spTree>
    <p:extLst>
      <p:ext uri="{BB962C8B-B14F-4D97-AF65-F5344CB8AC3E}">
        <p14:creationId xmlns:p14="http://schemas.microsoft.com/office/powerpoint/2010/main" val="226038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2B85D-D3FD-4708-B014-84597E42595C}"/>
              </a:ext>
            </a:extLst>
          </p:cNvPr>
          <p:cNvSpPr>
            <a:spLocks noGrp="1"/>
          </p:cNvSpPr>
          <p:nvPr>
            <p:ph type="title"/>
          </p:nvPr>
        </p:nvSpPr>
        <p:spPr>
          <a:xfrm>
            <a:off x="419100" y="384376"/>
            <a:ext cx="11353800" cy="1325563"/>
          </a:xfrm>
        </p:spPr>
        <p:txBody>
          <a:bodyPr>
            <a:normAutofit/>
          </a:bodyPr>
          <a:lstStyle/>
          <a:p>
            <a:pPr defTabSz="569913">
              <a:tabLst>
                <a:tab pos="517525" algn="l"/>
              </a:tabLst>
            </a:pPr>
            <a:r>
              <a:rPr lang="en-US" sz="4000"/>
              <a:t>9.	Complete Communities: Housing Solutions</a:t>
            </a:r>
            <a:br>
              <a:rPr lang="en-US" sz="4000"/>
            </a:br>
            <a:r>
              <a:rPr lang="en-US" sz="4000"/>
              <a:t>	</a:t>
            </a:r>
            <a:r>
              <a:rPr lang="en-US" sz="3200"/>
              <a:t>E. Off-Site Affordable Option</a:t>
            </a:r>
          </a:p>
        </p:txBody>
      </p:sp>
      <p:sp>
        <p:nvSpPr>
          <p:cNvPr id="3" name="Content Placeholder 2">
            <a:extLst>
              <a:ext uri="{FF2B5EF4-FFF2-40B4-BE49-F238E27FC236}">
                <a16:creationId xmlns:a16="http://schemas.microsoft.com/office/drawing/2014/main" id="{2FC67261-D770-4D86-8B14-DA55673E0F84}"/>
              </a:ext>
            </a:extLst>
          </p:cNvPr>
          <p:cNvSpPr>
            <a:spLocks noGrp="1"/>
          </p:cNvSpPr>
          <p:nvPr>
            <p:ph idx="1"/>
          </p:nvPr>
        </p:nvSpPr>
        <p:spPr>
          <a:xfrm>
            <a:off x="838200" y="1825624"/>
            <a:ext cx="7381875" cy="4648000"/>
          </a:xfrm>
        </p:spPr>
        <p:txBody>
          <a:bodyPr>
            <a:normAutofit lnSpcReduction="10000"/>
          </a:bodyPr>
          <a:lstStyle/>
          <a:p>
            <a:pPr marL="0" indent="0">
              <a:lnSpc>
                <a:spcPct val="120000"/>
              </a:lnSpc>
              <a:spcBef>
                <a:spcPts val="1200"/>
              </a:spcBef>
              <a:buNone/>
            </a:pPr>
            <a:r>
              <a:rPr lang="en-US" sz="3300" b="1"/>
              <a:t>Provides option to develop CCHS required affordable homes off-site within:</a:t>
            </a:r>
          </a:p>
          <a:p>
            <a:pPr>
              <a:lnSpc>
                <a:spcPct val="110000"/>
              </a:lnSpc>
              <a:spcBef>
                <a:spcPts val="1200"/>
              </a:spcBef>
            </a:pPr>
            <a:r>
              <a:rPr lang="en-US" sz="3200"/>
              <a:t>Sustainable Development Area; </a:t>
            </a:r>
            <a:r>
              <a:rPr lang="en-US" sz="3200" u="sng"/>
              <a:t>and</a:t>
            </a:r>
            <a:r>
              <a:rPr lang="en-US" sz="3200"/>
              <a:t> </a:t>
            </a:r>
          </a:p>
          <a:p>
            <a:pPr>
              <a:lnSpc>
                <a:spcPct val="110000"/>
              </a:lnSpc>
              <a:spcBef>
                <a:spcPts val="1200"/>
              </a:spcBef>
            </a:pPr>
            <a:r>
              <a:rPr lang="en-US" sz="3200"/>
              <a:t>Moderate, High or Highest Resource Area; </a:t>
            </a:r>
            <a:r>
              <a:rPr lang="en-US" sz="3200" u="sng"/>
              <a:t>and</a:t>
            </a:r>
          </a:p>
          <a:p>
            <a:pPr>
              <a:lnSpc>
                <a:spcPct val="110000"/>
              </a:lnSpc>
              <a:spcBef>
                <a:spcPts val="1200"/>
              </a:spcBef>
            </a:pPr>
            <a:r>
              <a:rPr lang="en-US" sz="3200"/>
              <a:t>Subject to Neighborhood Enhancement Fee</a:t>
            </a:r>
          </a:p>
        </p:txBody>
      </p:sp>
      <p:pic>
        <p:nvPicPr>
          <p:cNvPr id="7" name="Picture 6" descr="Map&#10;&#10;Description automatically generated">
            <a:extLst>
              <a:ext uri="{FF2B5EF4-FFF2-40B4-BE49-F238E27FC236}">
                <a16:creationId xmlns:a16="http://schemas.microsoft.com/office/drawing/2014/main" id="{2CC948CC-FE25-4ED8-B8DC-31DA1FCB3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1971300"/>
            <a:ext cx="3390900" cy="4388224"/>
          </a:xfrm>
          <a:prstGeom prst="rect">
            <a:avLst/>
          </a:prstGeom>
          <a:ln>
            <a:solidFill>
              <a:schemeClr val="accent1"/>
            </a:solidFill>
          </a:ln>
        </p:spPr>
      </p:pic>
    </p:spTree>
    <p:extLst>
      <p:ext uri="{BB962C8B-B14F-4D97-AF65-F5344CB8AC3E}">
        <p14:creationId xmlns:p14="http://schemas.microsoft.com/office/powerpoint/2010/main" val="191451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EB5D5-6317-4D4F-84EA-26AEDAE584BC}"/>
              </a:ext>
            </a:extLst>
          </p:cNvPr>
          <p:cNvSpPr>
            <a:spLocks noGrp="1"/>
          </p:cNvSpPr>
          <p:nvPr>
            <p:ph type="title"/>
          </p:nvPr>
        </p:nvSpPr>
        <p:spPr/>
        <p:txBody>
          <a:bodyPr/>
          <a:lstStyle/>
          <a:p>
            <a:r>
              <a:rPr lang="en-US" b="1"/>
              <a:t>Housing Action Package 2.0</a:t>
            </a:r>
          </a:p>
        </p:txBody>
      </p:sp>
      <p:graphicFrame>
        <p:nvGraphicFramePr>
          <p:cNvPr id="4" name="Content Placeholder 3">
            <a:extLst>
              <a:ext uri="{FF2B5EF4-FFF2-40B4-BE49-F238E27FC236}">
                <a16:creationId xmlns:a16="http://schemas.microsoft.com/office/drawing/2014/main" id="{D4E3786A-7AE6-449C-9E5E-C2525CE899D4}"/>
              </a:ext>
            </a:extLst>
          </p:cNvPr>
          <p:cNvGraphicFramePr>
            <a:graphicFrameLocks noGrp="1"/>
          </p:cNvGraphicFramePr>
          <p:nvPr>
            <p:ph sz="half" idx="1"/>
            <p:extLst>
              <p:ext uri="{D42A27DB-BD31-4B8C-83A1-F6EECF244321}">
                <p14:modId xmlns:p14="http://schemas.microsoft.com/office/powerpoint/2010/main" val="4069498064"/>
              </p:ext>
            </p:extLst>
          </p:nvPr>
        </p:nvGraphicFramePr>
        <p:xfrm>
          <a:off x="838200" y="1825625"/>
          <a:ext cx="5562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Content Placeholder 5" descr="A picture containing road, outdoor, street&#10;&#10;Description automatically generated">
            <a:extLst>
              <a:ext uri="{FF2B5EF4-FFF2-40B4-BE49-F238E27FC236}">
                <a16:creationId xmlns:a16="http://schemas.microsoft.com/office/drawing/2014/main" id="{07FCC6DB-BABA-4874-BB9A-76C7C9D9A6BD}"/>
              </a:ext>
            </a:extLst>
          </p:cNvPr>
          <p:cNvPicPr>
            <a:picLocks noGrp="1" noChangeAspect="1"/>
          </p:cNvPicPr>
          <p:nvPr>
            <p:ph sz="half" idx="2"/>
          </p:nvPr>
        </p:nvPicPr>
        <p:blipFill rotWithShape="1">
          <a:blip r:embed="rId8" cstate="screen">
            <a:extLst>
              <a:ext uri="{28A0092B-C50C-407E-A947-70E740481C1C}">
                <a14:useLocalDpi xmlns:a14="http://schemas.microsoft.com/office/drawing/2010/main"/>
              </a:ext>
            </a:extLst>
          </a:blip>
          <a:stretch/>
        </p:blipFill>
        <p:spPr>
          <a:xfrm>
            <a:off x="6725653" y="3011956"/>
            <a:ext cx="4628147" cy="1978675"/>
          </a:xfrm>
          <a:prstGeom prst="rect">
            <a:avLst/>
          </a:prstGeom>
        </p:spPr>
      </p:pic>
    </p:spTree>
    <p:extLst>
      <p:ext uri="{BB962C8B-B14F-4D97-AF65-F5344CB8AC3E}">
        <p14:creationId xmlns:p14="http://schemas.microsoft.com/office/powerpoint/2010/main" val="4144711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6E3C7-9562-47AC-A10D-E6D281C07626}"/>
              </a:ext>
            </a:extLst>
          </p:cNvPr>
          <p:cNvSpPr>
            <a:spLocks noGrp="1"/>
          </p:cNvSpPr>
          <p:nvPr>
            <p:ph type="title"/>
          </p:nvPr>
        </p:nvSpPr>
        <p:spPr/>
        <p:txBody>
          <a:bodyPr>
            <a:normAutofit fontScale="90000"/>
          </a:bodyPr>
          <a:lstStyle/>
          <a:p>
            <a:pPr defTabSz="515938"/>
            <a:r>
              <a:rPr lang="en-US" sz="4000"/>
              <a:t>10.	Introduces Anti-displacement Measures</a:t>
            </a:r>
            <a:br>
              <a:rPr lang="en-US" sz="4000"/>
            </a:br>
            <a:r>
              <a:rPr lang="en-US" sz="4000"/>
              <a:t>	</a:t>
            </a:r>
            <a:r>
              <a:rPr lang="en-US" sz="3200"/>
              <a:t>a.	Dwelling Unit Protections</a:t>
            </a:r>
            <a:endParaRPr lang="en-US" sz="4000"/>
          </a:p>
        </p:txBody>
      </p:sp>
      <p:sp>
        <p:nvSpPr>
          <p:cNvPr id="3" name="Content Placeholder 2">
            <a:extLst>
              <a:ext uri="{FF2B5EF4-FFF2-40B4-BE49-F238E27FC236}">
                <a16:creationId xmlns:a16="http://schemas.microsoft.com/office/drawing/2014/main" id="{EA641944-6A2E-4834-9023-0980DA317021}"/>
              </a:ext>
            </a:extLst>
          </p:cNvPr>
          <p:cNvSpPr>
            <a:spLocks noGrp="1"/>
          </p:cNvSpPr>
          <p:nvPr>
            <p:ph idx="1"/>
          </p:nvPr>
        </p:nvSpPr>
        <p:spPr>
          <a:xfrm>
            <a:off x="838200" y="1825624"/>
            <a:ext cx="10515600" cy="4351338"/>
          </a:xfrm>
        </p:spPr>
        <p:txBody>
          <a:bodyPr>
            <a:normAutofit/>
          </a:bodyPr>
          <a:lstStyle/>
          <a:p>
            <a:pPr marL="0" indent="0">
              <a:buNone/>
            </a:pPr>
            <a:r>
              <a:rPr lang="en-US" b="1"/>
              <a:t>Introduces measures to reduce displacement by new market rate development </a:t>
            </a:r>
          </a:p>
          <a:p>
            <a:pPr>
              <a:lnSpc>
                <a:spcPct val="110000"/>
              </a:lnSpc>
              <a:spcBef>
                <a:spcPts val="1200"/>
              </a:spcBef>
            </a:pPr>
            <a:r>
              <a:rPr lang="en-US"/>
              <a:t>Removes citywide expiration date of January 1, 2025</a:t>
            </a:r>
          </a:p>
          <a:p>
            <a:pPr>
              <a:lnSpc>
                <a:spcPct val="110000"/>
              </a:lnSpc>
              <a:spcBef>
                <a:spcPts val="1200"/>
              </a:spcBef>
            </a:pPr>
            <a:r>
              <a:rPr lang="en-US"/>
              <a:t>Makes dwelling unit protection regulations permanent</a:t>
            </a:r>
          </a:p>
          <a:p>
            <a:pPr>
              <a:lnSpc>
                <a:spcPct val="110000"/>
              </a:lnSpc>
              <a:spcBef>
                <a:spcPts val="1200"/>
              </a:spcBef>
            </a:pPr>
            <a:r>
              <a:rPr lang="en-US"/>
              <a:t>Removes exemption from housing unit replacement for commercial and mixed-use developments</a:t>
            </a:r>
          </a:p>
          <a:p>
            <a:pPr>
              <a:lnSpc>
                <a:spcPct val="110000"/>
              </a:lnSpc>
              <a:spcBef>
                <a:spcPts val="1200"/>
              </a:spcBef>
            </a:pPr>
            <a:r>
              <a:rPr lang="en-US"/>
              <a:t>Clarifies that dwelling unit protections only apply to previously renter-occupied units </a:t>
            </a:r>
          </a:p>
        </p:txBody>
      </p:sp>
    </p:spTree>
    <p:extLst>
      <p:ext uri="{BB962C8B-B14F-4D97-AF65-F5344CB8AC3E}">
        <p14:creationId xmlns:p14="http://schemas.microsoft.com/office/powerpoint/2010/main" val="2226411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6E3C7-9562-47AC-A10D-E6D281C07626}"/>
              </a:ext>
            </a:extLst>
          </p:cNvPr>
          <p:cNvSpPr>
            <a:spLocks noGrp="1"/>
          </p:cNvSpPr>
          <p:nvPr>
            <p:ph type="title"/>
          </p:nvPr>
        </p:nvSpPr>
        <p:spPr/>
        <p:txBody>
          <a:bodyPr>
            <a:normAutofit fontScale="90000"/>
          </a:bodyPr>
          <a:lstStyle/>
          <a:p>
            <a:pPr defTabSz="515938"/>
            <a:r>
              <a:rPr lang="en-US" sz="4000"/>
              <a:t>10.	Introduces Anti-displacement Measures</a:t>
            </a:r>
            <a:br>
              <a:rPr lang="en-US" sz="4000"/>
            </a:br>
            <a:r>
              <a:rPr lang="en-US" sz="4000"/>
              <a:t>	</a:t>
            </a:r>
            <a:r>
              <a:rPr lang="en-US" sz="3200"/>
              <a:t>b.	Coastal Overlay Zone Affordable Housing 							Replacement</a:t>
            </a:r>
            <a:endParaRPr lang="en-US" sz="4000"/>
          </a:p>
        </p:txBody>
      </p:sp>
      <p:sp>
        <p:nvSpPr>
          <p:cNvPr id="3" name="Content Placeholder 2">
            <a:extLst>
              <a:ext uri="{FF2B5EF4-FFF2-40B4-BE49-F238E27FC236}">
                <a16:creationId xmlns:a16="http://schemas.microsoft.com/office/drawing/2014/main" id="{EA641944-6A2E-4834-9023-0980DA317021}"/>
              </a:ext>
            </a:extLst>
          </p:cNvPr>
          <p:cNvSpPr>
            <a:spLocks noGrp="1"/>
          </p:cNvSpPr>
          <p:nvPr>
            <p:ph idx="1"/>
          </p:nvPr>
        </p:nvSpPr>
        <p:spPr>
          <a:xfrm>
            <a:off x="838200" y="1825623"/>
            <a:ext cx="10852656" cy="4614445"/>
          </a:xfrm>
        </p:spPr>
        <p:txBody>
          <a:bodyPr>
            <a:normAutofit fontScale="70000" lnSpcReduction="20000"/>
          </a:bodyPr>
          <a:lstStyle/>
          <a:p>
            <a:pPr marL="0" indent="0">
              <a:lnSpc>
                <a:spcPct val="120000"/>
              </a:lnSpc>
              <a:spcBef>
                <a:spcPts val="1200"/>
              </a:spcBef>
              <a:buNone/>
            </a:pPr>
            <a:r>
              <a:rPr lang="en-US" sz="3200" b="1"/>
              <a:t>Introduces measures to reduce displacement by new market rate development </a:t>
            </a:r>
          </a:p>
          <a:p>
            <a:pPr>
              <a:lnSpc>
                <a:spcPct val="120000"/>
              </a:lnSpc>
              <a:spcBef>
                <a:spcPts val="1200"/>
              </a:spcBef>
            </a:pPr>
            <a:r>
              <a:rPr lang="en-US"/>
              <a:t>Replacement of affordable dwelling units to very low-income units</a:t>
            </a:r>
          </a:p>
          <a:p>
            <a:pPr>
              <a:lnSpc>
                <a:spcPct val="120000"/>
              </a:lnSpc>
              <a:spcBef>
                <a:spcPts val="1200"/>
              </a:spcBef>
            </a:pPr>
            <a:r>
              <a:rPr lang="en-US"/>
              <a:t>Expands to apply to premises with 2 or more structures containing a total of 5 or more units</a:t>
            </a:r>
          </a:p>
          <a:p>
            <a:pPr>
              <a:lnSpc>
                <a:spcPct val="120000"/>
              </a:lnSpc>
              <a:spcBef>
                <a:spcPts val="1200"/>
              </a:spcBef>
            </a:pPr>
            <a:r>
              <a:rPr lang="en-US"/>
              <a:t>Eliminates 3-mile allowance for replacement of affordable units/disallows replacement affordable units in low or very low resource areas </a:t>
            </a:r>
          </a:p>
          <a:p>
            <a:pPr>
              <a:lnSpc>
                <a:spcPct val="120000"/>
              </a:lnSpc>
              <a:spcBef>
                <a:spcPts val="1200"/>
              </a:spcBef>
            </a:pPr>
            <a:r>
              <a:rPr lang="en-US"/>
              <a:t>Relocates off-site replacement affordable units in high/highest resource communities in areas that is also high/highest resource community</a:t>
            </a:r>
          </a:p>
          <a:p>
            <a:pPr>
              <a:lnSpc>
                <a:spcPct val="120000"/>
              </a:lnSpc>
              <a:spcBef>
                <a:spcPts val="1200"/>
              </a:spcBef>
            </a:pPr>
            <a:r>
              <a:rPr lang="en-US"/>
              <a:t>Clarifies affordable housing replacement requirements do not apply to previously owner-occupied units</a:t>
            </a:r>
          </a:p>
        </p:txBody>
      </p:sp>
    </p:spTree>
    <p:extLst>
      <p:ext uri="{BB962C8B-B14F-4D97-AF65-F5344CB8AC3E}">
        <p14:creationId xmlns:p14="http://schemas.microsoft.com/office/powerpoint/2010/main" val="2509175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6E3C7-9562-47AC-A10D-E6D281C07626}"/>
              </a:ext>
            </a:extLst>
          </p:cNvPr>
          <p:cNvSpPr>
            <a:spLocks noGrp="1"/>
          </p:cNvSpPr>
          <p:nvPr>
            <p:ph type="title"/>
          </p:nvPr>
        </p:nvSpPr>
        <p:spPr/>
        <p:txBody>
          <a:bodyPr>
            <a:normAutofit fontScale="90000"/>
          </a:bodyPr>
          <a:lstStyle/>
          <a:p>
            <a:pPr defTabSz="515938"/>
            <a:r>
              <a:rPr lang="en-US" sz="4000"/>
              <a:t>10.	Introduces Anti-displacement Measures</a:t>
            </a:r>
            <a:br>
              <a:rPr lang="en-US" sz="4000"/>
            </a:br>
            <a:r>
              <a:rPr lang="en-US" sz="4000"/>
              <a:t>	</a:t>
            </a:r>
            <a:r>
              <a:rPr lang="en-US" sz="3200"/>
              <a:t>d.	Priority Rental Preference for Affordable Units</a:t>
            </a:r>
            <a:endParaRPr lang="en-US" sz="4000"/>
          </a:p>
        </p:txBody>
      </p:sp>
      <p:sp>
        <p:nvSpPr>
          <p:cNvPr id="3" name="Content Placeholder 2">
            <a:extLst>
              <a:ext uri="{FF2B5EF4-FFF2-40B4-BE49-F238E27FC236}">
                <a16:creationId xmlns:a16="http://schemas.microsoft.com/office/drawing/2014/main" id="{EA641944-6A2E-4834-9023-0980DA317021}"/>
              </a:ext>
            </a:extLst>
          </p:cNvPr>
          <p:cNvSpPr>
            <a:spLocks noGrp="1"/>
          </p:cNvSpPr>
          <p:nvPr>
            <p:ph idx="1"/>
          </p:nvPr>
        </p:nvSpPr>
        <p:spPr>
          <a:xfrm>
            <a:off x="838200" y="1825624"/>
            <a:ext cx="6336755" cy="4351338"/>
          </a:xfrm>
        </p:spPr>
        <p:txBody>
          <a:bodyPr>
            <a:normAutofit/>
          </a:bodyPr>
          <a:lstStyle/>
          <a:p>
            <a:pPr marL="0" indent="0">
              <a:buNone/>
            </a:pPr>
            <a:r>
              <a:rPr lang="en-US" b="1"/>
              <a:t>Reduce displacement by new market rate development </a:t>
            </a:r>
          </a:p>
          <a:p>
            <a:pPr>
              <a:lnSpc>
                <a:spcPct val="110000"/>
              </a:lnSpc>
              <a:spcBef>
                <a:spcPts val="1200"/>
              </a:spcBef>
            </a:pPr>
            <a:r>
              <a:rPr lang="en-US"/>
              <a:t>Provides existing residents </a:t>
            </a:r>
          </a:p>
          <a:p>
            <a:pPr lvl="1">
              <a:lnSpc>
                <a:spcPct val="110000"/>
              </a:lnSpc>
              <a:spcBef>
                <a:spcPts val="1200"/>
              </a:spcBef>
            </a:pPr>
            <a:r>
              <a:rPr lang="en-US"/>
              <a:t>In Low or Lowest Resource Areas </a:t>
            </a:r>
          </a:p>
          <a:p>
            <a:pPr lvl="1">
              <a:lnSpc>
                <a:spcPct val="110000"/>
              </a:lnSpc>
              <a:spcBef>
                <a:spcPts val="1200"/>
              </a:spcBef>
            </a:pPr>
            <a:r>
              <a:rPr lang="en-US"/>
              <a:t>Priority preference to rent new deed-restricted affordable units.</a:t>
            </a:r>
          </a:p>
        </p:txBody>
      </p:sp>
      <p:pic>
        <p:nvPicPr>
          <p:cNvPr id="5" name="Picture 2" descr="Gateway---2">
            <a:extLst>
              <a:ext uri="{FF2B5EF4-FFF2-40B4-BE49-F238E27FC236}">
                <a16:creationId xmlns:a16="http://schemas.microsoft.com/office/drawing/2014/main" id="{19A7345B-D29F-4403-8B3D-BF73BBDCB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032" y="2308240"/>
            <a:ext cx="3732515" cy="2799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455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AF5B61-07CB-40FE-BE22-ADF0CCDFB699}"/>
              </a:ext>
            </a:extLst>
          </p:cNvPr>
          <p:cNvSpPr>
            <a:spLocks noGrp="1"/>
          </p:cNvSpPr>
          <p:nvPr>
            <p:ph type="title"/>
          </p:nvPr>
        </p:nvSpPr>
        <p:spPr>
          <a:xfrm>
            <a:off x="838200" y="365125"/>
            <a:ext cx="10919974" cy="1325563"/>
          </a:xfrm>
        </p:spPr>
        <p:txBody>
          <a:bodyPr>
            <a:noAutofit/>
          </a:bodyPr>
          <a:lstStyle/>
          <a:p>
            <a:r>
              <a:rPr lang="en-US" sz="3600"/>
              <a:t>Why are Land Development Code amendments needed?</a:t>
            </a:r>
          </a:p>
        </p:txBody>
      </p:sp>
      <p:sp>
        <p:nvSpPr>
          <p:cNvPr id="9" name="Content Placeholder 8">
            <a:extLst>
              <a:ext uri="{FF2B5EF4-FFF2-40B4-BE49-F238E27FC236}">
                <a16:creationId xmlns:a16="http://schemas.microsoft.com/office/drawing/2014/main" id="{5176A8BB-6A46-434B-BD07-2490E79F9750}"/>
              </a:ext>
            </a:extLst>
          </p:cNvPr>
          <p:cNvSpPr>
            <a:spLocks noGrp="1"/>
          </p:cNvSpPr>
          <p:nvPr>
            <p:ph sz="half" idx="1"/>
          </p:nvPr>
        </p:nvSpPr>
        <p:spPr>
          <a:xfrm>
            <a:off x="2059806" y="1825625"/>
            <a:ext cx="8051128" cy="4351338"/>
          </a:xfrm>
        </p:spPr>
        <p:txBody>
          <a:bodyPr/>
          <a:lstStyle/>
          <a:p>
            <a:pPr marL="0" indent="0" algn="ctr">
              <a:buNone/>
            </a:pPr>
            <a:r>
              <a:rPr lang="en-US" b="1"/>
              <a:t>Adequate supply of homes to meet present and future demands</a:t>
            </a:r>
          </a:p>
          <a:p>
            <a:r>
              <a:rPr lang="en-US"/>
              <a:t>Makes it easier to build more homes at all income levels and for all people</a:t>
            </a:r>
          </a:p>
          <a:p>
            <a:r>
              <a:rPr lang="en-US"/>
              <a:t>Does not displace residents </a:t>
            </a:r>
          </a:p>
          <a:p>
            <a:r>
              <a:rPr lang="en-US"/>
              <a:t>Implements goals and policies in:</a:t>
            </a:r>
          </a:p>
          <a:p>
            <a:pPr lvl="1">
              <a:lnSpc>
                <a:spcPct val="100000"/>
              </a:lnSpc>
              <a:spcBef>
                <a:spcPts val="600"/>
              </a:spcBef>
            </a:pPr>
            <a:r>
              <a:rPr lang="en-US"/>
              <a:t>General Plan – Housing Element </a:t>
            </a:r>
          </a:p>
          <a:p>
            <a:pPr lvl="1">
              <a:lnSpc>
                <a:spcPct val="100000"/>
              </a:lnSpc>
              <a:spcBef>
                <a:spcPts val="600"/>
              </a:spcBef>
            </a:pPr>
            <a:r>
              <a:rPr lang="en-US"/>
              <a:t>Community Plans</a:t>
            </a:r>
          </a:p>
          <a:p>
            <a:pPr lvl="1">
              <a:lnSpc>
                <a:spcPct val="100000"/>
              </a:lnSpc>
              <a:spcBef>
                <a:spcPts val="600"/>
              </a:spcBef>
            </a:pPr>
            <a:r>
              <a:rPr lang="en-US"/>
              <a:t>Climate Action Plan</a:t>
            </a:r>
          </a:p>
        </p:txBody>
      </p:sp>
      <p:grpSp>
        <p:nvGrpSpPr>
          <p:cNvPr id="14" name="Graphic 10" descr="House">
            <a:extLst>
              <a:ext uri="{FF2B5EF4-FFF2-40B4-BE49-F238E27FC236}">
                <a16:creationId xmlns:a16="http://schemas.microsoft.com/office/drawing/2014/main" id="{B1E77EAC-EA76-44D0-B3DE-2E783DDB046F}"/>
              </a:ext>
            </a:extLst>
          </p:cNvPr>
          <p:cNvGrpSpPr/>
          <p:nvPr/>
        </p:nvGrpSpPr>
        <p:grpSpPr>
          <a:xfrm>
            <a:off x="10022702" y="2432682"/>
            <a:ext cx="1411730" cy="1240653"/>
            <a:chOff x="9170814" y="3952783"/>
            <a:chExt cx="914400" cy="914400"/>
          </a:xfrm>
          <a:solidFill>
            <a:schemeClr val="accent3"/>
          </a:solidFill>
        </p:grpSpPr>
        <p:sp>
          <p:nvSpPr>
            <p:cNvPr id="15" name="Freeform: Shape 14">
              <a:extLst>
                <a:ext uri="{FF2B5EF4-FFF2-40B4-BE49-F238E27FC236}">
                  <a16:creationId xmlns:a16="http://schemas.microsoft.com/office/drawing/2014/main" id="{9026B87A-693D-48C1-BEFD-7869E7D32EED}"/>
                </a:ext>
              </a:extLst>
            </p:cNvPr>
            <p:cNvSpPr/>
            <p:nvPr/>
          </p:nvSpPr>
          <p:spPr>
            <a:xfrm>
              <a:off x="9227964" y="4067083"/>
              <a:ext cx="800100" cy="417194"/>
            </a:xfrm>
            <a:custGeom>
              <a:avLst/>
              <a:gdLst>
                <a:gd name="connsiteX0" fmla="*/ 628650 w 800100"/>
                <a:gd name="connsiteY0" fmla="*/ 217170 h 417194"/>
                <a:gd name="connsiteX1" fmla="*/ 628650 w 800100"/>
                <a:gd name="connsiteY1" fmla="*/ 57150 h 417194"/>
                <a:gd name="connsiteX2" fmla="*/ 552450 w 800100"/>
                <a:gd name="connsiteY2" fmla="*/ 57150 h 417194"/>
                <a:gd name="connsiteX3" fmla="*/ 552450 w 800100"/>
                <a:gd name="connsiteY3" fmla="*/ 144780 h 417194"/>
                <a:gd name="connsiteX4" fmla="*/ 400050 w 800100"/>
                <a:gd name="connsiteY4" fmla="*/ 0 h 417194"/>
                <a:gd name="connsiteX5" fmla="*/ 400050 w 800100"/>
                <a:gd name="connsiteY5" fmla="*/ 0 h 417194"/>
                <a:gd name="connsiteX6" fmla="*/ 0 w 800100"/>
                <a:gd name="connsiteY6" fmla="*/ 381000 h 417194"/>
                <a:gd name="connsiteX7" fmla="*/ 42863 w 800100"/>
                <a:gd name="connsiteY7" fmla="*/ 417195 h 417194"/>
                <a:gd name="connsiteX8" fmla="*/ 400050 w 800100"/>
                <a:gd name="connsiteY8" fmla="*/ 78105 h 417194"/>
                <a:gd name="connsiteX9" fmla="*/ 400050 w 800100"/>
                <a:gd name="connsiteY9" fmla="*/ 78105 h 417194"/>
                <a:gd name="connsiteX10" fmla="*/ 757238 w 800100"/>
                <a:gd name="connsiteY10" fmla="*/ 417195 h 417194"/>
                <a:gd name="connsiteX11" fmla="*/ 800100 w 800100"/>
                <a:gd name="connsiteY11" fmla="*/ 381000 h 41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100" h="417194">
                  <a:moveTo>
                    <a:pt x="628650" y="217170"/>
                  </a:moveTo>
                  <a:lnTo>
                    <a:pt x="628650" y="57150"/>
                  </a:lnTo>
                  <a:lnTo>
                    <a:pt x="552450" y="57150"/>
                  </a:lnTo>
                  <a:lnTo>
                    <a:pt x="552450" y="144780"/>
                  </a:lnTo>
                  <a:lnTo>
                    <a:pt x="400050" y="0"/>
                  </a:lnTo>
                  <a:lnTo>
                    <a:pt x="400050" y="0"/>
                  </a:lnTo>
                  <a:lnTo>
                    <a:pt x="0" y="381000"/>
                  </a:lnTo>
                  <a:lnTo>
                    <a:pt x="42863" y="417195"/>
                  </a:lnTo>
                  <a:lnTo>
                    <a:pt x="400050" y="78105"/>
                  </a:lnTo>
                  <a:lnTo>
                    <a:pt x="400050" y="78105"/>
                  </a:lnTo>
                  <a:lnTo>
                    <a:pt x="757238" y="417195"/>
                  </a:lnTo>
                  <a:lnTo>
                    <a:pt x="800100" y="381000"/>
                  </a:ln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6837319-5DFB-4D83-832C-E8E9ACB53FE4}"/>
                </a:ext>
              </a:extLst>
            </p:cNvPr>
            <p:cNvSpPr/>
            <p:nvPr/>
          </p:nvSpPr>
          <p:spPr>
            <a:xfrm>
              <a:off x="9342264" y="4198527"/>
              <a:ext cx="571500" cy="554355"/>
            </a:xfrm>
            <a:custGeom>
              <a:avLst/>
              <a:gdLst>
                <a:gd name="connsiteX0" fmla="*/ 0 w 571500"/>
                <a:gd name="connsiteY0" fmla="*/ 271463 h 554355"/>
                <a:gd name="connsiteX1" fmla="*/ 0 w 571500"/>
                <a:gd name="connsiteY1" fmla="*/ 554355 h 554355"/>
                <a:gd name="connsiteX2" fmla="*/ 228600 w 571500"/>
                <a:gd name="connsiteY2" fmla="*/ 554355 h 554355"/>
                <a:gd name="connsiteX3" fmla="*/ 228600 w 571500"/>
                <a:gd name="connsiteY3" fmla="*/ 316230 h 554355"/>
                <a:gd name="connsiteX4" fmla="*/ 342900 w 571500"/>
                <a:gd name="connsiteY4" fmla="*/ 316230 h 554355"/>
                <a:gd name="connsiteX5" fmla="*/ 342900 w 571500"/>
                <a:gd name="connsiteY5" fmla="*/ 554355 h 554355"/>
                <a:gd name="connsiteX6" fmla="*/ 571500 w 571500"/>
                <a:gd name="connsiteY6" fmla="*/ 554355 h 554355"/>
                <a:gd name="connsiteX7" fmla="*/ 571500 w 571500"/>
                <a:gd name="connsiteY7" fmla="*/ 271463 h 554355"/>
                <a:gd name="connsiteX8" fmla="*/ 285750 w 571500"/>
                <a:gd name="connsiteY8" fmla="*/ 0 h 554355"/>
                <a:gd name="connsiteX9" fmla="*/ 0 w 571500"/>
                <a:gd name="connsiteY9" fmla="*/ 271463 h 554355"/>
                <a:gd name="connsiteX10" fmla="*/ 171450 w 571500"/>
                <a:gd name="connsiteY10" fmla="*/ 430530 h 554355"/>
                <a:gd name="connsiteX11" fmla="*/ 57150 w 571500"/>
                <a:gd name="connsiteY11" fmla="*/ 430530 h 554355"/>
                <a:gd name="connsiteX12" fmla="*/ 57150 w 571500"/>
                <a:gd name="connsiteY12" fmla="*/ 316230 h 554355"/>
                <a:gd name="connsiteX13" fmla="*/ 171450 w 571500"/>
                <a:gd name="connsiteY13" fmla="*/ 316230 h 554355"/>
                <a:gd name="connsiteX14" fmla="*/ 171450 w 571500"/>
                <a:gd name="connsiteY14" fmla="*/ 430530 h 554355"/>
                <a:gd name="connsiteX15" fmla="*/ 400050 w 571500"/>
                <a:gd name="connsiteY15" fmla="*/ 316230 h 554355"/>
                <a:gd name="connsiteX16" fmla="*/ 514350 w 571500"/>
                <a:gd name="connsiteY16" fmla="*/ 316230 h 554355"/>
                <a:gd name="connsiteX17" fmla="*/ 514350 w 571500"/>
                <a:gd name="connsiteY17" fmla="*/ 430530 h 554355"/>
                <a:gd name="connsiteX18" fmla="*/ 400050 w 571500"/>
                <a:gd name="connsiteY18" fmla="*/ 430530 h 554355"/>
                <a:gd name="connsiteX19" fmla="*/ 400050 w 571500"/>
                <a:gd name="connsiteY19" fmla="*/ 316230 h 55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500" h="554355">
                  <a:moveTo>
                    <a:pt x="0" y="271463"/>
                  </a:moveTo>
                  <a:lnTo>
                    <a:pt x="0" y="554355"/>
                  </a:lnTo>
                  <a:lnTo>
                    <a:pt x="228600" y="554355"/>
                  </a:lnTo>
                  <a:lnTo>
                    <a:pt x="228600" y="316230"/>
                  </a:lnTo>
                  <a:lnTo>
                    <a:pt x="342900" y="316230"/>
                  </a:lnTo>
                  <a:lnTo>
                    <a:pt x="342900" y="554355"/>
                  </a:lnTo>
                  <a:lnTo>
                    <a:pt x="571500" y="554355"/>
                  </a:lnTo>
                  <a:lnTo>
                    <a:pt x="571500" y="271463"/>
                  </a:lnTo>
                  <a:lnTo>
                    <a:pt x="285750" y="0"/>
                  </a:lnTo>
                  <a:lnTo>
                    <a:pt x="0" y="271463"/>
                  </a:lnTo>
                  <a:close/>
                  <a:moveTo>
                    <a:pt x="171450" y="430530"/>
                  </a:moveTo>
                  <a:lnTo>
                    <a:pt x="57150" y="430530"/>
                  </a:lnTo>
                  <a:lnTo>
                    <a:pt x="57150" y="316230"/>
                  </a:lnTo>
                  <a:lnTo>
                    <a:pt x="171450" y="316230"/>
                  </a:lnTo>
                  <a:lnTo>
                    <a:pt x="171450" y="430530"/>
                  </a:lnTo>
                  <a:close/>
                  <a:moveTo>
                    <a:pt x="400050" y="316230"/>
                  </a:moveTo>
                  <a:lnTo>
                    <a:pt x="514350" y="316230"/>
                  </a:lnTo>
                  <a:lnTo>
                    <a:pt x="514350" y="430530"/>
                  </a:lnTo>
                  <a:lnTo>
                    <a:pt x="400050" y="430530"/>
                  </a:lnTo>
                  <a:lnTo>
                    <a:pt x="400050" y="316230"/>
                  </a:lnTo>
                  <a:close/>
                </a:path>
              </a:pathLst>
            </a:custGeom>
            <a:grpFill/>
            <a:ln w="9525" cap="flat">
              <a:noFill/>
              <a:prstDash val="solid"/>
              <a:miter/>
            </a:ln>
          </p:spPr>
          <p:txBody>
            <a:bodyPr rtlCol="0" anchor="ctr"/>
            <a:lstStyle/>
            <a:p>
              <a:endParaRPr lang="en-US"/>
            </a:p>
          </p:txBody>
        </p:sp>
      </p:grpSp>
      <p:grpSp>
        <p:nvGrpSpPr>
          <p:cNvPr id="17" name="Graphic 12" descr="Suburban scene">
            <a:extLst>
              <a:ext uri="{FF2B5EF4-FFF2-40B4-BE49-F238E27FC236}">
                <a16:creationId xmlns:a16="http://schemas.microsoft.com/office/drawing/2014/main" id="{CDC7D7A1-788F-4818-B34F-097A25EB6DBD}"/>
              </a:ext>
            </a:extLst>
          </p:cNvPr>
          <p:cNvGrpSpPr/>
          <p:nvPr/>
        </p:nvGrpSpPr>
        <p:grpSpPr>
          <a:xfrm>
            <a:off x="655833" y="4423034"/>
            <a:ext cx="1315740" cy="1220278"/>
            <a:chOff x="9320814" y="4102783"/>
            <a:chExt cx="914400" cy="914400"/>
          </a:xfrm>
          <a:solidFill>
            <a:schemeClr val="accent4">
              <a:lumMod val="60000"/>
              <a:lumOff val="40000"/>
            </a:schemeClr>
          </a:solidFill>
        </p:grpSpPr>
        <p:sp>
          <p:nvSpPr>
            <p:cNvPr id="18" name="Freeform: Shape 17">
              <a:extLst>
                <a:ext uri="{FF2B5EF4-FFF2-40B4-BE49-F238E27FC236}">
                  <a16:creationId xmlns:a16="http://schemas.microsoft.com/office/drawing/2014/main" id="{9073AEC8-2E83-400C-B7D3-DD153C26475C}"/>
                </a:ext>
              </a:extLst>
            </p:cNvPr>
            <p:cNvSpPr/>
            <p:nvPr/>
          </p:nvSpPr>
          <p:spPr>
            <a:xfrm>
              <a:off x="9406539" y="4237466"/>
              <a:ext cx="514350" cy="357854"/>
            </a:xfrm>
            <a:custGeom>
              <a:avLst/>
              <a:gdLst>
                <a:gd name="connsiteX0" fmla="*/ 514350 w 514350"/>
                <a:gd name="connsiteY0" fmla="*/ 163259 h 357854"/>
                <a:gd name="connsiteX1" fmla="*/ 342900 w 514350"/>
                <a:gd name="connsiteY1" fmla="*/ 0 h 357854"/>
                <a:gd name="connsiteX2" fmla="*/ 342900 w 514350"/>
                <a:gd name="connsiteY2" fmla="*/ 0 h 357854"/>
                <a:gd name="connsiteX3" fmla="*/ 0 w 514350"/>
                <a:gd name="connsiteY3" fmla="*/ 326231 h 357854"/>
                <a:gd name="connsiteX4" fmla="*/ 37052 w 514350"/>
                <a:gd name="connsiteY4" fmla="*/ 357854 h 357854"/>
                <a:gd name="connsiteX5" fmla="*/ 342900 w 514350"/>
                <a:gd name="connsiteY5" fmla="*/ 67342 h 357854"/>
                <a:gd name="connsiteX6" fmla="*/ 342900 w 514350"/>
                <a:gd name="connsiteY6" fmla="*/ 67342 h 357854"/>
                <a:gd name="connsiteX7" fmla="*/ 502063 w 514350"/>
                <a:gd name="connsiteY7" fmla="*/ 218599 h 357854"/>
                <a:gd name="connsiteX8" fmla="*/ 514350 w 514350"/>
                <a:gd name="connsiteY8" fmla="*/ 163259 h 35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350" h="357854">
                  <a:moveTo>
                    <a:pt x="514350" y="163259"/>
                  </a:moveTo>
                  <a:lnTo>
                    <a:pt x="342900" y="0"/>
                  </a:lnTo>
                  <a:lnTo>
                    <a:pt x="342900" y="0"/>
                  </a:lnTo>
                  <a:lnTo>
                    <a:pt x="0" y="326231"/>
                  </a:lnTo>
                  <a:lnTo>
                    <a:pt x="37052" y="357854"/>
                  </a:lnTo>
                  <a:lnTo>
                    <a:pt x="342900" y="67342"/>
                  </a:lnTo>
                  <a:lnTo>
                    <a:pt x="342900" y="67342"/>
                  </a:lnTo>
                  <a:lnTo>
                    <a:pt x="502063" y="218599"/>
                  </a:lnTo>
                  <a:cubicBezTo>
                    <a:pt x="504963" y="199907"/>
                    <a:pt x="509067" y="181422"/>
                    <a:pt x="514350" y="163259"/>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EE9772E6-3D83-471C-B2D7-91DA4E3015D3}"/>
                </a:ext>
              </a:extLst>
            </p:cNvPr>
            <p:cNvSpPr/>
            <p:nvPr/>
          </p:nvSpPr>
          <p:spPr>
            <a:xfrm>
              <a:off x="9349389" y="4211367"/>
              <a:ext cx="847725" cy="662940"/>
            </a:xfrm>
            <a:custGeom>
              <a:avLst/>
              <a:gdLst>
                <a:gd name="connsiteX0" fmla="*/ 723900 w 847725"/>
                <a:gd name="connsiteY0" fmla="*/ 605790 h 662940"/>
                <a:gd name="connsiteX1" fmla="*/ 723900 w 847725"/>
                <a:gd name="connsiteY1" fmla="*/ 413480 h 662940"/>
                <a:gd name="connsiteX2" fmla="*/ 823913 w 847725"/>
                <a:gd name="connsiteY2" fmla="*/ 268796 h 662940"/>
                <a:gd name="connsiteX3" fmla="*/ 704850 w 847725"/>
                <a:gd name="connsiteY3" fmla="*/ 0 h 662940"/>
                <a:gd name="connsiteX4" fmla="*/ 585788 w 847725"/>
                <a:gd name="connsiteY4" fmla="*/ 268796 h 662940"/>
                <a:gd name="connsiteX5" fmla="*/ 685800 w 847725"/>
                <a:gd name="connsiteY5" fmla="*/ 413480 h 662940"/>
                <a:gd name="connsiteX6" fmla="*/ 685800 w 847725"/>
                <a:gd name="connsiteY6" fmla="*/ 605790 h 662940"/>
                <a:gd name="connsiteX7" fmla="*/ 647700 w 847725"/>
                <a:gd name="connsiteY7" fmla="*/ 605790 h 662940"/>
                <a:gd name="connsiteX8" fmla="*/ 647700 w 847725"/>
                <a:gd name="connsiteY8" fmla="*/ 431102 h 662940"/>
                <a:gd name="connsiteX9" fmla="*/ 557784 w 847725"/>
                <a:gd name="connsiteY9" fmla="*/ 283845 h 662940"/>
                <a:gd name="connsiteX10" fmla="*/ 400050 w 847725"/>
                <a:gd name="connsiteY10" fmla="*/ 139065 h 662940"/>
                <a:gd name="connsiteX11" fmla="*/ 152400 w 847725"/>
                <a:gd name="connsiteY11" fmla="*/ 366427 h 662940"/>
                <a:gd name="connsiteX12" fmla="*/ 152400 w 847725"/>
                <a:gd name="connsiteY12" fmla="*/ 605790 h 662940"/>
                <a:gd name="connsiteX13" fmla="*/ 95250 w 847725"/>
                <a:gd name="connsiteY13" fmla="*/ 605790 h 662940"/>
                <a:gd name="connsiteX14" fmla="*/ 95250 w 847725"/>
                <a:gd name="connsiteY14" fmla="*/ 591598 h 662940"/>
                <a:gd name="connsiteX15" fmla="*/ 111347 w 847725"/>
                <a:gd name="connsiteY15" fmla="*/ 591598 h 662940"/>
                <a:gd name="connsiteX16" fmla="*/ 124968 w 847725"/>
                <a:gd name="connsiteY16" fmla="*/ 580263 h 662940"/>
                <a:gd name="connsiteX17" fmla="*/ 124968 w 847725"/>
                <a:gd name="connsiteY17" fmla="*/ 580263 h 662940"/>
                <a:gd name="connsiteX18" fmla="*/ 142113 w 847725"/>
                <a:gd name="connsiteY18" fmla="*/ 548164 h 662940"/>
                <a:gd name="connsiteX19" fmla="*/ 142240 w 847725"/>
                <a:gd name="connsiteY19" fmla="*/ 543990 h 662940"/>
                <a:gd name="connsiteX20" fmla="*/ 139160 w 847725"/>
                <a:gd name="connsiteY20" fmla="*/ 543211 h 662940"/>
                <a:gd name="connsiteX21" fmla="*/ 95250 w 847725"/>
                <a:gd name="connsiteY21" fmla="*/ 567690 h 662940"/>
                <a:gd name="connsiteX22" fmla="*/ 95250 w 847725"/>
                <a:gd name="connsiteY22" fmla="*/ 541020 h 662940"/>
                <a:gd name="connsiteX23" fmla="*/ 114300 w 847725"/>
                <a:gd name="connsiteY23" fmla="*/ 478631 h 662940"/>
                <a:gd name="connsiteX24" fmla="*/ 110278 w 847725"/>
                <a:gd name="connsiteY24" fmla="*/ 477510 h 662940"/>
                <a:gd name="connsiteX25" fmla="*/ 109157 w 847725"/>
                <a:gd name="connsiteY25" fmla="*/ 478631 h 662940"/>
                <a:gd name="connsiteX26" fmla="*/ 98965 w 847725"/>
                <a:gd name="connsiteY26" fmla="*/ 495967 h 662940"/>
                <a:gd name="connsiteX27" fmla="*/ 88773 w 847725"/>
                <a:gd name="connsiteY27" fmla="*/ 478631 h 662940"/>
                <a:gd name="connsiteX28" fmla="*/ 86106 w 847725"/>
                <a:gd name="connsiteY28" fmla="*/ 477107 h 662940"/>
                <a:gd name="connsiteX29" fmla="*/ 83534 w 847725"/>
                <a:gd name="connsiteY29" fmla="*/ 478631 h 662940"/>
                <a:gd name="connsiteX30" fmla="*/ 73343 w 847725"/>
                <a:gd name="connsiteY30" fmla="*/ 495967 h 662940"/>
                <a:gd name="connsiteX31" fmla="*/ 62770 w 847725"/>
                <a:gd name="connsiteY31" fmla="*/ 478631 h 662940"/>
                <a:gd name="connsiteX32" fmla="*/ 58592 w 847725"/>
                <a:gd name="connsiteY32" fmla="*/ 477570 h 662940"/>
                <a:gd name="connsiteX33" fmla="*/ 57531 w 847725"/>
                <a:gd name="connsiteY33" fmla="*/ 478631 h 662940"/>
                <a:gd name="connsiteX34" fmla="*/ 76581 w 847725"/>
                <a:gd name="connsiteY34" fmla="*/ 541020 h 662940"/>
                <a:gd name="connsiteX35" fmla="*/ 76581 w 847725"/>
                <a:gd name="connsiteY35" fmla="*/ 567119 h 662940"/>
                <a:gd name="connsiteX36" fmla="*/ 32861 w 847725"/>
                <a:gd name="connsiteY36" fmla="*/ 543116 h 662940"/>
                <a:gd name="connsiteX37" fmla="*/ 29129 w 847725"/>
                <a:gd name="connsiteY37" fmla="*/ 544989 h 662940"/>
                <a:gd name="connsiteX38" fmla="*/ 29908 w 847725"/>
                <a:gd name="connsiteY38" fmla="*/ 548069 h 662940"/>
                <a:gd name="connsiteX39" fmla="*/ 47054 w 847725"/>
                <a:gd name="connsiteY39" fmla="*/ 580168 h 662940"/>
                <a:gd name="connsiteX40" fmla="*/ 47054 w 847725"/>
                <a:gd name="connsiteY40" fmla="*/ 580168 h 662940"/>
                <a:gd name="connsiteX41" fmla="*/ 60674 w 847725"/>
                <a:gd name="connsiteY41" fmla="*/ 591503 h 662940"/>
                <a:gd name="connsiteX42" fmla="*/ 76200 w 847725"/>
                <a:gd name="connsiteY42" fmla="*/ 591503 h 662940"/>
                <a:gd name="connsiteX43" fmla="*/ 76200 w 847725"/>
                <a:gd name="connsiteY43" fmla="*/ 605790 h 662940"/>
                <a:gd name="connsiteX44" fmla="*/ 0 w 847725"/>
                <a:gd name="connsiteY44" fmla="*/ 605790 h 662940"/>
                <a:gd name="connsiteX45" fmla="*/ 0 w 847725"/>
                <a:gd name="connsiteY45" fmla="*/ 662940 h 662940"/>
                <a:gd name="connsiteX46" fmla="*/ 847725 w 847725"/>
                <a:gd name="connsiteY46" fmla="*/ 662940 h 662940"/>
                <a:gd name="connsiteX47" fmla="*/ 847725 w 847725"/>
                <a:gd name="connsiteY47" fmla="*/ 605790 h 662940"/>
                <a:gd name="connsiteX48" fmla="*/ 304800 w 847725"/>
                <a:gd name="connsiteY48" fmla="*/ 501015 h 662940"/>
                <a:gd name="connsiteX49" fmla="*/ 209550 w 847725"/>
                <a:gd name="connsiteY49" fmla="*/ 501015 h 662940"/>
                <a:gd name="connsiteX50" fmla="*/ 209550 w 847725"/>
                <a:gd name="connsiteY50" fmla="*/ 405765 h 662940"/>
                <a:gd name="connsiteX51" fmla="*/ 304800 w 847725"/>
                <a:gd name="connsiteY51" fmla="*/ 405765 h 662940"/>
                <a:gd name="connsiteX52" fmla="*/ 447675 w 847725"/>
                <a:gd name="connsiteY52" fmla="*/ 605790 h 662940"/>
                <a:gd name="connsiteX53" fmla="*/ 352425 w 847725"/>
                <a:gd name="connsiteY53" fmla="*/ 605790 h 662940"/>
                <a:gd name="connsiteX54" fmla="*/ 352425 w 847725"/>
                <a:gd name="connsiteY54" fmla="*/ 405765 h 662940"/>
                <a:gd name="connsiteX55" fmla="*/ 447675 w 847725"/>
                <a:gd name="connsiteY55" fmla="*/ 405765 h 662940"/>
                <a:gd name="connsiteX56" fmla="*/ 590550 w 847725"/>
                <a:gd name="connsiteY56" fmla="*/ 501015 h 662940"/>
                <a:gd name="connsiteX57" fmla="*/ 495300 w 847725"/>
                <a:gd name="connsiteY57" fmla="*/ 501015 h 662940"/>
                <a:gd name="connsiteX58" fmla="*/ 495300 w 847725"/>
                <a:gd name="connsiteY58" fmla="*/ 405765 h 662940"/>
                <a:gd name="connsiteX59" fmla="*/ 590550 w 847725"/>
                <a:gd name="connsiteY59" fmla="*/ 405765 h 66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847725" h="662940">
                  <a:moveTo>
                    <a:pt x="723900" y="605790"/>
                  </a:moveTo>
                  <a:lnTo>
                    <a:pt x="723900" y="413480"/>
                  </a:lnTo>
                  <a:cubicBezTo>
                    <a:pt x="781050" y="403193"/>
                    <a:pt x="823913" y="347758"/>
                    <a:pt x="823913" y="268796"/>
                  </a:cubicBezTo>
                  <a:cubicBezTo>
                    <a:pt x="823913" y="181166"/>
                    <a:pt x="733425" y="0"/>
                    <a:pt x="704850" y="0"/>
                  </a:cubicBezTo>
                  <a:cubicBezTo>
                    <a:pt x="676275" y="0"/>
                    <a:pt x="585788" y="180975"/>
                    <a:pt x="585788" y="268796"/>
                  </a:cubicBezTo>
                  <a:cubicBezTo>
                    <a:pt x="585788" y="347758"/>
                    <a:pt x="629126" y="403193"/>
                    <a:pt x="685800" y="413480"/>
                  </a:cubicBezTo>
                  <a:lnTo>
                    <a:pt x="685800" y="605790"/>
                  </a:lnTo>
                  <a:lnTo>
                    <a:pt x="647700" y="605790"/>
                  </a:lnTo>
                  <a:lnTo>
                    <a:pt x="647700" y="431102"/>
                  </a:lnTo>
                  <a:cubicBezTo>
                    <a:pt x="597218" y="407384"/>
                    <a:pt x="561975" y="352425"/>
                    <a:pt x="557784" y="283845"/>
                  </a:cubicBezTo>
                  <a:lnTo>
                    <a:pt x="400050" y="139065"/>
                  </a:lnTo>
                  <a:lnTo>
                    <a:pt x="152400" y="366427"/>
                  </a:lnTo>
                  <a:lnTo>
                    <a:pt x="152400" y="605790"/>
                  </a:lnTo>
                  <a:lnTo>
                    <a:pt x="95250" y="605790"/>
                  </a:lnTo>
                  <a:lnTo>
                    <a:pt x="95250" y="591598"/>
                  </a:lnTo>
                  <a:lnTo>
                    <a:pt x="111347" y="591598"/>
                  </a:lnTo>
                  <a:cubicBezTo>
                    <a:pt x="118005" y="591539"/>
                    <a:pt x="123700" y="586799"/>
                    <a:pt x="124968" y="580263"/>
                  </a:cubicBezTo>
                  <a:lnTo>
                    <a:pt x="124968" y="580263"/>
                  </a:lnTo>
                  <a:cubicBezTo>
                    <a:pt x="127697" y="568218"/>
                    <a:pt x="133620" y="557130"/>
                    <a:pt x="142113" y="548164"/>
                  </a:cubicBezTo>
                  <a:cubicBezTo>
                    <a:pt x="143301" y="547047"/>
                    <a:pt x="143357" y="545178"/>
                    <a:pt x="142240" y="543990"/>
                  </a:cubicBezTo>
                  <a:cubicBezTo>
                    <a:pt x="141452" y="543154"/>
                    <a:pt x="140251" y="542849"/>
                    <a:pt x="139160" y="543211"/>
                  </a:cubicBezTo>
                  <a:cubicBezTo>
                    <a:pt x="122518" y="547093"/>
                    <a:pt x="107303" y="555575"/>
                    <a:pt x="95250" y="567690"/>
                  </a:cubicBezTo>
                  <a:lnTo>
                    <a:pt x="95250" y="541020"/>
                  </a:lnTo>
                  <a:cubicBezTo>
                    <a:pt x="137731" y="533972"/>
                    <a:pt x="114300" y="478631"/>
                    <a:pt x="114300" y="478631"/>
                  </a:cubicBezTo>
                  <a:cubicBezTo>
                    <a:pt x="113499" y="477211"/>
                    <a:pt x="111698" y="476709"/>
                    <a:pt x="110278" y="477510"/>
                  </a:cubicBezTo>
                  <a:cubicBezTo>
                    <a:pt x="109809" y="477775"/>
                    <a:pt x="109421" y="478163"/>
                    <a:pt x="109157" y="478631"/>
                  </a:cubicBezTo>
                  <a:lnTo>
                    <a:pt x="98965" y="495967"/>
                  </a:lnTo>
                  <a:lnTo>
                    <a:pt x="88773" y="478631"/>
                  </a:lnTo>
                  <a:cubicBezTo>
                    <a:pt x="88210" y="477694"/>
                    <a:pt x="87199" y="477117"/>
                    <a:pt x="86106" y="477107"/>
                  </a:cubicBezTo>
                  <a:cubicBezTo>
                    <a:pt x="85047" y="477149"/>
                    <a:pt x="84080" y="477722"/>
                    <a:pt x="83534" y="478631"/>
                  </a:cubicBezTo>
                  <a:lnTo>
                    <a:pt x="73343" y="495967"/>
                  </a:lnTo>
                  <a:lnTo>
                    <a:pt x="62770" y="478631"/>
                  </a:lnTo>
                  <a:cubicBezTo>
                    <a:pt x="61909" y="477184"/>
                    <a:pt x="60038" y="476710"/>
                    <a:pt x="58592" y="477570"/>
                  </a:cubicBezTo>
                  <a:cubicBezTo>
                    <a:pt x="58155" y="477830"/>
                    <a:pt x="57791" y="478195"/>
                    <a:pt x="57531" y="478631"/>
                  </a:cubicBezTo>
                  <a:cubicBezTo>
                    <a:pt x="57531" y="478631"/>
                    <a:pt x="33814" y="533876"/>
                    <a:pt x="76581" y="541020"/>
                  </a:cubicBezTo>
                  <a:lnTo>
                    <a:pt x="76581" y="567119"/>
                  </a:lnTo>
                  <a:cubicBezTo>
                    <a:pt x="64493" y="555249"/>
                    <a:pt x="49365" y="546944"/>
                    <a:pt x="32861" y="543116"/>
                  </a:cubicBezTo>
                  <a:cubicBezTo>
                    <a:pt x="31313" y="542602"/>
                    <a:pt x="29642" y="543441"/>
                    <a:pt x="29129" y="544989"/>
                  </a:cubicBezTo>
                  <a:cubicBezTo>
                    <a:pt x="28768" y="546080"/>
                    <a:pt x="29072" y="547281"/>
                    <a:pt x="29908" y="548069"/>
                  </a:cubicBezTo>
                  <a:cubicBezTo>
                    <a:pt x="38433" y="557012"/>
                    <a:pt x="44360" y="568109"/>
                    <a:pt x="47054" y="580168"/>
                  </a:cubicBezTo>
                  <a:lnTo>
                    <a:pt x="47054" y="580168"/>
                  </a:lnTo>
                  <a:cubicBezTo>
                    <a:pt x="48321" y="586704"/>
                    <a:pt x="54017" y="591443"/>
                    <a:pt x="60674" y="591503"/>
                  </a:cubicBezTo>
                  <a:lnTo>
                    <a:pt x="76200" y="591503"/>
                  </a:lnTo>
                  <a:lnTo>
                    <a:pt x="76200" y="605790"/>
                  </a:lnTo>
                  <a:lnTo>
                    <a:pt x="0" y="605790"/>
                  </a:lnTo>
                  <a:lnTo>
                    <a:pt x="0" y="662940"/>
                  </a:lnTo>
                  <a:lnTo>
                    <a:pt x="847725" y="662940"/>
                  </a:lnTo>
                  <a:lnTo>
                    <a:pt x="847725" y="605790"/>
                  </a:lnTo>
                  <a:close/>
                  <a:moveTo>
                    <a:pt x="304800" y="501015"/>
                  </a:moveTo>
                  <a:lnTo>
                    <a:pt x="209550" y="501015"/>
                  </a:lnTo>
                  <a:lnTo>
                    <a:pt x="209550" y="405765"/>
                  </a:lnTo>
                  <a:lnTo>
                    <a:pt x="304800" y="405765"/>
                  </a:lnTo>
                  <a:close/>
                  <a:moveTo>
                    <a:pt x="447675" y="605790"/>
                  </a:moveTo>
                  <a:lnTo>
                    <a:pt x="352425" y="605790"/>
                  </a:lnTo>
                  <a:lnTo>
                    <a:pt x="352425" y="405765"/>
                  </a:lnTo>
                  <a:lnTo>
                    <a:pt x="447675" y="405765"/>
                  </a:lnTo>
                  <a:close/>
                  <a:moveTo>
                    <a:pt x="590550" y="501015"/>
                  </a:moveTo>
                  <a:lnTo>
                    <a:pt x="495300" y="501015"/>
                  </a:lnTo>
                  <a:lnTo>
                    <a:pt x="495300" y="405765"/>
                  </a:lnTo>
                  <a:lnTo>
                    <a:pt x="590550" y="405765"/>
                  </a:lnTo>
                  <a:close/>
                </a:path>
              </a:pathLst>
            </a:custGeom>
            <a:grpFill/>
            <a:ln w="9525" cap="flat">
              <a:noFill/>
              <a:prstDash val="solid"/>
              <a:miter/>
            </a:ln>
          </p:spPr>
          <p:txBody>
            <a:bodyPr rtlCol="0" anchor="ctr"/>
            <a:lstStyle/>
            <a:p>
              <a:endParaRPr lang="en-US"/>
            </a:p>
          </p:txBody>
        </p:sp>
      </p:grpSp>
      <p:pic>
        <p:nvPicPr>
          <p:cNvPr id="21" name="Graphic 20" descr="Building">
            <a:extLst>
              <a:ext uri="{FF2B5EF4-FFF2-40B4-BE49-F238E27FC236}">
                <a16:creationId xmlns:a16="http://schemas.microsoft.com/office/drawing/2014/main" id="{3E9CAF71-8031-450F-B12F-BAA664EA855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2152" y="2432682"/>
            <a:ext cx="1362723" cy="1362723"/>
          </a:xfrm>
          <a:prstGeom prst="rect">
            <a:avLst/>
          </a:prstGeom>
        </p:spPr>
      </p:pic>
      <p:pic>
        <p:nvPicPr>
          <p:cNvPr id="23" name="Graphic 22" descr="Building">
            <a:extLst>
              <a:ext uri="{FF2B5EF4-FFF2-40B4-BE49-F238E27FC236}">
                <a16:creationId xmlns:a16="http://schemas.microsoft.com/office/drawing/2014/main" id="{4B708822-1C4D-4E28-996A-72048762691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050093" y="4315099"/>
            <a:ext cx="1362723" cy="1362723"/>
          </a:xfrm>
          <a:prstGeom prst="rect">
            <a:avLst/>
          </a:prstGeom>
        </p:spPr>
      </p:pic>
    </p:spTree>
    <p:extLst>
      <p:ext uri="{BB962C8B-B14F-4D97-AF65-F5344CB8AC3E}">
        <p14:creationId xmlns:p14="http://schemas.microsoft.com/office/powerpoint/2010/main" val="3262091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6E3C7-9562-47AC-A10D-E6D281C07626}"/>
              </a:ext>
            </a:extLst>
          </p:cNvPr>
          <p:cNvSpPr>
            <a:spLocks noGrp="1"/>
          </p:cNvSpPr>
          <p:nvPr>
            <p:ph type="title"/>
          </p:nvPr>
        </p:nvSpPr>
        <p:spPr/>
        <p:txBody>
          <a:bodyPr>
            <a:normAutofit fontScale="90000"/>
          </a:bodyPr>
          <a:lstStyle/>
          <a:p>
            <a:pPr defTabSz="515938"/>
            <a:r>
              <a:rPr lang="en-US" sz="4000"/>
              <a:t>10.	Introduces Anti-displacement Measures</a:t>
            </a:r>
            <a:br>
              <a:rPr lang="en-US" sz="4000"/>
            </a:br>
            <a:r>
              <a:rPr lang="en-US" sz="4000"/>
              <a:t>	</a:t>
            </a:r>
            <a:r>
              <a:rPr lang="en-US" sz="3200"/>
              <a:t>e.	 Condo Conversion Regulations</a:t>
            </a:r>
            <a:endParaRPr lang="en-US" sz="4000"/>
          </a:p>
        </p:txBody>
      </p:sp>
      <p:sp>
        <p:nvSpPr>
          <p:cNvPr id="3" name="Content Placeholder 2">
            <a:extLst>
              <a:ext uri="{FF2B5EF4-FFF2-40B4-BE49-F238E27FC236}">
                <a16:creationId xmlns:a16="http://schemas.microsoft.com/office/drawing/2014/main" id="{EA641944-6A2E-4834-9023-0980DA317021}"/>
              </a:ext>
            </a:extLst>
          </p:cNvPr>
          <p:cNvSpPr>
            <a:spLocks noGrp="1"/>
          </p:cNvSpPr>
          <p:nvPr>
            <p:ph idx="1"/>
          </p:nvPr>
        </p:nvSpPr>
        <p:spPr/>
        <p:txBody>
          <a:bodyPr>
            <a:normAutofit/>
          </a:bodyPr>
          <a:lstStyle/>
          <a:p>
            <a:pPr marL="0" indent="0">
              <a:buNone/>
            </a:pPr>
            <a:r>
              <a:rPr lang="en-US" b="1"/>
              <a:t>Reduce displacement by new market rate development </a:t>
            </a:r>
          </a:p>
          <a:p>
            <a:pPr>
              <a:lnSpc>
                <a:spcPct val="110000"/>
              </a:lnSpc>
              <a:spcBef>
                <a:spcPts val="1200"/>
              </a:spcBef>
            </a:pPr>
            <a:r>
              <a:rPr lang="en-US"/>
              <a:t>Allows tenants of rental units proposed for conversion into a condominium to have first opportunity to buy before seller accepts other offers</a:t>
            </a:r>
          </a:p>
        </p:txBody>
      </p:sp>
    </p:spTree>
    <p:extLst>
      <p:ext uri="{BB962C8B-B14F-4D97-AF65-F5344CB8AC3E}">
        <p14:creationId xmlns:p14="http://schemas.microsoft.com/office/powerpoint/2010/main" val="2876205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2232D-3652-41A8-8295-171BD55255CE}"/>
              </a:ext>
            </a:extLst>
          </p:cNvPr>
          <p:cNvSpPr>
            <a:spLocks noGrp="1"/>
          </p:cNvSpPr>
          <p:nvPr>
            <p:ph type="title"/>
          </p:nvPr>
        </p:nvSpPr>
        <p:spPr/>
        <p:txBody>
          <a:bodyPr/>
          <a:lstStyle/>
          <a:p>
            <a:r>
              <a:rPr lang="en-US"/>
              <a:t>11.	Discontinuing Previously 	Conforming Harmful Uses</a:t>
            </a:r>
          </a:p>
        </p:txBody>
      </p:sp>
      <p:sp>
        <p:nvSpPr>
          <p:cNvPr id="3" name="Content Placeholder 2">
            <a:extLst>
              <a:ext uri="{FF2B5EF4-FFF2-40B4-BE49-F238E27FC236}">
                <a16:creationId xmlns:a16="http://schemas.microsoft.com/office/drawing/2014/main" id="{4FCD11AE-016B-4F2C-B606-FFA1C1F73363}"/>
              </a:ext>
            </a:extLst>
          </p:cNvPr>
          <p:cNvSpPr>
            <a:spLocks noGrp="1"/>
          </p:cNvSpPr>
          <p:nvPr>
            <p:ph idx="1"/>
          </p:nvPr>
        </p:nvSpPr>
        <p:spPr>
          <a:xfrm>
            <a:off x="404261" y="1825624"/>
            <a:ext cx="10949539" cy="4351338"/>
          </a:xfrm>
        </p:spPr>
        <p:txBody>
          <a:bodyPr>
            <a:normAutofit lnSpcReduction="10000"/>
          </a:bodyPr>
          <a:lstStyle/>
          <a:p>
            <a:pPr marL="0" indent="0">
              <a:buNone/>
            </a:pPr>
            <a:r>
              <a:rPr lang="en-US" b="1"/>
              <a:t>Advances environmental justice and allows for more homes in Promise Zone</a:t>
            </a:r>
            <a:endParaRPr lang="en-US" b="1">
              <a:solidFill>
                <a:srgbClr val="FF0000"/>
              </a:solidFill>
            </a:endParaRPr>
          </a:p>
          <a:p>
            <a:pPr>
              <a:lnSpc>
                <a:spcPct val="100000"/>
              </a:lnSpc>
              <a:spcBef>
                <a:spcPts val="1200"/>
              </a:spcBef>
            </a:pPr>
            <a:r>
              <a:rPr lang="en-US"/>
              <a:t>Applies to harmful uses not consistent with existing zoning</a:t>
            </a:r>
          </a:p>
          <a:p>
            <a:pPr>
              <a:lnSpc>
                <a:spcPct val="100000"/>
              </a:lnSpc>
              <a:spcBef>
                <a:spcPts val="1200"/>
              </a:spcBef>
            </a:pPr>
            <a:r>
              <a:rPr lang="en-US"/>
              <a:t>Applies in the Promise Zone only </a:t>
            </a:r>
          </a:p>
          <a:p>
            <a:pPr>
              <a:lnSpc>
                <a:spcPct val="100000"/>
              </a:lnSpc>
              <a:spcBef>
                <a:spcPts val="1200"/>
              </a:spcBef>
            </a:pPr>
            <a:r>
              <a:rPr lang="en-US"/>
              <a:t>Provides FAR bonus for new homes which would need to be used within a defined period</a:t>
            </a:r>
          </a:p>
          <a:p>
            <a:pPr>
              <a:lnSpc>
                <a:spcPct val="100000"/>
              </a:lnSpc>
              <a:spcBef>
                <a:spcPts val="1200"/>
              </a:spcBef>
            </a:pPr>
            <a:r>
              <a:rPr lang="en-US"/>
              <a:t>No longer allows the continuation if the use is ended for any reason other than building maintenance and repair or safety</a:t>
            </a:r>
          </a:p>
          <a:p>
            <a:pPr>
              <a:lnSpc>
                <a:spcPct val="100000"/>
              </a:lnSpc>
              <a:spcBef>
                <a:spcPts val="1200"/>
              </a:spcBef>
            </a:pPr>
            <a:r>
              <a:rPr lang="en-US"/>
              <a:t>No longer allows the harmful use after a defined period</a:t>
            </a:r>
          </a:p>
          <a:p>
            <a:endParaRPr lang="en-US"/>
          </a:p>
          <a:p>
            <a:endParaRPr lang="en-US"/>
          </a:p>
        </p:txBody>
      </p:sp>
    </p:spTree>
    <p:extLst>
      <p:ext uri="{BB962C8B-B14F-4D97-AF65-F5344CB8AC3E}">
        <p14:creationId xmlns:p14="http://schemas.microsoft.com/office/powerpoint/2010/main" val="871597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15082-B184-753F-9D23-7E78FAD0ECC5}"/>
              </a:ext>
            </a:extLst>
          </p:cNvPr>
          <p:cNvSpPr>
            <a:spLocks noGrp="1"/>
          </p:cNvSpPr>
          <p:nvPr>
            <p:ph type="title"/>
          </p:nvPr>
        </p:nvSpPr>
        <p:spPr/>
        <p:txBody>
          <a:bodyPr/>
          <a:lstStyle/>
          <a:p>
            <a:r>
              <a:rPr lang="en-US"/>
              <a:t>11. Discontinuing Previously Conforming Harmful Uses</a:t>
            </a:r>
          </a:p>
        </p:txBody>
      </p:sp>
      <p:pic>
        <p:nvPicPr>
          <p:cNvPr id="1026" name="Picture 2" descr="San Diego Promise Zone map">
            <a:extLst>
              <a:ext uri="{FF2B5EF4-FFF2-40B4-BE49-F238E27FC236}">
                <a16:creationId xmlns:a16="http://schemas.microsoft.com/office/drawing/2014/main" id="{F47645C8-DD02-51BF-8D6B-8063AD360D0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15735" y="2096290"/>
            <a:ext cx="10160529" cy="381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891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BBC6F-EA7A-D33C-84C2-BCD15C98AAD4}"/>
              </a:ext>
            </a:extLst>
          </p:cNvPr>
          <p:cNvSpPr>
            <a:spLocks noGrp="1"/>
          </p:cNvSpPr>
          <p:nvPr>
            <p:ph type="title"/>
          </p:nvPr>
        </p:nvSpPr>
        <p:spPr/>
        <p:txBody>
          <a:bodyPr/>
          <a:lstStyle/>
          <a:p>
            <a:r>
              <a:rPr lang="en-US"/>
              <a:t>12. Amendments to Neighborhood Enhancement In Lieu Fee (R-313282)</a:t>
            </a:r>
          </a:p>
        </p:txBody>
      </p:sp>
      <p:sp>
        <p:nvSpPr>
          <p:cNvPr id="3" name="Content Placeholder 2">
            <a:extLst>
              <a:ext uri="{FF2B5EF4-FFF2-40B4-BE49-F238E27FC236}">
                <a16:creationId xmlns:a16="http://schemas.microsoft.com/office/drawing/2014/main" id="{E8A99368-291E-8C2A-0603-2AED525905FF}"/>
              </a:ext>
            </a:extLst>
          </p:cNvPr>
          <p:cNvSpPr>
            <a:spLocks noGrp="1"/>
          </p:cNvSpPr>
          <p:nvPr>
            <p:ph idx="1"/>
          </p:nvPr>
        </p:nvSpPr>
        <p:spPr/>
        <p:txBody>
          <a:bodyPr/>
          <a:lstStyle/>
          <a:p>
            <a:pPr marL="0" indent="0">
              <a:buNone/>
            </a:pPr>
            <a:r>
              <a:rPr lang="en-US" b="1"/>
              <a:t>Amends NEF Resolution to implement policies introduced in Land Development Code Updates Housing Action Packages</a:t>
            </a:r>
          </a:p>
          <a:p>
            <a:r>
              <a:rPr lang="en-US"/>
              <a:t>Amends NEF resolution to replace Transit Priority Area with Sustainable Development Area</a:t>
            </a:r>
          </a:p>
          <a:p>
            <a:r>
              <a:rPr lang="en-US"/>
              <a:t>Provides clarifications regarding distribution of funds</a:t>
            </a:r>
          </a:p>
          <a:p>
            <a:r>
              <a:rPr lang="en-US"/>
              <a:t>Includes provisions regarding Missing Middle Housing Regulations</a:t>
            </a:r>
          </a:p>
        </p:txBody>
      </p:sp>
    </p:spTree>
    <p:extLst>
      <p:ext uri="{BB962C8B-B14F-4D97-AF65-F5344CB8AC3E}">
        <p14:creationId xmlns:p14="http://schemas.microsoft.com/office/powerpoint/2010/main" val="2722824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3993C-B141-4E09-9F63-2DEAC66B4741}"/>
              </a:ext>
            </a:extLst>
          </p:cNvPr>
          <p:cNvSpPr>
            <a:spLocks noGrp="1"/>
          </p:cNvSpPr>
          <p:nvPr>
            <p:ph type="title"/>
          </p:nvPr>
        </p:nvSpPr>
        <p:spPr/>
        <p:txBody>
          <a:bodyPr/>
          <a:lstStyle/>
          <a:p>
            <a:r>
              <a:rPr lang="en-US" b="1"/>
              <a:t>Housing Action Package 2.0</a:t>
            </a:r>
          </a:p>
        </p:txBody>
      </p:sp>
      <p:graphicFrame>
        <p:nvGraphicFramePr>
          <p:cNvPr id="4" name="Content Placeholder 3">
            <a:extLst>
              <a:ext uri="{FF2B5EF4-FFF2-40B4-BE49-F238E27FC236}">
                <a16:creationId xmlns:a16="http://schemas.microsoft.com/office/drawing/2014/main" id="{A56D0BA6-F18C-497D-8FD2-5B4B66C8FAC0}"/>
              </a:ext>
            </a:extLst>
          </p:cNvPr>
          <p:cNvGraphicFramePr>
            <a:graphicFrameLocks noGrp="1"/>
          </p:cNvGraphicFramePr>
          <p:nvPr>
            <p:ph sz="half" idx="1"/>
            <p:extLst>
              <p:ext uri="{D42A27DB-BD31-4B8C-83A1-F6EECF244321}">
                <p14:modId xmlns:p14="http://schemas.microsoft.com/office/powerpoint/2010/main" val="2416791575"/>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a:extLst>
              <a:ext uri="{FF2B5EF4-FFF2-40B4-BE49-F238E27FC236}">
                <a16:creationId xmlns:a16="http://schemas.microsoft.com/office/drawing/2014/main" id="{8F9B3B10-D074-481C-9B6F-6476704144C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15099"/>
          <a:stretch/>
        </p:blipFill>
        <p:spPr>
          <a:xfrm>
            <a:off x="6096000" y="1825624"/>
            <a:ext cx="5705475" cy="4351339"/>
          </a:xfrm>
          <a:prstGeom prst="rect">
            <a:avLst/>
          </a:prstGeom>
        </p:spPr>
      </p:pic>
    </p:spTree>
    <p:extLst>
      <p:ext uri="{BB962C8B-B14F-4D97-AF65-F5344CB8AC3E}">
        <p14:creationId xmlns:p14="http://schemas.microsoft.com/office/powerpoint/2010/main" val="3467595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1B55C-FEC4-414A-8E8C-A2C94B2A21D7}"/>
              </a:ext>
            </a:extLst>
          </p:cNvPr>
          <p:cNvSpPr>
            <a:spLocks noGrp="1"/>
          </p:cNvSpPr>
          <p:nvPr>
            <p:ph type="title"/>
          </p:nvPr>
        </p:nvSpPr>
        <p:spPr/>
        <p:txBody>
          <a:bodyPr/>
          <a:lstStyle/>
          <a:p>
            <a:r>
              <a:rPr lang="en-US"/>
              <a:t>13.	Missing Middle Homes (SB 10)</a:t>
            </a:r>
          </a:p>
        </p:txBody>
      </p:sp>
      <p:sp>
        <p:nvSpPr>
          <p:cNvPr id="5" name="Content Placeholder 4">
            <a:extLst>
              <a:ext uri="{FF2B5EF4-FFF2-40B4-BE49-F238E27FC236}">
                <a16:creationId xmlns:a16="http://schemas.microsoft.com/office/drawing/2014/main" id="{9BE22938-6315-4C3E-BEB5-F436554E3601}"/>
              </a:ext>
            </a:extLst>
          </p:cNvPr>
          <p:cNvSpPr>
            <a:spLocks noGrp="1"/>
          </p:cNvSpPr>
          <p:nvPr>
            <p:ph idx="1"/>
          </p:nvPr>
        </p:nvSpPr>
        <p:spPr>
          <a:xfrm>
            <a:off x="838200" y="1825624"/>
            <a:ext cx="6459245" cy="4351338"/>
          </a:xfrm>
        </p:spPr>
        <p:txBody>
          <a:bodyPr>
            <a:normAutofit fontScale="92500"/>
          </a:bodyPr>
          <a:lstStyle/>
          <a:p>
            <a:pPr marL="0" indent="0">
              <a:lnSpc>
                <a:spcPct val="100000"/>
              </a:lnSpc>
              <a:spcBef>
                <a:spcPts val="1200"/>
              </a:spcBef>
              <a:buNone/>
            </a:pPr>
            <a:r>
              <a:rPr lang="en-US" b="1"/>
              <a:t>Creates new opportunities to build Missing Middle homes near jobs, schools, transit, and other amenities</a:t>
            </a:r>
          </a:p>
          <a:p>
            <a:pPr>
              <a:lnSpc>
                <a:spcPct val="100000"/>
              </a:lnSpc>
              <a:spcBef>
                <a:spcPts val="1200"/>
              </a:spcBef>
            </a:pPr>
            <a:r>
              <a:rPr lang="en-US"/>
              <a:t>Allows option to adopt an ordinance to allow up to 10 homes per parcel </a:t>
            </a:r>
          </a:p>
          <a:p>
            <a:pPr>
              <a:lnSpc>
                <a:spcPct val="100000"/>
              </a:lnSpc>
              <a:spcBef>
                <a:spcPts val="1200"/>
              </a:spcBef>
            </a:pPr>
            <a:r>
              <a:rPr lang="en-US"/>
              <a:t>Must be within 0.5 miles of a major transit stop </a:t>
            </a:r>
            <a:r>
              <a:rPr lang="en-US" u="sng"/>
              <a:t>or</a:t>
            </a:r>
            <a:r>
              <a:rPr lang="en-US"/>
              <a:t> on urban infill sites</a:t>
            </a:r>
          </a:p>
          <a:p>
            <a:pPr>
              <a:lnSpc>
                <a:spcPct val="100000"/>
              </a:lnSpc>
              <a:spcBef>
                <a:spcPts val="1200"/>
              </a:spcBef>
            </a:pPr>
            <a:r>
              <a:rPr lang="en-US"/>
              <a:t>Allows for implementing regulations to be tailored</a:t>
            </a:r>
          </a:p>
        </p:txBody>
      </p:sp>
      <p:pic>
        <p:nvPicPr>
          <p:cNvPr id="3" name="Picture 2">
            <a:extLst>
              <a:ext uri="{FF2B5EF4-FFF2-40B4-BE49-F238E27FC236}">
                <a16:creationId xmlns:a16="http://schemas.microsoft.com/office/drawing/2014/main" id="{A7D520B3-3C18-C51D-2A99-61FDE8297BE0}"/>
              </a:ext>
            </a:extLst>
          </p:cNvPr>
          <p:cNvPicPr>
            <a:picLocks noChangeAspect="1"/>
          </p:cNvPicPr>
          <p:nvPr/>
        </p:nvPicPr>
        <p:blipFill>
          <a:blip r:embed="rId3"/>
          <a:stretch>
            <a:fillRect/>
          </a:stretch>
        </p:blipFill>
        <p:spPr>
          <a:xfrm>
            <a:off x="7297445" y="1255849"/>
            <a:ext cx="4858933" cy="4066384"/>
          </a:xfrm>
          <a:prstGeom prst="rect">
            <a:avLst/>
          </a:prstGeom>
        </p:spPr>
      </p:pic>
    </p:spTree>
    <p:extLst>
      <p:ext uri="{BB962C8B-B14F-4D97-AF65-F5344CB8AC3E}">
        <p14:creationId xmlns:p14="http://schemas.microsoft.com/office/powerpoint/2010/main" val="1598392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1B55C-FEC4-414A-8E8C-A2C94B2A21D7}"/>
              </a:ext>
            </a:extLst>
          </p:cNvPr>
          <p:cNvSpPr>
            <a:spLocks noGrp="1"/>
          </p:cNvSpPr>
          <p:nvPr>
            <p:ph type="title"/>
          </p:nvPr>
        </p:nvSpPr>
        <p:spPr/>
        <p:txBody>
          <a:bodyPr/>
          <a:lstStyle/>
          <a:p>
            <a:r>
              <a:rPr lang="en-US"/>
              <a:t>13.	Missing Middle Homes (SB 10)</a:t>
            </a:r>
          </a:p>
        </p:txBody>
      </p:sp>
      <p:sp>
        <p:nvSpPr>
          <p:cNvPr id="5" name="Content Placeholder 4">
            <a:extLst>
              <a:ext uri="{FF2B5EF4-FFF2-40B4-BE49-F238E27FC236}">
                <a16:creationId xmlns:a16="http://schemas.microsoft.com/office/drawing/2014/main" id="{9BE22938-6315-4C3E-BEB5-F436554E3601}"/>
              </a:ext>
            </a:extLst>
          </p:cNvPr>
          <p:cNvSpPr>
            <a:spLocks noGrp="1"/>
          </p:cNvSpPr>
          <p:nvPr>
            <p:ph idx="1"/>
          </p:nvPr>
        </p:nvSpPr>
        <p:spPr>
          <a:xfrm>
            <a:off x="838200" y="1825624"/>
            <a:ext cx="8128518" cy="4351338"/>
          </a:xfrm>
        </p:spPr>
        <p:txBody>
          <a:bodyPr>
            <a:noAutofit/>
          </a:bodyPr>
          <a:lstStyle/>
          <a:p>
            <a:pPr marL="0" indent="0">
              <a:lnSpc>
                <a:spcPct val="100000"/>
              </a:lnSpc>
              <a:spcBef>
                <a:spcPts val="1200"/>
              </a:spcBef>
              <a:buNone/>
            </a:pPr>
            <a:r>
              <a:rPr lang="en-US" b="1"/>
              <a:t>Applicability </a:t>
            </a:r>
          </a:p>
          <a:p>
            <a:pPr marL="0" indent="0">
              <a:lnSpc>
                <a:spcPct val="100000"/>
              </a:lnSpc>
              <a:spcBef>
                <a:spcPts val="1200"/>
              </a:spcBef>
              <a:buNone/>
            </a:pPr>
            <a:r>
              <a:rPr lang="en-US" sz="2400" b="1"/>
              <a:t>Would apply to parcels within: </a:t>
            </a:r>
            <a:r>
              <a:rPr lang="en-US" sz="2400"/>
              <a:t>Sustainable Development Areas </a:t>
            </a:r>
          </a:p>
          <a:p>
            <a:pPr marL="0" indent="0">
              <a:lnSpc>
                <a:spcPct val="100000"/>
              </a:lnSpc>
              <a:spcBef>
                <a:spcPts val="1200"/>
              </a:spcBef>
              <a:buNone/>
            </a:pPr>
            <a:r>
              <a:rPr lang="en-US" sz="2400" b="1"/>
              <a:t>Would not apply to parcels that are: </a:t>
            </a:r>
          </a:p>
          <a:p>
            <a:pPr>
              <a:lnSpc>
                <a:spcPct val="120000"/>
              </a:lnSpc>
              <a:spcBef>
                <a:spcPts val="1200"/>
              </a:spcBef>
            </a:pPr>
            <a:r>
              <a:rPr lang="en-US" sz="2000"/>
              <a:t>More than 0.5 miles from a major transit stop and are not 75 percent surrounded by urban uses </a:t>
            </a:r>
          </a:p>
          <a:p>
            <a:pPr>
              <a:lnSpc>
                <a:spcPct val="120000"/>
              </a:lnSpc>
              <a:spcBef>
                <a:spcPts val="1200"/>
              </a:spcBef>
            </a:pPr>
            <a:r>
              <a:rPr lang="en-US" sz="2000"/>
              <a:t>With existing deed-restricted affordable homes or SROs </a:t>
            </a:r>
          </a:p>
          <a:p>
            <a:pPr>
              <a:lnSpc>
                <a:spcPct val="120000"/>
              </a:lnSpc>
              <a:spcBef>
                <a:spcPts val="1200"/>
              </a:spcBef>
            </a:pPr>
            <a:r>
              <a:rPr lang="en-US" sz="2000"/>
              <a:t>That front streets that do not meet certain City standards such as without sidewalks</a:t>
            </a:r>
          </a:p>
        </p:txBody>
      </p:sp>
      <p:pic>
        <p:nvPicPr>
          <p:cNvPr id="3" name="Picture 2">
            <a:extLst>
              <a:ext uri="{FF2B5EF4-FFF2-40B4-BE49-F238E27FC236}">
                <a16:creationId xmlns:a16="http://schemas.microsoft.com/office/drawing/2014/main" id="{4607AA99-020B-913C-DCEA-FF770284E2DA}"/>
              </a:ext>
            </a:extLst>
          </p:cNvPr>
          <p:cNvPicPr>
            <a:picLocks noChangeAspect="1"/>
          </p:cNvPicPr>
          <p:nvPr/>
        </p:nvPicPr>
        <p:blipFill>
          <a:blip r:embed="rId3"/>
          <a:stretch>
            <a:fillRect/>
          </a:stretch>
        </p:blipFill>
        <p:spPr>
          <a:xfrm>
            <a:off x="8416212" y="2111820"/>
            <a:ext cx="3453445" cy="2634359"/>
          </a:xfrm>
          <a:prstGeom prst="rect">
            <a:avLst/>
          </a:prstGeom>
        </p:spPr>
      </p:pic>
    </p:spTree>
    <p:extLst>
      <p:ext uri="{BB962C8B-B14F-4D97-AF65-F5344CB8AC3E}">
        <p14:creationId xmlns:p14="http://schemas.microsoft.com/office/powerpoint/2010/main" val="1580115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1B55C-FEC4-414A-8E8C-A2C94B2A21D7}"/>
              </a:ext>
            </a:extLst>
          </p:cNvPr>
          <p:cNvSpPr>
            <a:spLocks noGrp="1"/>
          </p:cNvSpPr>
          <p:nvPr>
            <p:ph type="title"/>
          </p:nvPr>
        </p:nvSpPr>
        <p:spPr/>
        <p:txBody>
          <a:bodyPr/>
          <a:lstStyle/>
          <a:p>
            <a:r>
              <a:rPr lang="en-US"/>
              <a:t>13.	Missing Middle Homes (SB 10)</a:t>
            </a:r>
          </a:p>
        </p:txBody>
      </p:sp>
      <p:sp>
        <p:nvSpPr>
          <p:cNvPr id="5" name="Content Placeholder 4">
            <a:extLst>
              <a:ext uri="{FF2B5EF4-FFF2-40B4-BE49-F238E27FC236}">
                <a16:creationId xmlns:a16="http://schemas.microsoft.com/office/drawing/2014/main" id="{9BE22938-6315-4C3E-BEB5-F436554E3601}"/>
              </a:ext>
            </a:extLst>
          </p:cNvPr>
          <p:cNvSpPr>
            <a:spLocks noGrp="1"/>
          </p:cNvSpPr>
          <p:nvPr>
            <p:ph idx="1"/>
          </p:nvPr>
        </p:nvSpPr>
        <p:spPr/>
        <p:txBody>
          <a:bodyPr>
            <a:noAutofit/>
          </a:bodyPr>
          <a:lstStyle/>
          <a:p>
            <a:pPr marL="0" indent="0">
              <a:lnSpc>
                <a:spcPct val="100000"/>
              </a:lnSpc>
              <a:spcBef>
                <a:spcPts val="600"/>
              </a:spcBef>
              <a:buNone/>
            </a:pPr>
            <a:r>
              <a:rPr lang="en-US" b="1"/>
              <a:t>Applicability </a:t>
            </a:r>
          </a:p>
          <a:p>
            <a:pPr marL="0" indent="0">
              <a:lnSpc>
                <a:spcPct val="100000"/>
              </a:lnSpc>
              <a:spcBef>
                <a:spcPts val="600"/>
              </a:spcBef>
              <a:buNone/>
            </a:pPr>
            <a:r>
              <a:rPr lang="en-US" b="1"/>
              <a:t>Would not apply to parcels that are in: </a:t>
            </a:r>
          </a:p>
          <a:p>
            <a:pPr>
              <a:lnSpc>
                <a:spcPct val="120000"/>
              </a:lnSpc>
              <a:spcBef>
                <a:spcPts val="600"/>
              </a:spcBef>
            </a:pPr>
            <a:r>
              <a:rPr lang="en-US" sz="2400"/>
              <a:t>Very High Fire Severity Zones, on hazardous waste sites, on earthquake fault zones, and floodways, unless mitigation measures are included to address the impact of these hazards </a:t>
            </a:r>
          </a:p>
          <a:p>
            <a:pPr>
              <a:lnSpc>
                <a:spcPct val="120000"/>
              </a:lnSpc>
              <a:spcBef>
                <a:spcPts val="600"/>
              </a:spcBef>
            </a:pPr>
            <a:r>
              <a:rPr lang="en-US" sz="2400"/>
              <a:t>Multi-Habitat Planning Areas and Environmentally sensitive lands </a:t>
            </a:r>
          </a:p>
          <a:p>
            <a:pPr>
              <a:lnSpc>
                <a:spcPct val="120000"/>
              </a:lnSpc>
              <a:spcBef>
                <a:spcPts val="600"/>
              </a:spcBef>
            </a:pPr>
            <a:r>
              <a:rPr lang="en-US" sz="2400"/>
              <a:t>Historic districts and designated historic resources designated before January 2023</a:t>
            </a:r>
          </a:p>
          <a:p>
            <a:pPr>
              <a:lnSpc>
                <a:spcPct val="120000"/>
              </a:lnSpc>
              <a:spcBef>
                <a:spcPts val="600"/>
              </a:spcBef>
            </a:pPr>
            <a:r>
              <a:rPr lang="en-US" sz="2400"/>
              <a:t>Designated or dedicated open space areas and parks </a:t>
            </a:r>
          </a:p>
        </p:txBody>
      </p:sp>
    </p:spTree>
    <p:extLst>
      <p:ext uri="{BB962C8B-B14F-4D97-AF65-F5344CB8AC3E}">
        <p14:creationId xmlns:p14="http://schemas.microsoft.com/office/powerpoint/2010/main" val="727222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5388E-DD56-26AA-2DC4-D99CEDDD62C6}"/>
              </a:ext>
            </a:extLst>
          </p:cNvPr>
          <p:cNvSpPr>
            <a:spLocks noGrp="1"/>
          </p:cNvSpPr>
          <p:nvPr>
            <p:ph type="title"/>
          </p:nvPr>
        </p:nvSpPr>
        <p:spPr/>
        <p:txBody>
          <a:bodyPr/>
          <a:lstStyle/>
          <a:p>
            <a:r>
              <a:rPr lang="en-US"/>
              <a:t>13. Missing Middle Homes (SB 10)</a:t>
            </a:r>
          </a:p>
        </p:txBody>
      </p:sp>
      <p:grpSp>
        <p:nvGrpSpPr>
          <p:cNvPr id="14" name="Group 13">
            <a:extLst>
              <a:ext uri="{FF2B5EF4-FFF2-40B4-BE49-F238E27FC236}">
                <a16:creationId xmlns:a16="http://schemas.microsoft.com/office/drawing/2014/main" id="{4C4CF3CD-62AC-AF2F-ED75-C7FACBB88FBA}"/>
              </a:ext>
            </a:extLst>
          </p:cNvPr>
          <p:cNvGrpSpPr/>
          <p:nvPr/>
        </p:nvGrpSpPr>
        <p:grpSpPr>
          <a:xfrm>
            <a:off x="1057920" y="2011680"/>
            <a:ext cx="4626000" cy="4157547"/>
            <a:chOff x="1057920" y="2011680"/>
            <a:chExt cx="4626000" cy="4157547"/>
          </a:xfrm>
        </p:grpSpPr>
        <p:pic>
          <p:nvPicPr>
            <p:cNvPr id="7" name="Picture 6">
              <a:extLst>
                <a:ext uri="{FF2B5EF4-FFF2-40B4-BE49-F238E27FC236}">
                  <a16:creationId xmlns:a16="http://schemas.microsoft.com/office/drawing/2014/main" id="{66BAB025-7564-1974-53B4-23BFAB3F98AD}"/>
                </a:ext>
              </a:extLst>
            </p:cNvPr>
            <p:cNvPicPr>
              <a:picLocks noChangeAspect="1"/>
            </p:cNvPicPr>
            <p:nvPr/>
          </p:nvPicPr>
          <p:blipFill rotWithShape="1">
            <a:blip r:embed="rId3"/>
            <a:srcRect t="39376" b="2"/>
            <a:stretch/>
          </p:blipFill>
          <p:spPr>
            <a:xfrm>
              <a:off x="1057920" y="2011681"/>
              <a:ext cx="4626000" cy="4157546"/>
            </a:xfrm>
            <a:prstGeom prst="rect">
              <a:avLst/>
            </a:prstGeom>
          </p:spPr>
        </p:pic>
        <p:sp>
          <p:nvSpPr>
            <p:cNvPr id="9" name="TextBox 8">
              <a:extLst>
                <a:ext uri="{FF2B5EF4-FFF2-40B4-BE49-F238E27FC236}">
                  <a16:creationId xmlns:a16="http://schemas.microsoft.com/office/drawing/2014/main" id="{25088C44-456A-BAB2-79F9-44D5C8127F20}"/>
                </a:ext>
              </a:extLst>
            </p:cNvPr>
            <p:cNvSpPr txBox="1"/>
            <p:nvPr/>
          </p:nvSpPr>
          <p:spPr>
            <a:xfrm>
              <a:off x="4852647" y="2011680"/>
              <a:ext cx="831273" cy="369332"/>
            </a:xfrm>
            <a:prstGeom prst="rect">
              <a:avLst/>
            </a:prstGeom>
            <a:noFill/>
          </p:spPr>
          <p:txBody>
            <a:bodyPr wrap="square" rtlCol="0">
              <a:spAutoFit/>
            </a:bodyPr>
            <a:lstStyle/>
            <a:p>
              <a:r>
                <a:rPr lang="en-US" b="1">
                  <a:solidFill>
                    <a:srgbClr val="FF0000"/>
                  </a:solidFill>
                </a:rPr>
                <a:t>DRAFT</a:t>
              </a:r>
            </a:p>
          </p:txBody>
        </p:sp>
      </p:grpSp>
      <p:grpSp>
        <p:nvGrpSpPr>
          <p:cNvPr id="13" name="Group 12">
            <a:extLst>
              <a:ext uri="{FF2B5EF4-FFF2-40B4-BE49-F238E27FC236}">
                <a16:creationId xmlns:a16="http://schemas.microsoft.com/office/drawing/2014/main" id="{132BD836-D548-C5AC-241C-CAC77082565B}"/>
              </a:ext>
            </a:extLst>
          </p:cNvPr>
          <p:cNvGrpSpPr/>
          <p:nvPr/>
        </p:nvGrpSpPr>
        <p:grpSpPr>
          <a:xfrm>
            <a:off x="6096000" y="2011680"/>
            <a:ext cx="4626000" cy="4157546"/>
            <a:chOff x="6096000" y="2011680"/>
            <a:chExt cx="4626000" cy="4157546"/>
          </a:xfrm>
        </p:grpSpPr>
        <p:pic>
          <p:nvPicPr>
            <p:cNvPr id="8" name="Picture 7">
              <a:extLst>
                <a:ext uri="{FF2B5EF4-FFF2-40B4-BE49-F238E27FC236}">
                  <a16:creationId xmlns:a16="http://schemas.microsoft.com/office/drawing/2014/main" id="{D9179443-DCD4-D30D-CB4C-E32B832C5AAA}"/>
                </a:ext>
              </a:extLst>
            </p:cNvPr>
            <p:cNvPicPr>
              <a:picLocks noChangeAspect="1"/>
            </p:cNvPicPr>
            <p:nvPr/>
          </p:nvPicPr>
          <p:blipFill rotWithShape="1">
            <a:blip r:embed="rId3"/>
            <a:srcRect b="39378"/>
            <a:stretch/>
          </p:blipFill>
          <p:spPr>
            <a:xfrm>
              <a:off x="6096000" y="2011680"/>
              <a:ext cx="4626000" cy="4157546"/>
            </a:xfrm>
            <a:prstGeom prst="rect">
              <a:avLst/>
            </a:prstGeom>
          </p:spPr>
        </p:pic>
        <p:sp>
          <p:nvSpPr>
            <p:cNvPr id="12" name="TextBox 11">
              <a:extLst>
                <a:ext uri="{FF2B5EF4-FFF2-40B4-BE49-F238E27FC236}">
                  <a16:creationId xmlns:a16="http://schemas.microsoft.com/office/drawing/2014/main" id="{1C9E70B1-962B-579E-444A-B1EC55120564}"/>
                </a:ext>
              </a:extLst>
            </p:cNvPr>
            <p:cNvSpPr txBox="1"/>
            <p:nvPr/>
          </p:nvSpPr>
          <p:spPr>
            <a:xfrm>
              <a:off x="9890727" y="2011680"/>
              <a:ext cx="831273" cy="369332"/>
            </a:xfrm>
            <a:prstGeom prst="rect">
              <a:avLst/>
            </a:prstGeom>
            <a:noFill/>
          </p:spPr>
          <p:txBody>
            <a:bodyPr wrap="square" rtlCol="0">
              <a:spAutoFit/>
            </a:bodyPr>
            <a:lstStyle/>
            <a:p>
              <a:r>
                <a:rPr lang="en-US" b="1">
                  <a:solidFill>
                    <a:srgbClr val="FF0000"/>
                  </a:solidFill>
                </a:rPr>
                <a:t>DRAFT</a:t>
              </a:r>
            </a:p>
          </p:txBody>
        </p:sp>
      </p:grpSp>
    </p:spTree>
    <p:extLst>
      <p:ext uri="{BB962C8B-B14F-4D97-AF65-F5344CB8AC3E}">
        <p14:creationId xmlns:p14="http://schemas.microsoft.com/office/powerpoint/2010/main" val="1912125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1B55C-FEC4-414A-8E8C-A2C94B2A21D7}"/>
              </a:ext>
            </a:extLst>
          </p:cNvPr>
          <p:cNvSpPr>
            <a:spLocks noGrp="1"/>
          </p:cNvSpPr>
          <p:nvPr>
            <p:ph type="title"/>
          </p:nvPr>
        </p:nvSpPr>
        <p:spPr/>
        <p:txBody>
          <a:bodyPr/>
          <a:lstStyle/>
          <a:p>
            <a:r>
              <a:rPr lang="en-US"/>
              <a:t>13.	Missing Middle Homes (SB 10)</a:t>
            </a:r>
          </a:p>
        </p:txBody>
      </p:sp>
      <p:sp>
        <p:nvSpPr>
          <p:cNvPr id="5" name="Content Placeholder 4">
            <a:extLst>
              <a:ext uri="{FF2B5EF4-FFF2-40B4-BE49-F238E27FC236}">
                <a16:creationId xmlns:a16="http://schemas.microsoft.com/office/drawing/2014/main" id="{9BE22938-6315-4C3E-BEB5-F436554E3601}"/>
              </a:ext>
            </a:extLst>
          </p:cNvPr>
          <p:cNvSpPr>
            <a:spLocks noGrp="1"/>
          </p:cNvSpPr>
          <p:nvPr>
            <p:ph idx="1"/>
          </p:nvPr>
        </p:nvSpPr>
        <p:spPr/>
        <p:txBody>
          <a:bodyPr>
            <a:noAutofit/>
          </a:bodyPr>
          <a:lstStyle/>
          <a:p>
            <a:pPr marL="0" indent="0">
              <a:lnSpc>
                <a:spcPct val="100000"/>
              </a:lnSpc>
              <a:spcBef>
                <a:spcPts val="600"/>
              </a:spcBef>
              <a:buNone/>
            </a:pPr>
            <a:r>
              <a:rPr lang="en-US" b="1"/>
              <a:t>Residential Maximums </a:t>
            </a:r>
          </a:p>
          <a:p>
            <a:pPr marL="0" indent="0">
              <a:lnSpc>
                <a:spcPct val="100000"/>
              </a:lnSpc>
              <a:spcBef>
                <a:spcPts val="600"/>
              </a:spcBef>
              <a:buNone/>
            </a:pPr>
            <a:r>
              <a:rPr lang="en-US" b="1"/>
              <a:t>Would apply to parcels that are: </a:t>
            </a:r>
          </a:p>
          <a:p>
            <a:pPr>
              <a:lnSpc>
                <a:spcPct val="120000"/>
              </a:lnSpc>
              <a:spcBef>
                <a:spcPts val="600"/>
              </a:spcBef>
            </a:pPr>
            <a:r>
              <a:rPr lang="en-US" u="sng"/>
              <a:t>Zoned for multifamily: </a:t>
            </a:r>
          </a:p>
          <a:p>
            <a:pPr lvl="1">
              <a:lnSpc>
                <a:spcPct val="120000"/>
              </a:lnSpc>
              <a:spcBef>
                <a:spcPts val="600"/>
              </a:spcBef>
            </a:pPr>
            <a:r>
              <a:rPr lang="en-US" sz="2800"/>
              <a:t>Up to a maximum of 10 homes</a:t>
            </a:r>
          </a:p>
          <a:p>
            <a:pPr>
              <a:lnSpc>
                <a:spcPct val="120000"/>
              </a:lnSpc>
              <a:spcBef>
                <a:spcPts val="600"/>
              </a:spcBef>
            </a:pPr>
            <a:r>
              <a:rPr lang="en-US" u="sng"/>
              <a:t>Zoned for single family: </a:t>
            </a:r>
          </a:p>
          <a:p>
            <a:pPr lvl="1">
              <a:lnSpc>
                <a:spcPct val="120000"/>
              </a:lnSpc>
              <a:spcBef>
                <a:spcPts val="600"/>
              </a:spcBef>
            </a:pPr>
            <a:r>
              <a:rPr lang="en-US" sz="2800"/>
              <a:t>1 home for every 1,000 square feet of lot area </a:t>
            </a:r>
          </a:p>
          <a:p>
            <a:pPr lvl="1">
              <a:lnSpc>
                <a:spcPct val="120000"/>
              </a:lnSpc>
              <a:spcBef>
                <a:spcPts val="600"/>
              </a:spcBef>
            </a:pPr>
            <a:r>
              <a:rPr lang="en-US" sz="2800"/>
              <a:t>Maximum of 10 homes </a:t>
            </a:r>
          </a:p>
        </p:txBody>
      </p:sp>
    </p:spTree>
    <p:extLst>
      <p:ext uri="{BB962C8B-B14F-4D97-AF65-F5344CB8AC3E}">
        <p14:creationId xmlns:p14="http://schemas.microsoft.com/office/powerpoint/2010/main" val="850162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4B0A8-EA3B-4C56-B429-6C6FB277BE7A}"/>
              </a:ext>
            </a:extLst>
          </p:cNvPr>
          <p:cNvSpPr>
            <a:spLocks noGrp="1"/>
          </p:cNvSpPr>
          <p:nvPr>
            <p:ph type="title"/>
          </p:nvPr>
        </p:nvSpPr>
        <p:spPr/>
        <p:txBody>
          <a:bodyPr/>
          <a:lstStyle/>
          <a:p>
            <a:r>
              <a:rPr lang="en-US"/>
              <a:t>Housing Element Consistency</a:t>
            </a:r>
          </a:p>
        </p:txBody>
      </p:sp>
      <p:sp>
        <p:nvSpPr>
          <p:cNvPr id="5" name="Content Placeholder 4">
            <a:extLst>
              <a:ext uri="{FF2B5EF4-FFF2-40B4-BE49-F238E27FC236}">
                <a16:creationId xmlns:a16="http://schemas.microsoft.com/office/drawing/2014/main" id="{234326DF-2B41-45A1-B490-CD2966F39CF2}"/>
              </a:ext>
            </a:extLst>
          </p:cNvPr>
          <p:cNvSpPr>
            <a:spLocks noGrp="1"/>
          </p:cNvSpPr>
          <p:nvPr>
            <p:ph sz="half" idx="1"/>
          </p:nvPr>
        </p:nvSpPr>
        <p:spPr>
          <a:xfrm>
            <a:off x="838200" y="1825625"/>
            <a:ext cx="7385610" cy="4351338"/>
          </a:xfrm>
        </p:spPr>
        <p:txBody>
          <a:bodyPr anchor="ctr">
            <a:normAutofit/>
          </a:bodyPr>
          <a:lstStyle/>
          <a:p>
            <a:pPr marL="0" indent="0">
              <a:buNone/>
            </a:pPr>
            <a:r>
              <a:rPr lang="en-US" b="1"/>
              <a:t>Housing Element Goals:</a:t>
            </a:r>
            <a:endParaRPr lang="en-US"/>
          </a:p>
          <a:p>
            <a:pPr defTabSz="800100">
              <a:tabLst>
                <a:tab pos="1598613" algn="l"/>
              </a:tabLst>
            </a:pPr>
            <a:r>
              <a:rPr lang="en-US"/>
              <a:t>Goal 1:	Facilitate the Construction of 		Quality Housing</a:t>
            </a:r>
          </a:p>
          <a:p>
            <a:pPr defTabSz="800100">
              <a:tabLst>
                <a:tab pos="1598613" algn="l"/>
              </a:tabLst>
            </a:pPr>
            <a:r>
              <a:rPr lang="en-US"/>
              <a:t>Goal 2:	Improve the existing Housing 		Stock</a:t>
            </a:r>
          </a:p>
          <a:p>
            <a:pPr defTabSz="800100">
              <a:tabLst>
                <a:tab pos="1598613" algn="l"/>
              </a:tabLst>
            </a:pPr>
            <a:r>
              <a:rPr lang="en-US"/>
              <a:t>Goal 3:	Provide New Affordable Housing</a:t>
            </a:r>
          </a:p>
          <a:p>
            <a:pPr defTabSz="800100">
              <a:tabLst>
                <a:tab pos="1598613" algn="l"/>
              </a:tabLst>
            </a:pPr>
            <a:r>
              <a:rPr lang="en-US"/>
              <a:t>Goal 5:	Exemplify Sustainable 			Development and Growth</a:t>
            </a:r>
          </a:p>
        </p:txBody>
      </p:sp>
      <p:pic>
        <p:nvPicPr>
          <p:cNvPr id="7" name="Content Placeholder 6">
            <a:extLst>
              <a:ext uri="{FF2B5EF4-FFF2-40B4-BE49-F238E27FC236}">
                <a16:creationId xmlns:a16="http://schemas.microsoft.com/office/drawing/2014/main" id="{B52BFE7B-52C7-4346-9B7E-F37C515ABC3A}"/>
              </a:ext>
            </a:extLst>
          </p:cNvPr>
          <p:cNvPicPr>
            <a:picLocks noGrp="1" noChangeAspect="1"/>
          </p:cNvPicPr>
          <p:nvPr>
            <p:ph sz="half" idx="2"/>
          </p:nvPr>
        </p:nvPicPr>
        <p:blipFill>
          <a:blip r:embed="rId3"/>
          <a:stretch>
            <a:fillRect/>
          </a:stretch>
        </p:blipFill>
        <p:spPr>
          <a:xfrm>
            <a:off x="8223810" y="1825625"/>
            <a:ext cx="3441289" cy="4487320"/>
          </a:xfrm>
          <a:prstGeom prst="rect">
            <a:avLst/>
          </a:prstGeom>
          <a:ln>
            <a:solidFill>
              <a:schemeClr val="tx1"/>
            </a:solidFill>
          </a:ln>
        </p:spPr>
      </p:pic>
    </p:spTree>
    <p:extLst>
      <p:ext uri="{BB962C8B-B14F-4D97-AF65-F5344CB8AC3E}">
        <p14:creationId xmlns:p14="http://schemas.microsoft.com/office/powerpoint/2010/main" val="1901293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1B55C-FEC4-414A-8E8C-A2C94B2A21D7}"/>
              </a:ext>
            </a:extLst>
          </p:cNvPr>
          <p:cNvSpPr>
            <a:spLocks noGrp="1"/>
          </p:cNvSpPr>
          <p:nvPr>
            <p:ph type="title"/>
          </p:nvPr>
        </p:nvSpPr>
        <p:spPr/>
        <p:txBody>
          <a:bodyPr/>
          <a:lstStyle/>
          <a:p>
            <a:r>
              <a:rPr lang="en-US"/>
              <a:t>13.	Missing Middle Homes (SB 10)</a:t>
            </a:r>
          </a:p>
        </p:txBody>
      </p:sp>
      <p:sp>
        <p:nvSpPr>
          <p:cNvPr id="5" name="Content Placeholder 4">
            <a:extLst>
              <a:ext uri="{FF2B5EF4-FFF2-40B4-BE49-F238E27FC236}">
                <a16:creationId xmlns:a16="http://schemas.microsoft.com/office/drawing/2014/main" id="{9BE22938-6315-4C3E-BEB5-F436554E3601}"/>
              </a:ext>
            </a:extLst>
          </p:cNvPr>
          <p:cNvSpPr>
            <a:spLocks noGrp="1"/>
          </p:cNvSpPr>
          <p:nvPr>
            <p:ph idx="1"/>
          </p:nvPr>
        </p:nvSpPr>
        <p:spPr/>
        <p:txBody>
          <a:bodyPr>
            <a:noAutofit/>
          </a:bodyPr>
          <a:lstStyle/>
          <a:p>
            <a:pPr marL="0" indent="0">
              <a:lnSpc>
                <a:spcPct val="100000"/>
              </a:lnSpc>
              <a:spcBef>
                <a:spcPts val="600"/>
              </a:spcBef>
              <a:buNone/>
            </a:pPr>
            <a:r>
              <a:rPr lang="en-US" b="1"/>
              <a:t>Affordable Homes </a:t>
            </a:r>
          </a:p>
          <a:p>
            <a:pPr marL="0" indent="0">
              <a:lnSpc>
                <a:spcPct val="100000"/>
              </a:lnSpc>
              <a:spcBef>
                <a:spcPts val="600"/>
              </a:spcBef>
              <a:buNone/>
            </a:pPr>
            <a:r>
              <a:rPr lang="en-US" b="1"/>
              <a:t>Would apply to developments with more than 4 homes: </a:t>
            </a:r>
          </a:p>
          <a:p>
            <a:pPr>
              <a:lnSpc>
                <a:spcPct val="120000"/>
              </a:lnSpc>
              <a:spcBef>
                <a:spcPts val="600"/>
              </a:spcBef>
            </a:pPr>
            <a:r>
              <a:rPr lang="en-US"/>
              <a:t>1 home affordable to very low, low, or moderate income households </a:t>
            </a:r>
          </a:p>
          <a:p>
            <a:pPr>
              <a:lnSpc>
                <a:spcPct val="120000"/>
              </a:lnSpc>
              <a:spcBef>
                <a:spcPts val="600"/>
              </a:spcBef>
            </a:pPr>
            <a:r>
              <a:rPr lang="en-US"/>
              <a:t>Additional home affordable to very low- or low income residents if located within High/Highest Resource Area</a:t>
            </a:r>
            <a:endParaRPr lang="en-US" sz="3200"/>
          </a:p>
        </p:txBody>
      </p:sp>
    </p:spTree>
    <p:extLst>
      <p:ext uri="{BB962C8B-B14F-4D97-AF65-F5344CB8AC3E}">
        <p14:creationId xmlns:p14="http://schemas.microsoft.com/office/powerpoint/2010/main" val="3009226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3A69E-80F2-9A2C-E9B2-828EF4B176C6}"/>
              </a:ext>
            </a:extLst>
          </p:cNvPr>
          <p:cNvSpPr>
            <a:spLocks noGrp="1"/>
          </p:cNvSpPr>
          <p:nvPr>
            <p:ph type="title"/>
          </p:nvPr>
        </p:nvSpPr>
        <p:spPr/>
        <p:txBody>
          <a:bodyPr/>
          <a:lstStyle/>
          <a:p>
            <a:r>
              <a:rPr lang="en-US"/>
              <a:t>13. Missing Middle Homes (SB10)</a:t>
            </a:r>
          </a:p>
        </p:txBody>
      </p:sp>
      <p:sp>
        <p:nvSpPr>
          <p:cNvPr id="3" name="Content Placeholder 2">
            <a:extLst>
              <a:ext uri="{FF2B5EF4-FFF2-40B4-BE49-F238E27FC236}">
                <a16:creationId xmlns:a16="http://schemas.microsoft.com/office/drawing/2014/main" id="{CDB83BF5-93DA-7FC3-92A4-02C4D9E2013E}"/>
              </a:ext>
            </a:extLst>
          </p:cNvPr>
          <p:cNvSpPr>
            <a:spLocks noGrp="1"/>
          </p:cNvSpPr>
          <p:nvPr>
            <p:ph idx="1"/>
          </p:nvPr>
        </p:nvSpPr>
        <p:spPr>
          <a:xfrm>
            <a:off x="838199" y="1825624"/>
            <a:ext cx="10965873" cy="4351338"/>
          </a:xfrm>
        </p:spPr>
        <p:txBody>
          <a:bodyPr/>
          <a:lstStyle/>
          <a:p>
            <a:pPr marL="0" indent="0">
              <a:buNone/>
            </a:pPr>
            <a:endParaRPr lang="en-US" b="1"/>
          </a:p>
          <a:p>
            <a:pPr marL="0" indent="0">
              <a:buNone/>
            </a:pPr>
            <a:r>
              <a:rPr lang="en-US" b="1"/>
              <a:t>Alternative Compliance to Affordable Housing Requirement</a:t>
            </a:r>
          </a:p>
          <a:p>
            <a:pPr marL="0" indent="0">
              <a:buNone/>
            </a:pPr>
            <a:endParaRPr lang="en-US"/>
          </a:p>
        </p:txBody>
      </p:sp>
      <p:graphicFrame>
        <p:nvGraphicFramePr>
          <p:cNvPr id="4" name="Table 4">
            <a:extLst>
              <a:ext uri="{FF2B5EF4-FFF2-40B4-BE49-F238E27FC236}">
                <a16:creationId xmlns:a16="http://schemas.microsoft.com/office/drawing/2014/main" id="{F375FCA6-16D2-1EC3-D867-EBC2F94A84FA}"/>
              </a:ext>
            </a:extLst>
          </p:cNvPr>
          <p:cNvGraphicFramePr>
            <a:graphicFrameLocks noGrp="1"/>
          </p:cNvGraphicFramePr>
          <p:nvPr>
            <p:extLst>
              <p:ext uri="{D42A27DB-BD31-4B8C-83A1-F6EECF244321}">
                <p14:modId xmlns:p14="http://schemas.microsoft.com/office/powerpoint/2010/main" val="3122316103"/>
              </p:ext>
            </p:extLst>
          </p:nvPr>
        </p:nvGraphicFramePr>
        <p:xfrm>
          <a:off x="838200" y="3616642"/>
          <a:ext cx="10515600" cy="25603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604987825"/>
                    </a:ext>
                  </a:extLst>
                </a:gridCol>
                <a:gridCol w="5257800">
                  <a:extLst>
                    <a:ext uri="{9D8B030D-6E8A-4147-A177-3AD203B41FA5}">
                      <a16:colId xmlns:a16="http://schemas.microsoft.com/office/drawing/2014/main" val="700468301"/>
                    </a:ext>
                  </a:extLst>
                </a:gridCol>
              </a:tblGrid>
              <a:tr h="676797">
                <a:tc>
                  <a:txBody>
                    <a:bodyPr/>
                    <a:lstStyle/>
                    <a:p>
                      <a:pPr algn="ctr"/>
                      <a:r>
                        <a:rPr lang="en-US" sz="2400"/>
                        <a:t>California Tax Credit Allocation Committee Opportunity Area</a:t>
                      </a:r>
                    </a:p>
                  </a:txBody>
                  <a:tcPr/>
                </a:tc>
                <a:tc>
                  <a:txBody>
                    <a:bodyPr/>
                    <a:lstStyle/>
                    <a:p>
                      <a:pPr algn="ctr"/>
                      <a:r>
                        <a:rPr lang="en-US" sz="2400"/>
                        <a:t>Percent of Inclusionary In Lieu Fee </a:t>
                      </a:r>
                    </a:p>
                  </a:txBody>
                  <a:tcPr/>
                </a:tc>
                <a:extLst>
                  <a:ext uri="{0D108BD9-81ED-4DB2-BD59-A6C34878D82A}">
                    <a16:rowId xmlns:a16="http://schemas.microsoft.com/office/drawing/2014/main" val="129970043"/>
                  </a:ext>
                </a:extLst>
              </a:tr>
              <a:tr h="676797">
                <a:tc>
                  <a:txBody>
                    <a:bodyPr/>
                    <a:lstStyle/>
                    <a:p>
                      <a:pPr algn="l"/>
                      <a:r>
                        <a:rPr lang="en-US" sz="2400"/>
                        <a:t>High Segregation and Poverty or Low Resource Area</a:t>
                      </a:r>
                    </a:p>
                  </a:txBody>
                  <a:tcPr/>
                </a:tc>
                <a:tc>
                  <a:txBody>
                    <a:bodyPr/>
                    <a:lstStyle/>
                    <a:p>
                      <a:pPr algn="ctr"/>
                      <a:r>
                        <a:rPr lang="en-US" sz="2400"/>
                        <a:t>100%</a:t>
                      </a:r>
                    </a:p>
                  </a:txBody>
                  <a:tcPr/>
                </a:tc>
                <a:extLst>
                  <a:ext uri="{0D108BD9-81ED-4DB2-BD59-A6C34878D82A}">
                    <a16:rowId xmlns:a16="http://schemas.microsoft.com/office/drawing/2014/main" val="3122377729"/>
                  </a:ext>
                </a:extLst>
              </a:tr>
              <a:tr h="382538">
                <a:tc>
                  <a:txBody>
                    <a:bodyPr/>
                    <a:lstStyle/>
                    <a:p>
                      <a:pPr algn="l"/>
                      <a:r>
                        <a:rPr lang="en-US" sz="2400"/>
                        <a:t>Moderate Resource Area</a:t>
                      </a:r>
                    </a:p>
                  </a:txBody>
                  <a:tcPr/>
                </a:tc>
                <a:tc>
                  <a:txBody>
                    <a:bodyPr/>
                    <a:lstStyle/>
                    <a:p>
                      <a:pPr algn="ctr"/>
                      <a:r>
                        <a:rPr lang="en-US" sz="2400"/>
                        <a:t>125%</a:t>
                      </a:r>
                    </a:p>
                  </a:txBody>
                  <a:tcPr/>
                </a:tc>
                <a:extLst>
                  <a:ext uri="{0D108BD9-81ED-4DB2-BD59-A6C34878D82A}">
                    <a16:rowId xmlns:a16="http://schemas.microsoft.com/office/drawing/2014/main" val="1978022129"/>
                  </a:ext>
                </a:extLst>
              </a:tr>
              <a:tr h="382538">
                <a:tc>
                  <a:txBody>
                    <a:bodyPr/>
                    <a:lstStyle/>
                    <a:p>
                      <a:pPr algn="l"/>
                      <a:r>
                        <a:rPr lang="en-US" sz="2400"/>
                        <a:t>High or Highest Resource Area</a:t>
                      </a:r>
                    </a:p>
                  </a:txBody>
                  <a:tcPr/>
                </a:tc>
                <a:tc>
                  <a:txBody>
                    <a:bodyPr/>
                    <a:lstStyle/>
                    <a:p>
                      <a:pPr algn="ctr"/>
                      <a:r>
                        <a:rPr lang="en-US" sz="2400"/>
                        <a:t>150% </a:t>
                      </a:r>
                    </a:p>
                  </a:txBody>
                  <a:tcPr/>
                </a:tc>
                <a:extLst>
                  <a:ext uri="{0D108BD9-81ED-4DB2-BD59-A6C34878D82A}">
                    <a16:rowId xmlns:a16="http://schemas.microsoft.com/office/drawing/2014/main" val="2260384187"/>
                  </a:ext>
                </a:extLst>
              </a:tr>
            </a:tbl>
          </a:graphicData>
        </a:graphic>
      </p:graphicFrame>
    </p:spTree>
    <p:extLst>
      <p:ext uri="{BB962C8B-B14F-4D97-AF65-F5344CB8AC3E}">
        <p14:creationId xmlns:p14="http://schemas.microsoft.com/office/powerpoint/2010/main" val="2826775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1BD1-24CA-FD8D-9F1E-7DB2671CB0A6}"/>
              </a:ext>
            </a:extLst>
          </p:cNvPr>
          <p:cNvSpPr>
            <a:spLocks noGrp="1"/>
          </p:cNvSpPr>
          <p:nvPr>
            <p:ph type="title"/>
          </p:nvPr>
        </p:nvSpPr>
        <p:spPr/>
        <p:txBody>
          <a:bodyPr/>
          <a:lstStyle/>
          <a:p>
            <a:r>
              <a:rPr lang="en-US"/>
              <a:t>13. Missing Middle Homes (SB10)</a:t>
            </a:r>
          </a:p>
        </p:txBody>
      </p:sp>
      <p:sp>
        <p:nvSpPr>
          <p:cNvPr id="3" name="Content Placeholder 2">
            <a:extLst>
              <a:ext uri="{FF2B5EF4-FFF2-40B4-BE49-F238E27FC236}">
                <a16:creationId xmlns:a16="http://schemas.microsoft.com/office/drawing/2014/main" id="{0D2F4973-B0A0-74C5-C94C-1004377DD55E}"/>
              </a:ext>
            </a:extLst>
          </p:cNvPr>
          <p:cNvSpPr>
            <a:spLocks noGrp="1"/>
          </p:cNvSpPr>
          <p:nvPr>
            <p:ph idx="1"/>
          </p:nvPr>
        </p:nvSpPr>
        <p:spPr/>
        <p:txBody>
          <a:bodyPr/>
          <a:lstStyle/>
          <a:p>
            <a:pPr marL="0" indent="0">
              <a:buNone/>
            </a:pPr>
            <a:r>
              <a:rPr lang="en-US" b="1"/>
              <a:t>On Site Affordable Housing Incentives</a:t>
            </a:r>
          </a:p>
          <a:p>
            <a:pPr marL="0" indent="0">
              <a:lnSpc>
                <a:spcPct val="100000"/>
              </a:lnSpc>
              <a:buNone/>
            </a:pPr>
            <a:r>
              <a:rPr lang="en-US"/>
              <a:t>Development that provide on-site affordable homes may use one of the following incentives:</a:t>
            </a:r>
          </a:p>
          <a:p>
            <a:pPr lvl="1">
              <a:lnSpc>
                <a:spcPct val="100000"/>
              </a:lnSpc>
            </a:pPr>
            <a:r>
              <a:rPr lang="en-US"/>
              <a:t>Neighborhood Enhancement Fee Waiver</a:t>
            </a:r>
          </a:p>
          <a:p>
            <a:pPr lvl="1">
              <a:lnSpc>
                <a:spcPct val="100000"/>
              </a:lnSpc>
            </a:pPr>
            <a:endParaRPr lang="en-US"/>
          </a:p>
          <a:p>
            <a:pPr lvl="1">
              <a:lnSpc>
                <a:spcPct val="100000"/>
              </a:lnSpc>
            </a:pPr>
            <a:r>
              <a:rPr lang="en-US"/>
              <a:t>Replacement of one required three-bedroom home with one additional two-bedroom home</a:t>
            </a:r>
          </a:p>
          <a:p>
            <a:pPr lvl="1">
              <a:lnSpc>
                <a:spcPct val="100000"/>
              </a:lnSpc>
            </a:pPr>
            <a:endParaRPr lang="en-US"/>
          </a:p>
          <a:p>
            <a:pPr lvl="1">
              <a:lnSpc>
                <a:spcPct val="100000"/>
              </a:lnSpc>
            </a:pPr>
            <a:r>
              <a:rPr lang="en-US"/>
              <a:t>A deviation from development regulations</a:t>
            </a:r>
          </a:p>
        </p:txBody>
      </p:sp>
    </p:spTree>
    <p:extLst>
      <p:ext uri="{BB962C8B-B14F-4D97-AF65-F5344CB8AC3E}">
        <p14:creationId xmlns:p14="http://schemas.microsoft.com/office/powerpoint/2010/main" val="754887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393C-CCFC-4A75-A06F-E77B48E26379}"/>
              </a:ext>
            </a:extLst>
          </p:cNvPr>
          <p:cNvSpPr>
            <a:spLocks noGrp="1"/>
          </p:cNvSpPr>
          <p:nvPr>
            <p:ph type="title"/>
          </p:nvPr>
        </p:nvSpPr>
        <p:spPr/>
        <p:txBody>
          <a:bodyPr/>
          <a:lstStyle/>
          <a:p>
            <a:r>
              <a:rPr lang="en-US"/>
              <a:t>13.	Missing Middle Homes (SB 10)</a:t>
            </a:r>
          </a:p>
        </p:txBody>
      </p:sp>
      <p:sp>
        <p:nvSpPr>
          <p:cNvPr id="3" name="Content Placeholder 2">
            <a:extLst>
              <a:ext uri="{FF2B5EF4-FFF2-40B4-BE49-F238E27FC236}">
                <a16:creationId xmlns:a16="http://schemas.microsoft.com/office/drawing/2014/main" id="{9DC85776-4C97-4D23-A463-C82C787B0022}"/>
              </a:ext>
            </a:extLst>
          </p:cNvPr>
          <p:cNvSpPr>
            <a:spLocks noGrp="1"/>
          </p:cNvSpPr>
          <p:nvPr>
            <p:ph idx="1"/>
          </p:nvPr>
        </p:nvSpPr>
        <p:spPr/>
        <p:txBody>
          <a:bodyPr>
            <a:normAutofit fontScale="92500" lnSpcReduction="10000"/>
          </a:bodyPr>
          <a:lstStyle/>
          <a:p>
            <a:pPr marL="0" indent="0">
              <a:buNone/>
            </a:pPr>
            <a:r>
              <a:rPr lang="en-US" b="1"/>
              <a:t>Development Regulations:</a:t>
            </a:r>
          </a:p>
          <a:p>
            <a:pPr>
              <a:lnSpc>
                <a:spcPct val="100000"/>
              </a:lnSpc>
              <a:spcBef>
                <a:spcPts val="1200"/>
              </a:spcBef>
            </a:pPr>
            <a:r>
              <a:rPr lang="en-US"/>
              <a:t>Applies RM-1-1 Base Zone requirements except for:</a:t>
            </a:r>
          </a:p>
          <a:p>
            <a:pPr lvl="1">
              <a:lnSpc>
                <a:spcPct val="100000"/>
              </a:lnSpc>
              <a:spcBef>
                <a:spcPts val="1200"/>
              </a:spcBef>
            </a:pPr>
            <a:r>
              <a:rPr lang="en-US"/>
              <a:t>Setbacks: 4 ft side/rear, 5-15 ft front</a:t>
            </a:r>
          </a:p>
          <a:p>
            <a:pPr lvl="1">
              <a:lnSpc>
                <a:spcPct val="100000"/>
              </a:lnSpc>
              <a:spcBef>
                <a:spcPts val="1200"/>
              </a:spcBef>
            </a:pPr>
            <a:r>
              <a:rPr lang="en-US"/>
              <a:t>Max Height: 35 ft or base zone (whichever is greater)</a:t>
            </a:r>
          </a:p>
          <a:p>
            <a:pPr lvl="1">
              <a:lnSpc>
                <a:spcPct val="100000"/>
              </a:lnSpc>
              <a:spcBef>
                <a:spcPts val="1200"/>
              </a:spcBef>
            </a:pPr>
            <a:r>
              <a:rPr lang="en-US"/>
              <a:t>Minimum lot size: 1,000 sq ft</a:t>
            </a:r>
          </a:p>
          <a:p>
            <a:pPr lvl="1">
              <a:lnSpc>
                <a:spcPct val="100000"/>
              </a:lnSpc>
              <a:spcBef>
                <a:spcPts val="1200"/>
              </a:spcBef>
            </a:pPr>
            <a:r>
              <a:rPr lang="en-US"/>
              <a:t>Floor area ratio: 3.0 or base zone (whichever is greater)</a:t>
            </a:r>
          </a:p>
          <a:p>
            <a:pPr lvl="1">
              <a:lnSpc>
                <a:spcPct val="100000"/>
              </a:lnSpc>
              <a:spcBef>
                <a:spcPts val="1200"/>
              </a:spcBef>
            </a:pPr>
            <a:endParaRPr lang="en-US"/>
          </a:p>
          <a:p>
            <a:pPr>
              <a:lnSpc>
                <a:spcPct val="100000"/>
              </a:lnSpc>
              <a:spcBef>
                <a:spcPts val="1200"/>
              </a:spcBef>
            </a:pPr>
            <a:r>
              <a:rPr lang="en-US"/>
              <a:t>Requires access from street frontage</a:t>
            </a:r>
          </a:p>
          <a:p>
            <a:pPr>
              <a:lnSpc>
                <a:spcPct val="100000"/>
              </a:lnSpc>
              <a:spcBef>
                <a:spcPts val="1200"/>
              </a:spcBef>
            </a:pPr>
            <a:r>
              <a:rPr lang="en-US"/>
              <a:t>Sets limits on driveway and parking coverage</a:t>
            </a:r>
          </a:p>
          <a:p>
            <a:pPr lvl="1">
              <a:lnSpc>
                <a:spcPct val="100000"/>
              </a:lnSpc>
              <a:spcBef>
                <a:spcPts val="1200"/>
              </a:spcBef>
            </a:pPr>
            <a:endParaRPr lang="en-US"/>
          </a:p>
        </p:txBody>
      </p:sp>
    </p:spTree>
    <p:extLst>
      <p:ext uri="{BB962C8B-B14F-4D97-AF65-F5344CB8AC3E}">
        <p14:creationId xmlns:p14="http://schemas.microsoft.com/office/powerpoint/2010/main" val="3140489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393C-CCFC-4A75-A06F-E77B48E26379}"/>
              </a:ext>
            </a:extLst>
          </p:cNvPr>
          <p:cNvSpPr>
            <a:spLocks noGrp="1"/>
          </p:cNvSpPr>
          <p:nvPr>
            <p:ph type="title"/>
          </p:nvPr>
        </p:nvSpPr>
        <p:spPr/>
        <p:txBody>
          <a:bodyPr/>
          <a:lstStyle/>
          <a:p>
            <a:r>
              <a:rPr lang="en-US"/>
              <a:t>13. Missing Middle Homes (SB 10)</a:t>
            </a:r>
          </a:p>
        </p:txBody>
      </p:sp>
      <p:sp>
        <p:nvSpPr>
          <p:cNvPr id="3" name="Content Placeholder 2">
            <a:extLst>
              <a:ext uri="{FF2B5EF4-FFF2-40B4-BE49-F238E27FC236}">
                <a16:creationId xmlns:a16="http://schemas.microsoft.com/office/drawing/2014/main" id="{9DC85776-4C97-4D23-A463-C82C787B0022}"/>
              </a:ext>
            </a:extLst>
          </p:cNvPr>
          <p:cNvSpPr>
            <a:spLocks noGrp="1"/>
          </p:cNvSpPr>
          <p:nvPr>
            <p:ph idx="1"/>
          </p:nvPr>
        </p:nvSpPr>
        <p:spPr/>
        <p:txBody>
          <a:bodyPr>
            <a:normAutofit/>
          </a:bodyPr>
          <a:lstStyle/>
          <a:p>
            <a:pPr marL="0" indent="0">
              <a:buNone/>
            </a:pPr>
            <a:r>
              <a:rPr lang="en-US" b="1"/>
              <a:t>Bedrooms</a:t>
            </a:r>
          </a:p>
          <a:p>
            <a:pPr marL="0" indent="0">
              <a:buNone/>
            </a:pPr>
            <a:r>
              <a:rPr lang="en-US" b="1"/>
              <a:t>For developments with more than four homes:</a:t>
            </a:r>
          </a:p>
          <a:p>
            <a:pPr>
              <a:lnSpc>
                <a:spcPct val="100000"/>
              </a:lnSpc>
              <a:spcBef>
                <a:spcPts val="1200"/>
              </a:spcBef>
            </a:pPr>
            <a:r>
              <a:rPr lang="en-US"/>
              <a:t>At least 2 homes have 3+ bedrooms; and</a:t>
            </a:r>
          </a:p>
          <a:p>
            <a:pPr>
              <a:lnSpc>
                <a:spcPct val="100000"/>
              </a:lnSpc>
              <a:spcBef>
                <a:spcPts val="1200"/>
              </a:spcBef>
            </a:pPr>
            <a:r>
              <a:rPr lang="en-US"/>
              <a:t>At least 1 home has 2+ bedrooms</a:t>
            </a:r>
          </a:p>
        </p:txBody>
      </p:sp>
    </p:spTree>
    <p:extLst>
      <p:ext uri="{BB962C8B-B14F-4D97-AF65-F5344CB8AC3E}">
        <p14:creationId xmlns:p14="http://schemas.microsoft.com/office/powerpoint/2010/main" val="3262295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2393C-CCFC-4A75-A06F-E77B48E26379}"/>
              </a:ext>
            </a:extLst>
          </p:cNvPr>
          <p:cNvSpPr>
            <a:spLocks noGrp="1"/>
          </p:cNvSpPr>
          <p:nvPr>
            <p:ph type="title"/>
          </p:nvPr>
        </p:nvSpPr>
        <p:spPr/>
        <p:txBody>
          <a:bodyPr/>
          <a:lstStyle/>
          <a:p>
            <a:r>
              <a:rPr lang="en-US"/>
              <a:t>13.	Missing Middle Homes (SB 10)</a:t>
            </a:r>
          </a:p>
        </p:txBody>
      </p:sp>
      <p:sp>
        <p:nvSpPr>
          <p:cNvPr id="3" name="Content Placeholder 2">
            <a:extLst>
              <a:ext uri="{FF2B5EF4-FFF2-40B4-BE49-F238E27FC236}">
                <a16:creationId xmlns:a16="http://schemas.microsoft.com/office/drawing/2014/main" id="{9DC85776-4C97-4D23-A463-C82C787B0022}"/>
              </a:ext>
            </a:extLst>
          </p:cNvPr>
          <p:cNvSpPr>
            <a:spLocks noGrp="1"/>
          </p:cNvSpPr>
          <p:nvPr>
            <p:ph idx="1"/>
          </p:nvPr>
        </p:nvSpPr>
        <p:spPr/>
        <p:txBody>
          <a:bodyPr>
            <a:normAutofit/>
          </a:bodyPr>
          <a:lstStyle/>
          <a:p>
            <a:pPr marL="0" indent="0">
              <a:buNone/>
            </a:pPr>
            <a:r>
              <a:rPr lang="en-US" b="1"/>
              <a:t>Parking</a:t>
            </a:r>
          </a:p>
          <a:p>
            <a:pPr>
              <a:lnSpc>
                <a:spcPct val="100000"/>
              </a:lnSpc>
              <a:spcBef>
                <a:spcPts val="1200"/>
              </a:spcBef>
            </a:pPr>
            <a:r>
              <a:rPr lang="en-US"/>
              <a:t>Inside Transit Priority Area (TPA)</a:t>
            </a:r>
          </a:p>
          <a:p>
            <a:pPr lvl="1">
              <a:lnSpc>
                <a:spcPct val="100000"/>
              </a:lnSpc>
              <a:spcBef>
                <a:spcPts val="1200"/>
              </a:spcBef>
            </a:pPr>
            <a:r>
              <a:rPr lang="en-US"/>
              <a:t>State parking allowances apply (AB 2097)</a:t>
            </a:r>
          </a:p>
          <a:p>
            <a:pPr lvl="1">
              <a:lnSpc>
                <a:spcPct val="100000"/>
              </a:lnSpc>
              <a:spcBef>
                <a:spcPts val="1200"/>
              </a:spcBef>
            </a:pPr>
            <a:r>
              <a:rPr lang="en-US"/>
              <a:t>Development provides parking along with other uses  </a:t>
            </a:r>
          </a:p>
          <a:p>
            <a:pPr>
              <a:lnSpc>
                <a:spcPct val="100000"/>
              </a:lnSpc>
              <a:spcBef>
                <a:spcPts val="1200"/>
              </a:spcBef>
            </a:pPr>
            <a:r>
              <a:rPr lang="en-US"/>
              <a:t>Outside TPA</a:t>
            </a:r>
          </a:p>
          <a:p>
            <a:pPr lvl="1">
              <a:lnSpc>
                <a:spcPct val="100000"/>
              </a:lnSpc>
              <a:spcBef>
                <a:spcPts val="1200"/>
              </a:spcBef>
            </a:pPr>
            <a:r>
              <a:rPr lang="en-US"/>
              <a:t>No additional parking required for first 2 homes </a:t>
            </a:r>
          </a:p>
          <a:p>
            <a:pPr lvl="1">
              <a:lnSpc>
                <a:spcPct val="100000"/>
              </a:lnSpc>
              <a:spcBef>
                <a:spcPts val="1200"/>
              </a:spcBef>
            </a:pPr>
            <a:r>
              <a:rPr lang="en-US"/>
              <a:t>One parking space for each additional home after the first 2</a:t>
            </a:r>
          </a:p>
        </p:txBody>
      </p:sp>
    </p:spTree>
    <p:extLst>
      <p:ext uri="{BB962C8B-B14F-4D97-AF65-F5344CB8AC3E}">
        <p14:creationId xmlns:p14="http://schemas.microsoft.com/office/powerpoint/2010/main" val="1003839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F54FC-8268-432F-AE9E-A0E275C6AEA9}"/>
              </a:ext>
            </a:extLst>
          </p:cNvPr>
          <p:cNvSpPr>
            <a:spLocks noGrp="1"/>
          </p:cNvSpPr>
          <p:nvPr>
            <p:ph type="title"/>
          </p:nvPr>
        </p:nvSpPr>
        <p:spPr/>
        <p:txBody>
          <a:bodyPr/>
          <a:lstStyle/>
          <a:p>
            <a:r>
              <a:rPr lang="en-US"/>
              <a:t>13.	Missing Middle Homes (SB 10)</a:t>
            </a:r>
          </a:p>
        </p:txBody>
      </p:sp>
      <p:sp>
        <p:nvSpPr>
          <p:cNvPr id="3" name="Content Placeholder 2">
            <a:extLst>
              <a:ext uri="{FF2B5EF4-FFF2-40B4-BE49-F238E27FC236}">
                <a16:creationId xmlns:a16="http://schemas.microsoft.com/office/drawing/2014/main" id="{A67C89BB-8060-4B51-BF6B-F8DC47B0884D}"/>
              </a:ext>
            </a:extLst>
          </p:cNvPr>
          <p:cNvSpPr>
            <a:spLocks noGrp="1"/>
          </p:cNvSpPr>
          <p:nvPr>
            <p:ph idx="1"/>
          </p:nvPr>
        </p:nvSpPr>
        <p:spPr/>
        <p:txBody>
          <a:bodyPr>
            <a:normAutofit/>
          </a:bodyPr>
          <a:lstStyle/>
          <a:p>
            <a:pPr marL="0" indent="0">
              <a:lnSpc>
                <a:spcPct val="100000"/>
              </a:lnSpc>
              <a:spcBef>
                <a:spcPts val="1200"/>
              </a:spcBef>
              <a:buNone/>
            </a:pPr>
            <a:r>
              <a:rPr lang="en-US" b="1"/>
              <a:t>Homeownership</a:t>
            </a:r>
          </a:p>
          <a:p>
            <a:pPr>
              <a:lnSpc>
                <a:spcPct val="100000"/>
              </a:lnSpc>
              <a:spcBef>
                <a:spcPts val="1200"/>
              </a:spcBef>
            </a:pPr>
            <a:r>
              <a:rPr lang="en-US"/>
              <a:t>Require that parcel could be subdivided into individual ownership without the need for additional physical improvements</a:t>
            </a:r>
          </a:p>
          <a:p>
            <a:pPr marL="0" indent="0">
              <a:lnSpc>
                <a:spcPct val="100000"/>
              </a:lnSpc>
              <a:spcBef>
                <a:spcPts val="1200"/>
              </a:spcBef>
              <a:buNone/>
            </a:pPr>
            <a:r>
              <a:rPr lang="en-US" b="1"/>
              <a:t>Fees </a:t>
            </a:r>
          </a:p>
          <a:p>
            <a:pPr>
              <a:lnSpc>
                <a:spcPct val="100000"/>
              </a:lnSpc>
              <a:spcBef>
                <a:spcPts val="1200"/>
              </a:spcBef>
            </a:pPr>
            <a:r>
              <a:rPr lang="en-US"/>
              <a:t>Development Impact Fee at the multifamily rate </a:t>
            </a:r>
          </a:p>
          <a:p>
            <a:pPr>
              <a:lnSpc>
                <a:spcPct val="100000"/>
              </a:lnSpc>
              <a:spcBef>
                <a:spcPts val="1200"/>
              </a:spcBef>
            </a:pPr>
            <a:r>
              <a:rPr lang="en-US"/>
              <a:t>Neighborhood Enhancement Fund Fees</a:t>
            </a:r>
          </a:p>
          <a:p>
            <a:endParaRPr lang="en-US"/>
          </a:p>
          <a:p>
            <a:endParaRPr lang="en-US"/>
          </a:p>
        </p:txBody>
      </p:sp>
    </p:spTree>
    <p:extLst>
      <p:ext uri="{BB962C8B-B14F-4D97-AF65-F5344CB8AC3E}">
        <p14:creationId xmlns:p14="http://schemas.microsoft.com/office/powerpoint/2010/main" val="17158790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F54FC-8268-432F-AE9E-A0E275C6AEA9}"/>
              </a:ext>
            </a:extLst>
          </p:cNvPr>
          <p:cNvSpPr>
            <a:spLocks noGrp="1"/>
          </p:cNvSpPr>
          <p:nvPr>
            <p:ph type="title"/>
          </p:nvPr>
        </p:nvSpPr>
        <p:spPr/>
        <p:txBody>
          <a:bodyPr/>
          <a:lstStyle/>
          <a:p>
            <a:r>
              <a:rPr lang="en-US"/>
              <a:t>13.	Missing Middle Homes (SB 10)</a:t>
            </a:r>
          </a:p>
        </p:txBody>
      </p:sp>
      <p:sp>
        <p:nvSpPr>
          <p:cNvPr id="3" name="Content Placeholder 2">
            <a:extLst>
              <a:ext uri="{FF2B5EF4-FFF2-40B4-BE49-F238E27FC236}">
                <a16:creationId xmlns:a16="http://schemas.microsoft.com/office/drawing/2014/main" id="{A67C89BB-8060-4B51-BF6B-F8DC47B0884D}"/>
              </a:ext>
            </a:extLst>
          </p:cNvPr>
          <p:cNvSpPr>
            <a:spLocks noGrp="1"/>
          </p:cNvSpPr>
          <p:nvPr>
            <p:ph idx="1"/>
          </p:nvPr>
        </p:nvSpPr>
        <p:spPr/>
        <p:txBody>
          <a:bodyPr>
            <a:normAutofit/>
          </a:bodyPr>
          <a:lstStyle/>
          <a:p>
            <a:pPr marL="0" indent="0">
              <a:lnSpc>
                <a:spcPct val="100000"/>
              </a:lnSpc>
              <a:spcBef>
                <a:spcPts val="1200"/>
              </a:spcBef>
              <a:buNone/>
            </a:pPr>
            <a:r>
              <a:rPr lang="en-US" b="1"/>
              <a:t>ADUs</a:t>
            </a:r>
          </a:p>
          <a:p>
            <a:r>
              <a:rPr lang="en-US"/>
              <a:t>Single Family Zones</a:t>
            </a:r>
          </a:p>
          <a:p>
            <a:pPr lvl="1"/>
            <a:r>
              <a:rPr lang="en-US"/>
              <a:t>One ADU</a:t>
            </a:r>
          </a:p>
          <a:p>
            <a:pPr lvl="1"/>
            <a:r>
              <a:rPr lang="en-US"/>
              <a:t>One JADU</a:t>
            </a:r>
          </a:p>
          <a:p>
            <a:pPr lvl="1"/>
            <a:endParaRPr lang="en-US"/>
          </a:p>
          <a:p>
            <a:r>
              <a:rPr lang="en-US"/>
              <a:t>Multi Family Zones</a:t>
            </a:r>
          </a:p>
          <a:p>
            <a:pPr lvl="1"/>
            <a:r>
              <a:rPr lang="en-US"/>
              <a:t>Two ADUs</a:t>
            </a:r>
          </a:p>
          <a:p>
            <a:pPr lvl="1"/>
            <a:r>
              <a:rPr lang="en-US"/>
              <a:t>Two JADUs</a:t>
            </a:r>
          </a:p>
          <a:p>
            <a:endParaRPr lang="en-US"/>
          </a:p>
        </p:txBody>
      </p:sp>
    </p:spTree>
    <p:extLst>
      <p:ext uri="{BB962C8B-B14F-4D97-AF65-F5344CB8AC3E}">
        <p14:creationId xmlns:p14="http://schemas.microsoft.com/office/powerpoint/2010/main" val="33337418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EA2CDA68-F6F8-327D-2F4B-40E3133B81B2}"/>
              </a:ext>
            </a:extLst>
          </p:cNvPr>
          <p:cNvGrpSpPr/>
          <p:nvPr/>
        </p:nvGrpSpPr>
        <p:grpSpPr>
          <a:xfrm>
            <a:off x="6320118" y="1752107"/>
            <a:ext cx="5272180" cy="4476093"/>
            <a:chOff x="324629" y="1549496"/>
            <a:chExt cx="3704905" cy="4111618"/>
          </a:xfrm>
        </p:grpSpPr>
        <p:sp>
          <p:nvSpPr>
            <p:cNvPr id="48" name="TextBox 47">
              <a:extLst>
                <a:ext uri="{FF2B5EF4-FFF2-40B4-BE49-F238E27FC236}">
                  <a16:creationId xmlns:a16="http://schemas.microsoft.com/office/drawing/2014/main" id="{C3FAAAC4-295D-1649-4312-1DAEB00137C3}"/>
                </a:ext>
              </a:extLst>
            </p:cNvPr>
            <p:cNvSpPr txBox="1"/>
            <p:nvPr/>
          </p:nvSpPr>
          <p:spPr>
            <a:xfrm>
              <a:off x="420094" y="1549496"/>
              <a:ext cx="3469829" cy="339258"/>
            </a:xfrm>
            <a:prstGeom prst="rect">
              <a:avLst/>
            </a:prstGeom>
            <a:noFill/>
          </p:spPr>
          <p:txBody>
            <a:bodyPr wrap="square" lIns="91440" tIns="45720" rIns="91440" bIns="45720" anchor="t">
              <a:spAutoFit/>
            </a:bodyPr>
            <a:lstStyle/>
            <a:p>
              <a:pPr algn="ctr"/>
              <a:r>
                <a:rPr lang="en-US" b="1"/>
                <a:t>Homes Requirements Breakdown</a:t>
              </a:r>
              <a:endParaRPr lang="en-US"/>
            </a:p>
          </p:txBody>
        </p:sp>
        <p:sp>
          <p:nvSpPr>
            <p:cNvPr id="49" name="Rectangle 48">
              <a:extLst>
                <a:ext uri="{FF2B5EF4-FFF2-40B4-BE49-F238E27FC236}">
                  <a16:creationId xmlns:a16="http://schemas.microsoft.com/office/drawing/2014/main" id="{6902757B-A63F-FED5-9FD2-A95F0DBCB6F9}"/>
                </a:ext>
              </a:extLst>
            </p:cNvPr>
            <p:cNvSpPr/>
            <p:nvPr/>
          </p:nvSpPr>
          <p:spPr>
            <a:xfrm>
              <a:off x="330470" y="2021012"/>
              <a:ext cx="3699064" cy="585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 Bedroom Home Required</a:t>
              </a:r>
            </a:p>
          </p:txBody>
        </p:sp>
        <p:sp>
          <p:nvSpPr>
            <p:cNvPr id="50" name="Rectangle 49">
              <a:extLst>
                <a:ext uri="{FF2B5EF4-FFF2-40B4-BE49-F238E27FC236}">
                  <a16:creationId xmlns:a16="http://schemas.microsoft.com/office/drawing/2014/main" id="{E9C79C91-938B-E7FA-947C-1920D0FA4969}"/>
                </a:ext>
              </a:extLst>
            </p:cNvPr>
            <p:cNvSpPr/>
            <p:nvPr/>
          </p:nvSpPr>
          <p:spPr>
            <a:xfrm>
              <a:off x="325458" y="2784728"/>
              <a:ext cx="3699064" cy="5852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 Bedroom Home Required</a:t>
              </a:r>
            </a:p>
          </p:txBody>
        </p:sp>
        <p:sp>
          <p:nvSpPr>
            <p:cNvPr id="51" name="Rectangle 50">
              <a:extLst>
                <a:ext uri="{FF2B5EF4-FFF2-40B4-BE49-F238E27FC236}">
                  <a16:creationId xmlns:a16="http://schemas.microsoft.com/office/drawing/2014/main" id="{58FFAC5B-8B3E-0C94-D54E-85AAE96771E2}"/>
                </a:ext>
              </a:extLst>
            </p:cNvPr>
            <p:cNvSpPr/>
            <p:nvPr/>
          </p:nvSpPr>
          <p:spPr>
            <a:xfrm>
              <a:off x="330470" y="3548444"/>
              <a:ext cx="3699064" cy="585233"/>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t>2 Bedroom Home Required</a:t>
              </a:r>
            </a:p>
          </p:txBody>
        </p:sp>
        <p:sp>
          <p:nvSpPr>
            <p:cNvPr id="52" name="Rectangle 51">
              <a:extLst>
                <a:ext uri="{FF2B5EF4-FFF2-40B4-BE49-F238E27FC236}">
                  <a16:creationId xmlns:a16="http://schemas.microsoft.com/office/drawing/2014/main" id="{4FB4DF09-7C98-7529-5FF3-32061A301A56}"/>
                </a:ext>
              </a:extLst>
            </p:cNvPr>
            <p:cNvSpPr/>
            <p:nvPr/>
          </p:nvSpPr>
          <p:spPr>
            <a:xfrm>
              <a:off x="324629" y="4312166"/>
              <a:ext cx="3699064" cy="5852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solidFill>
                    <a:sysClr val="windowText" lastClr="000000"/>
                  </a:solidFill>
                </a:rPr>
                <a:t>1 Home - No Bedroom Specifications</a:t>
              </a:r>
            </a:p>
          </p:txBody>
        </p:sp>
        <p:sp>
          <p:nvSpPr>
            <p:cNvPr id="53" name="Rectangle 52">
              <a:extLst>
                <a:ext uri="{FF2B5EF4-FFF2-40B4-BE49-F238E27FC236}">
                  <a16:creationId xmlns:a16="http://schemas.microsoft.com/office/drawing/2014/main" id="{8F08690E-16CB-8EB0-8103-22952FA55EC9}"/>
                </a:ext>
              </a:extLst>
            </p:cNvPr>
            <p:cNvSpPr/>
            <p:nvPr/>
          </p:nvSpPr>
          <p:spPr>
            <a:xfrm>
              <a:off x="325459" y="5075881"/>
              <a:ext cx="3699064" cy="5852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solidFill>
                    <a:sysClr val="windowText" lastClr="000000"/>
                  </a:solidFill>
                </a:rPr>
                <a:t>1 Home - No Bedroom Specifications</a:t>
              </a:r>
            </a:p>
          </p:txBody>
        </p:sp>
      </p:grpSp>
      <p:sp>
        <p:nvSpPr>
          <p:cNvPr id="4" name="Title 3">
            <a:extLst>
              <a:ext uri="{FF2B5EF4-FFF2-40B4-BE49-F238E27FC236}">
                <a16:creationId xmlns:a16="http://schemas.microsoft.com/office/drawing/2014/main" id="{A904125C-1DAF-CDA6-7FB8-72020DA79AA2}"/>
              </a:ext>
            </a:extLst>
          </p:cNvPr>
          <p:cNvSpPr>
            <a:spLocks noGrp="1"/>
          </p:cNvSpPr>
          <p:nvPr>
            <p:ph type="title"/>
          </p:nvPr>
        </p:nvSpPr>
        <p:spPr/>
        <p:txBody>
          <a:bodyPr/>
          <a:lstStyle/>
          <a:p>
            <a:r>
              <a:rPr lang="en-US"/>
              <a:t>Missing Middle Development Scenario </a:t>
            </a:r>
          </a:p>
        </p:txBody>
      </p:sp>
      <p:sp>
        <p:nvSpPr>
          <p:cNvPr id="8" name="TextBox 7">
            <a:extLst>
              <a:ext uri="{FF2B5EF4-FFF2-40B4-BE49-F238E27FC236}">
                <a16:creationId xmlns:a16="http://schemas.microsoft.com/office/drawing/2014/main" id="{28D8FFAA-B87B-5C46-D6A6-8B2B9555C154}"/>
              </a:ext>
            </a:extLst>
          </p:cNvPr>
          <p:cNvSpPr txBox="1"/>
          <p:nvPr/>
        </p:nvSpPr>
        <p:spPr>
          <a:xfrm>
            <a:off x="563955" y="1690688"/>
            <a:ext cx="4286865" cy="1569660"/>
          </a:xfrm>
          <a:prstGeom prst="rect">
            <a:avLst/>
          </a:prstGeom>
          <a:noFill/>
        </p:spPr>
        <p:txBody>
          <a:bodyPr wrap="square">
            <a:spAutoFit/>
          </a:bodyPr>
          <a:lstStyle/>
          <a:p>
            <a:r>
              <a:rPr lang="en-US" sz="2400" b="1">
                <a:ea typeface="Open Sans" panose="020B0606030504020204" pitchFamily="34" charset="0"/>
                <a:cs typeface="Open Sans" panose="020B0606030504020204" pitchFamily="34" charset="0"/>
              </a:rPr>
              <a:t>Scenario</a:t>
            </a:r>
          </a:p>
          <a:p>
            <a:r>
              <a:rPr lang="en-US" sz="2400">
                <a:ea typeface="Open Sans" panose="020B0606030504020204" pitchFamily="34" charset="0"/>
                <a:cs typeface="Open Sans" panose="020B0606030504020204" pitchFamily="34" charset="0"/>
              </a:rPr>
              <a:t>Lot Size: 5,000 Sq Ft</a:t>
            </a:r>
          </a:p>
          <a:p>
            <a:r>
              <a:rPr lang="en-US" sz="2400">
                <a:ea typeface="Open Sans" panose="020B0606030504020204" pitchFamily="34" charset="0"/>
                <a:cs typeface="Open Sans" panose="020B0606030504020204" pitchFamily="34" charset="0"/>
              </a:rPr>
              <a:t>Base Zone: RS-1-7</a:t>
            </a:r>
          </a:p>
          <a:p>
            <a:r>
              <a:rPr lang="en-US" sz="2400">
                <a:ea typeface="Open Sans" panose="020B0606030504020204" pitchFamily="34" charset="0"/>
                <a:cs typeface="Open Sans" panose="020B0606030504020204" pitchFamily="34" charset="0"/>
              </a:rPr>
              <a:t>TCAC Area: High Resource</a:t>
            </a:r>
          </a:p>
        </p:txBody>
      </p:sp>
      <p:sp>
        <p:nvSpPr>
          <p:cNvPr id="10" name="TextBox 9">
            <a:extLst>
              <a:ext uri="{FF2B5EF4-FFF2-40B4-BE49-F238E27FC236}">
                <a16:creationId xmlns:a16="http://schemas.microsoft.com/office/drawing/2014/main" id="{9F2E9111-2218-B5C6-B533-84C0534BE81E}"/>
              </a:ext>
            </a:extLst>
          </p:cNvPr>
          <p:cNvSpPr txBox="1"/>
          <p:nvPr/>
        </p:nvSpPr>
        <p:spPr>
          <a:xfrm>
            <a:off x="563955" y="3260348"/>
            <a:ext cx="4286865" cy="461665"/>
          </a:xfrm>
          <a:prstGeom prst="rect">
            <a:avLst/>
          </a:prstGeom>
          <a:noFill/>
        </p:spPr>
        <p:txBody>
          <a:bodyPr wrap="square">
            <a:spAutoFit/>
          </a:bodyPr>
          <a:lstStyle/>
          <a:p>
            <a:r>
              <a:rPr lang="en-US" sz="2400" b="1">
                <a:ea typeface="Open Sans" panose="020B0606030504020204" pitchFamily="34" charset="0"/>
                <a:cs typeface="Open Sans" panose="020B0606030504020204" pitchFamily="34" charset="0"/>
              </a:rPr>
              <a:t>How many allowed homes?</a:t>
            </a:r>
          </a:p>
        </p:txBody>
      </p:sp>
      <p:sp>
        <p:nvSpPr>
          <p:cNvPr id="13" name="TextBox 12">
            <a:extLst>
              <a:ext uri="{FF2B5EF4-FFF2-40B4-BE49-F238E27FC236}">
                <a16:creationId xmlns:a16="http://schemas.microsoft.com/office/drawing/2014/main" id="{44D9B0D1-0C89-924F-4D82-178909A89EA5}"/>
              </a:ext>
            </a:extLst>
          </p:cNvPr>
          <p:cNvSpPr txBox="1"/>
          <p:nvPr/>
        </p:nvSpPr>
        <p:spPr>
          <a:xfrm>
            <a:off x="563954" y="3722013"/>
            <a:ext cx="4286865" cy="2539157"/>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US" sz="2400">
                <a:ea typeface="Open Sans" panose="020B0606030504020204" pitchFamily="34" charset="0"/>
                <a:cs typeface="Open Sans" panose="020B0606030504020204" pitchFamily="34" charset="0"/>
              </a:rPr>
              <a:t>Five allowed homes</a:t>
            </a:r>
          </a:p>
          <a:p>
            <a:pPr marL="342900" indent="-342900">
              <a:spcAft>
                <a:spcPts val="600"/>
              </a:spcAft>
              <a:buFont typeface="Arial" panose="020B0604020202020204" pitchFamily="34" charset="0"/>
              <a:buChar char="•"/>
            </a:pPr>
            <a:r>
              <a:rPr lang="en-US" sz="2400"/>
              <a:t>Two 3-bedroom homes and one 2-bedroom home</a:t>
            </a:r>
          </a:p>
          <a:p>
            <a:pPr marL="342900" indent="-342900">
              <a:spcAft>
                <a:spcPts val="600"/>
              </a:spcAft>
              <a:buFont typeface="Arial" panose="020B0604020202020204" pitchFamily="34" charset="0"/>
              <a:buChar char="•"/>
            </a:pPr>
            <a:r>
              <a:rPr lang="en-US" sz="2400"/>
              <a:t>Two deed-restricted affordable units</a:t>
            </a:r>
          </a:p>
          <a:p>
            <a:pPr marL="342900" indent="-342900">
              <a:spcAft>
                <a:spcPts val="600"/>
              </a:spcAft>
              <a:buFont typeface="Arial" panose="020B0604020202020204" pitchFamily="34" charset="0"/>
              <a:buChar char="•"/>
            </a:pPr>
            <a:r>
              <a:rPr lang="en-US" sz="2400"/>
              <a:t>One ADU/One JADU</a:t>
            </a:r>
          </a:p>
        </p:txBody>
      </p:sp>
      <p:sp>
        <p:nvSpPr>
          <p:cNvPr id="3" name="Rectangle 2">
            <a:extLst>
              <a:ext uri="{FF2B5EF4-FFF2-40B4-BE49-F238E27FC236}">
                <a16:creationId xmlns:a16="http://schemas.microsoft.com/office/drawing/2014/main" id="{CBFAA6BA-EEB2-414D-9DC2-BFF6AD5F5AD3}"/>
              </a:ext>
            </a:extLst>
          </p:cNvPr>
          <p:cNvSpPr/>
          <p:nvPr/>
        </p:nvSpPr>
        <p:spPr>
          <a:xfrm>
            <a:off x="5081379" y="3955469"/>
            <a:ext cx="1152921" cy="63711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JADU</a:t>
            </a:r>
          </a:p>
        </p:txBody>
      </p:sp>
      <p:sp>
        <p:nvSpPr>
          <p:cNvPr id="6" name="Rectangle 5">
            <a:extLst>
              <a:ext uri="{FF2B5EF4-FFF2-40B4-BE49-F238E27FC236}">
                <a16:creationId xmlns:a16="http://schemas.microsoft.com/office/drawing/2014/main" id="{8267D0A1-C509-8145-7780-02B4951E43F9}"/>
              </a:ext>
            </a:extLst>
          </p:cNvPr>
          <p:cNvSpPr/>
          <p:nvPr/>
        </p:nvSpPr>
        <p:spPr>
          <a:xfrm>
            <a:off x="5076933" y="2265421"/>
            <a:ext cx="1152921" cy="63711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ADU</a:t>
            </a:r>
          </a:p>
        </p:txBody>
      </p:sp>
    </p:spTree>
    <p:extLst>
      <p:ext uri="{BB962C8B-B14F-4D97-AF65-F5344CB8AC3E}">
        <p14:creationId xmlns:p14="http://schemas.microsoft.com/office/powerpoint/2010/main" val="11393848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FD1AD-92D1-4C71-809B-B64BAF2BC29D}"/>
              </a:ext>
            </a:extLst>
          </p:cNvPr>
          <p:cNvSpPr>
            <a:spLocks noGrp="1"/>
          </p:cNvSpPr>
          <p:nvPr>
            <p:ph type="title"/>
          </p:nvPr>
        </p:nvSpPr>
        <p:spPr/>
        <p:txBody>
          <a:bodyPr/>
          <a:lstStyle/>
          <a:p>
            <a:r>
              <a:rPr lang="en-US"/>
              <a:t>Next Steps</a:t>
            </a:r>
          </a:p>
        </p:txBody>
      </p:sp>
      <p:graphicFrame>
        <p:nvGraphicFramePr>
          <p:cNvPr id="4" name="Content Placeholder 3">
            <a:extLst>
              <a:ext uri="{FF2B5EF4-FFF2-40B4-BE49-F238E27FC236}">
                <a16:creationId xmlns:a16="http://schemas.microsoft.com/office/drawing/2014/main" id="{C916AE4A-FE22-46AD-8B73-FD4846BC5670}"/>
              </a:ext>
            </a:extLst>
          </p:cNvPr>
          <p:cNvGraphicFramePr>
            <a:graphicFrameLocks noGrp="1"/>
          </p:cNvGraphicFramePr>
          <p:nvPr>
            <p:ph idx="1"/>
            <p:extLst>
              <p:ext uri="{D42A27DB-BD31-4B8C-83A1-F6EECF244321}">
                <p14:modId xmlns:p14="http://schemas.microsoft.com/office/powerpoint/2010/main" val="17073762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904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547D0B-A6A8-4353-9427-303D417341B1}"/>
              </a:ext>
            </a:extLst>
          </p:cNvPr>
          <p:cNvSpPr>
            <a:spLocks noGrp="1"/>
          </p:cNvSpPr>
          <p:nvPr>
            <p:ph type="title"/>
          </p:nvPr>
        </p:nvSpPr>
        <p:spPr/>
        <p:txBody>
          <a:bodyPr>
            <a:normAutofit/>
          </a:bodyPr>
          <a:lstStyle/>
          <a:p>
            <a:r>
              <a:rPr lang="en-US"/>
              <a:t>2021-2029 City Regional Housing Needs Allocation</a:t>
            </a:r>
          </a:p>
        </p:txBody>
      </p:sp>
      <p:graphicFrame>
        <p:nvGraphicFramePr>
          <p:cNvPr id="8" name="Table 8">
            <a:extLst>
              <a:ext uri="{FF2B5EF4-FFF2-40B4-BE49-F238E27FC236}">
                <a16:creationId xmlns:a16="http://schemas.microsoft.com/office/drawing/2014/main" id="{55A64755-2D55-4AAF-A8B1-8B13C265FA0F}"/>
              </a:ext>
            </a:extLst>
          </p:cNvPr>
          <p:cNvGraphicFramePr>
            <a:graphicFrameLocks noGrp="1"/>
          </p:cNvGraphicFramePr>
          <p:nvPr>
            <p:ph idx="1"/>
            <p:extLst>
              <p:ext uri="{D42A27DB-BD31-4B8C-83A1-F6EECF244321}">
                <p14:modId xmlns:p14="http://schemas.microsoft.com/office/powerpoint/2010/main" val="1779683328"/>
              </p:ext>
            </p:extLst>
          </p:nvPr>
        </p:nvGraphicFramePr>
        <p:xfrm>
          <a:off x="598503" y="2387599"/>
          <a:ext cx="8758561" cy="2743200"/>
        </p:xfrm>
        <a:graphic>
          <a:graphicData uri="http://schemas.openxmlformats.org/drawingml/2006/table">
            <a:tbl>
              <a:tblPr firstRow="1" bandRow="1">
                <a:tableStyleId>{5C22544A-7EE6-4342-B048-85BDC9FD1C3A}</a:tableStyleId>
              </a:tblPr>
              <a:tblGrid>
                <a:gridCol w="4411015">
                  <a:extLst>
                    <a:ext uri="{9D8B030D-6E8A-4147-A177-3AD203B41FA5}">
                      <a16:colId xmlns:a16="http://schemas.microsoft.com/office/drawing/2014/main" val="3033408657"/>
                    </a:ext>
                  </a:extLst>
                </a:gridCol>
                <a:gridCol w="4347546">
                  <a:extLst>
                    <a:ext uri="{9D8B030D-6E8A-4147-A177-3AD203B41FA5}">
                      <a16:colId xmlns:a16="http://schemas.microsoft.com/office/drawing/2014/main" val="86183034"/>
                    </a:ext>
                  </a:extLst>
                </a:gridCol>
              </a:tblGrid>
              <a:tr h="370840">
                <a:tc>
                  <a:txBody>
                    <a:bodyPr/>
                    <a:lstStyle/>
                    <a:p>
                      <a:r>
                        <a:rPr lang="en-US" sz="2400">
                          <a:latin typeface="Open Sans" panose="020B0606030504020204" pitchFamily="34" charset="0"/>
                          <a:ea typeface="Open Sans" panose="020B0606030504020204" pitchFamily="34" charset="0"/>
                          <a:cs typeface="Open Sans" panose="020B0606030504020204" pitchFamily="34" charset="0"/>
                        </a:rPr>
                        <a:t>Income Type (% of AMI*)</a:t>
                      </a:r>
                    </a:p>
                  </a:txBody>
                  <a:tcPr/>
                </a:tc>
                <a:tc>
                  <a:txBody>
                    <a:bodyPr/>
                    <a:lstStyle/>
                    <a:p>
                      <a:r>
                        <a:rPr lang="en-US" sz="2400">
                          <a:latin typeface="Open Sans" panose="020B0606030504020204" pitchFamily="34" charset="0"/>
                          <a:ea typeface="Open Sans" panose="020B0606030504020204" pitchFamily="34" charset="0"/>
                          <a:cs typeface="Open Sans" panose="020B0606030504020204" pitchFamily="34" charset="0"/>
                        </a:rPr>
                        <a:t>6</a:t>
                      </a:r>
                      <a:r>
                        <a:rPr lang="en-US" sz="2400" baseline="30000">
                          <a:latin typeface="Open Sans" panose="020B0606030504020204" pitchFamily="34" charset="0"/>
                          <a:ea typeface="Open Sans" panose="020B0606030504020204" pitchFamily="34" charset="0"/>
                          <a:cs typeface="Open Sans" panose="020B0606030504020204" pitchFamily="34" charset="0"/>
                        </a:rPr>
                        <a:t>th</a:t>
                      </a:r>
                      <a:r>
                        <a:rPr lang="en-US" sz="2400">
                          <a:latin typeface="Open Sans" panose="020B0606030504020204" pitchFamily="34" charset="0"/>
                          <a:ea typeface="Open Sans" panose="020B0606030504020204" pitchFamily="34" charset="0"/>
                          <a:cs typeface="Open Sans" panose="020B0606030504020204" pitchFamily="34" charset="0"/>
                        </a:rPr>
                        <a:t> Cycle RHNA Allocation</a:t>
                      </a:r>
                    </a:p>
                  </a:txBody>
                  <a:tcPr/>
                </a:tc>
                <a:extLst>
                  <a:ext uri="{0D108BD9-81ED-4DB2-BD59-A6C34878D82A}">
                    <a16:rowId xmlns:a16="http://schemas.microsoft.com/office/drawing/2014/main" val="305453829"/>
                  </a:ext>
                </a:extLst>
              </a:tr>
              <a:tr h="370840">
                <a:tc>
                  <a:txBody>
                    <a:bodyPr/>
                    <a:lstStyle/>
                    <a:p>
                      <a:pPr algn="l"/>
                      <a:r>
                        <a:rPr lang="en-US" sz="2400">
                          <a:latin typeface="Open Sans" panose="020B0606030504020204" pitchFamily="34" charset="0"/>
                          <a:ea typeface="Open Sans" panose="020B0606030504020204" pitchFamily="34" charset="0"/>
                          <a:cs typeface="Open Sans" panose="020B0606030504020204" pitchFamily="34" charset="0"/>
                        </a:rPr>
                        <a:t>Very Low (&lt;40%)</a:t>
                      </a:r>
                    </a:p>
                  </a:txBody>
                  <a:tcPr/>
                </a:tc>
                <a:tc>
                  <a:txBody>
                    <a:bodyPr/>
                    <a:lstStyle/>
                    <a:p>
                      <a:pPr algn="ctr" fontAlgn="b"/>
                      <a:r>
                        <a:rPr lang="en-US" sz="24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27,549</a:t>
                      </a:r>
                    </a:p>
                  </a:txBody>
                  <a:tcPr marL="6350" marR="6350" marT="6350" marB="0" anchor="b"/>
                </a:tc>
                <a:extLst>
                  <a:ext uri="{0D108BD9-81ED-4DB2-BD59-A6C34878D82A}">
                    <a16:rowId xmlns:a16="http://schemas.microsoft.com/office/drawing/2014/main" val="2983829204"/>
                  </a:ext>
                </a:extLst>
              </a:tr>
              <a:tr h="370840">
                <a:tc>
                  <a:txBody>
                    <a:bodyPr/>
                    <a:lstStyle/>
                    <a:p>
                      <a:pPr algn="l"/>
                      <a:r>
                        <a:rPr lang="en-US" sz="2400">
                          <a:latin typeface="Open Sans" panose="020B0606030504020204" pitchFamily="34" charset="0"/>
                          <a:ea typeface="Open Sans" panose="020B0606030504020204" pitchFamily="34" charset="0"/>
                          <a:cs typeface="Open Sans" panose="020B0606030504020204" pitchFamily="34" charset="0"/>
                        </a:rPr>
                        <a:t>Low (40% to 80%)</a:t>
                      </a:r>
                    </a:p>
                  </a:txBody>
                  <a:tcPr/>
                </a:tc>
                <a:tc>
                  <a:txBody>
                    <a:bodyPr/>
                    <a:lstStyle/>
                    <a:p>
                      <a:pPr algn="ctr" fontAlgn="b"/>
                      <a:r>
                        <a:rPr lang="en-US" sz="24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17,331</a:t>
                      </a:r>
                    </a:p>
                  </a:txBody>
                  <a:tcPr marL="6350" marR="6350" marT="6350" marB="0" anchor="b"/>
                </a:tc>
                <a:extLst>
                  <a:ext uri="{0D108BD9-81ED-4DB2-BD59-A6C34878D82A}">
                    <a16:rowId xmlns:a16="http://schemas.microsoft.com/office/drawing/2014/main" val="827864624"/>
                  </a:ext>
                </a:extLst>
              </a:tr>
              <a:tr h="370840">
                <a:tc>
                  <a:txBody>
                    <a:bodyPr/>
                    <a:lstStyle/>
                    <a:p>
                      <a:pPr algn="l"/>
                      <a:r>
                        <a:rPr lang="en-US" sz="2400">
                          <a:latin typeface="Open Sans" panose="020B0606030504020204" pitchFamily="34" charset="0"/>
                          <a:ea typeface="Open Sans" panose="020B0606030504020204" pitchFamily="34" charset="0"/>
                          <a:cs typeface="Open Sans" panose="020B0606030504020204" pitchFamily="34" charset="0"/>
                        </a:rPr>
                        <a:t>Moderate (80% to 120%)</a:t>
                      </a:r>
                    </a:p>
                  </a:txBody>
                  <a:tcPr/>
                </a:tc>
                <a:tc>
                  <a:txBody>
                    <a:bodyPr/>
                    <a:lstStyle/>
                    <a:p>
                      <a:pPr algn="ctr" fontAlgn="b"/>
                      <a:r>
                        <a:rPr lang="en-US" sz="24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19,319</a:t>
                      </a:r>
                    </a:p>
                  </a:txBody>
                  <a:tcPr marL="6350" marR="6350" marT="6350" marB="0" anchor="b"/>
                </a:tc>
                <a:extLst>
                  <a:ext uri="{0D108BD9-81ED-4DB2-BD59-A6C34878D82A}">
                    <a16:rowId xmlns:a16="http://schemas.microsoft.com/office/drawing/2014/main" val="3800749746"/>
                  </a:ext>
                </a:extLst>
              </a:tr>
              <a:tr h="370840">
                <a:tc>
                  <a:txBody>
                    <a:bodyPr/>
                    <a:lstStyle/>
                    <a:p>
                      <a:pPr algn="l"/>
                      <a:r>
                        <a:rPr lang="en-US" sz="2400">
                          <a:latin typeface="Open Sans" panose="020B0606030504020204" pitchFamily="34" charset="0"/>
                          <a:ea typeface="Open Sans" panose="020B0606030504020204" pitchFamily="34" charset="0"/>
                          <a:cs typeface="Open Sans" panose="020B0606030504020204" pitchFamily="34" charset="0"/>
                        </a:rPr>
                        <a:t>Above Moderate (&gt;120%)</a:t>
                      </a:r>
                    </a:p>
                  </a:txBody>
                  <a:tcPr/>
                </a:tc>
                <a:tc>
                  <a:txBody>
                    <a:bodyPr/>
                    <a:lstStyle/>
                    <a:p>
                      <a:pPr algn="ctr" fontAlgn="b"/>
                      <a:r>
                        <a:rPr lang="en-US" sz="24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43,837</a:t>
                      </a:r>
                    </a:p>
                  </a:txBody>
                  <a:tcPr marL="6350" marR="6350" marT="6350" marB="0" anchor="b"/>
                </a:tc>
                <a:extLst>
                  <a:ext uri="{0D108BD9-81ED-4DB2-BD59-A6C34878D82A}">
                    <a16:rowId xmlns:a16="http://schemas.microsoft.com/office/drawing/2014/main" val="4003520976"/>
                  </a:ext>
                </a:extLst>
              </a:tr>
              <a:tr h="370840">
                <a:tc>
                  <a:txBody>
                    <a:bodyPr/>
                    <a:lstStyle/>
                    <a:p>
                      <a:pPr algn="l"/>
                      <a:r>
                        <a:rPr lang="en-US" sz="2400" b="1">
                          <a:latin typeface="Open Sans" panose="020B0606030504020204" pitchFamily="34" charset="0"/>
                          <a:ea typeface="Open Sans" panose="020B0606030504020204" pitchFamily="34" charset="0"/>
                          <a:cs typeface="Open Sans" panose="020B0606030504020204" pitchFamily="34" charset="0"/>
                        </a:rPr>
                        <a:t>Total</a:t>
                      </a:r>
                    </a:p>
                  </a:txBody>
                  <a:tcPr/>
                </a:tc>
                <a:tc>
                  <a:txBody>
                    <a:bodyPr/>
                    <a:lstStyle/>
                    <a:p>
                      <a:pPr algn="ctr" fontAlgn="b"/>
                      <a:r>
                        <a:rPr lang="en-US" sz="24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108,036</a:t>
                      </a:r>
                    </a:p>
                  </a:txBody>
                  <a:tcPr marL="6350" marR="6350" marT="6350" marB="0" anchor="b"/>
                </a:tc>
                <a:extLst>
                  <a:ext uri="{0D108BD9-81ED-4DB2-BD59-A6C34878D82A}">
                    <a16:rowId xmlns:a16="http://schemas.microsoft.com/office/drawing/2014/main" val="1847465126"/>
                  </a:ext>
                </a:extLst>
              </a:tr>
            </a:tbl>
          </a:graphicData>
        </a:graphic>
      </p:graphicFrame>
      <p:sp>
        <p:nvSpPr>
          <p:cNvPr id="9" name="Rectangle 8">
            <a:extLst>
              <a:ext uri="{FF2B5EF4-FFF2-40B4-BE49-F238E27FC236}">
                <a16:creationId xmlns:a16="http://schemas.microsoft.com/office/drawing/2014/main" id="{BDFE5684-C705-4AD1-B612-AB7A22DD4B2B}"/>
              </a:ext>
            </a:extLst>
          </p:cNvPr>
          <p:cNvSpPr/>
          <p:nvPr/>
        </p:nvSpPr>
        <p:spPr>
          <a:xfrm>
            <a:off x="838200" y="5682734"/>
            <a:ext cx="7835094" cy="646331"/>
          </a:xfrm>
          <a:prstGeom prst="rect">
            <a:avLst/>
          </a:prstGeom>
        </p:spPr>
        <p:txBody>
          <a:bodyPr wrap="none">
            <a:spAutoFit/>
          </a:bodyPr>
          <a:lstStyle/>
          <a:p>
            <a:r>
              <a:rPr lang="en-US"/>
              <a:t>*2022 San Diego Area Median Income: $106,900</a:t>
            </a:r>
            <a:br>
              <a:rPr lang="en-US"/>
            </a:br>
            <a:r>
              <a:rPr lang="en-US">
                <a:hlinkClick r:id="rId3"/>
              </a:rPr>
              <a:t>https://www.sdhc.org/wp-content/uploads/2022/AMIIncomeRentChart-2022.pdf</a:t>
            </a:r>
            <a:endParaRPr lang="en-US"/>
          </a:p>
        </p:txBody>
      </p:sp>
      <p:pic>
        <p:nvPicPr>
          <p:cNvPr id="2" name="Picture 1">
            <a:extLst>
              <a:ext uri="{FF2B5EF4-FFF2-40B4-BE49-F238E27FC236}">
                <a16:creationId xmlns:a16="http://schemas.microsoft.com/office/drawing/2014/main" id="{6CA7DA55-B271-4962-B014-33AAC2F314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96761" y="2230415"/>
            <a:ext cx="2385246" cy="3057569"/>
          </a:xfrm>
          <a:prstGeom prst="rect">
            <a:avLst/>
          </a:prstGeom>
          <a:ln>
            <a:solidFill>
              <a:schemeClr val="tx1"/>
            </a:solidFill>
          </a:ln>
        </p:spPr>
      </p:pic>
    </p:spTree>
    <p:extLst>
      <p:ext uri="{BB962C8B-B14F-4D97-AF65-F5344CB8AC3E}">
        <p14:creationId xmlns:p14="http://schemas.microsoft.com/office/powerpoint/2010/main" val="37560796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4D17A-943C-66BF-D085-3A3651B1861F}"/>
              </a:ext>
            </a:extLst>
          </p:cNvPr>
          <p:cNvSpPr>
            <a:spLocks noGrp="1"/>
          </p:cNvSpPr>
          <p:nvPr>
            <p:ph type="title"/>
          </p:nvPr>
        </p:nvSpPr>
        <p:spPr/>
        <p:txBody>
          <a:bodyPr/>
          <a:lstStyle/>
          <a:p>
            <a:r>
              <a:rPr lang="en-US"/>
              <a:t>Community Planner’s Committee</a:t>
            </a:r>
          </a:p>
        </p:txBody>
      </p:sp>
      <p:sp>
        <p:nvSpPr>
          <p:cNvPr id="3" name="Content Placeholder 2">
            <a:extLst>
              <a:ext uri="{FF2B5EF4-FFF2-40B4-BE49-F238E27FC236}">
                <a16:creationId xmlns:a16="http://schemas.microsoft.com/office/drawing/2014/main" id="{32E6F64C-B7FF-F3D4-AB9C-345B0E3296A2}"/>
              </a:ext>
            </a:extLst>
          </p:cNvPr>
          <p:cNvSpPr>
            <a:spLocks noGrp="1"/>
          </p:cNvSpPr>
          <p:nvPr>
            <p:ph idx="1"/>
          </p:nvPr>
        </p:nvSpPr>
        <p:spPr/>
        <p:txBody>
          <a:bodyPr>
            <a:normAutofit/>
          </a:bodyPr>
          <a:lstStyle/>
          <a:p>
            <a:r>
              <a:rPr lang="en-US"/>
              <a:t>Recommend that SB 10 not be implemented in San Diego at the current time. </a:t>
            </a:r>
          </a:p>
          <a:p>
            <a:endParaRPr lang="en-US"/>
          </a:p>
          <a:p>
            <a:r>
              <a:rPr lang="en-US"/>
              <a:t>Recommend to: </a:t>
            </a:r>
          </a:p>
          <a:p>
            <a:pPr lvl="1"/>
            <a:r>
              <a:rPr lang="en-US"/>
              <a:t>Increase SB 10 affordability requirement to 30 percent, with 15 percent being set aside for very low and low income households and 15 percent for moderate income households. </a:t>
            </a:r>
          </a:p>
          <a:p>
            <a:pPr lvl="1"/>
            <a:endParaRPr lang="en-US"/>
          </a:p>
          <a:p>
            <a:pPr lvl="1"/>
            <a:r>
              <a:rPr lang="en-US"/>
              <a:t>Amend SB 10 to direct Development Impact Fees generated under SB 10 to areas where projects are built.</a:t>
            </a:r>
          </a:p>
        </p:txBody>
      </p:sp>
    </p:spTree>
    <p:extLst>
      <p:ext uri="{BB962C8B-B14F-4D97-AF65-F5344CB8AC3E}">
        <p14:creationId xmlns:p14="http://schemas.microsoft.com/office/powerpoint/2010/main" val="28106358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EB547-69A8-487A-69E3-6B58F7F3DF70}"/>
              </a:ext>
            </a:extLst>
          </p:cNvPr>
          <p:cNvSpPr>
            <a:spLocks noGrp="1"/>
          </p:cNvSpPr>
          <p:nvPr>
            <p:ph type="title"/>
          </p:nvPr>
        </p:nvSpPr>
        <p:spPr/>
        <p:txBody>
          <a:bodyPr/>
          <a:lstStyle/>
          <a:p>
            <a:r>
              <a:rPr lang="en-US"/>
              <a:t>Staff Recommendation</a:t>
            </a:r>
          </a:p>
        </p:txBody>
      </p:sp>
      <p:sp>
        <p:nvSpPr>
          <p:cNvPr id="3" name="Content Placeholder 2">
            <a:extLst>
              <a:ext uri="{FF2B5EF4-FFF2-40B4-BE49-F238E27FC236}">
                <a16:creationId xmlns:a16="http://schemas.microsoft.com/office/drawing/2014/main" id="{C18EB341-061A-988A-FBED-229F6F6EB239}"/>
              </a:ext>
            </a:extLst>
          </p:cNvPr>
          <p:cNvSpPr>
            <a:spLocks noGrp="1"/>
          </p:cNvSpPr>
          <p:nvPr>
            <p:ph idx="1"/>
          </p:nvPr>
        </p:nvSpPr>
        <p:spPr/>
        <p:txBody>
          <a:bodyPr/>
          <a:lstStyle/>
          <a:p>
            <a:pPr marL="0" indent="0">
              <a:buNone/>
            </a:pPr>
            <a:endParaRPr lang="en-US"/>
          </a:p>
          <a:p>
            <a:pPr marL="0" indent="0">
              <a:buNone/>
            </a:pPr>
            <a:endParaRPr lang="en-US"/>
          </a:p>
          <a:p>
            <a:pPr marL="0" indent="0">
              <a:buNone/>
            </a:pPr>
            <a:r>
              <a:rPr lang="en-US"/>
              <a:t>Recommend to the City Council approval of the proposed Housing Action Package 2.0. </a:t>
            </a:r>
          </a:p>
        </p:txBody>
      </p:sp>
    </p:spTree>
    <p:extLst>
      <p:ext uri="{BB962C8B-B14F-4D97-AF65-F5344CB8AC3E}">
        <p14:creationId xmlns:p14="http://schemas.microsoft.com/office/powerpoint/2010/main" val="9811916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78030-6C5B-4209-8B5E-30C6A0167209}"/>
              </a:ext>
            </a:extLst>
          </p:cNvPr>
          <p:cNvSpPr>
            <a:spLocks noGrp="1"/>
          </p:cNvSpPr>
          <p:nvPr>
            <p:ph type="title"/>
          </p:nvPr>
        </p:nvSpPr>
        <p:spPr/>
        <p:txBody>
          <a:bodyPr/>
          <a:lstStyle/>
          <a:p>
            <a:r>
              <a:rPr lang="en-US"/>
              <a:t>Housing Action Package 2.0</a:t>
            </a:r>
          </a:p>
        </p:txBody>
      </p:sp>
      <p:sp>
        <p:nvSpPr>
          <p:cNvPr id="4" name="Text Placeholder 3">
            <a:extLst>
              <a:ext uri="{FF2B5EF4-FFF2-40B4-BE49-F238E27FC236}">
                <a16:creationId xmlns:a16="http://schemas.microsoft.com/office/drawing/2014/main" id="{A29B298B-34CF-43F1-AA00-8BB629C0C62C}"/>
              </a:ext>
            </a:extLst>
          </p:cNvPr>
          <p:cNvSpPr>
            <a:spLocks noGrp="1"/>
          </p:cNvSpPr>
          <p:nvPr>
            <p:ph type="body" idx="1"/>
          </p:nvPr>
        </p:nvSpPr>
        <p:spPr/>
        <p:txBody>
          <a:bodyPr/>
          <a:lstStyle/>
          <a:p>
            <a:r>
              <a:rPr lang="en-US"/>
              <a:t>Planning Commission Workshop</a:t>
            </a:r>
          </a:p>
          <a:p>
            <a:r>
              <a:rPr lang="en-US"/>
              <a:t>April 6, 2023</a:t>
            </a:r>
          </a:p>
        </p:txBody>
      </p:sp>
    </p:spTree>
    <p:extLst>
      <p:ext uri="{BB962C8B-B14F-4D97-AF65-F5344CB8AC3E}">
        <p14:creationId xmlns:p14="http://schemas.microsoft.com/office/powerpoint/2010/main" val="2929215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0D39626-DBB6-4D5C-B3C5-A7E5F4C1B93F}"/>
              </a:ext>
            </a:extLst>
          </p:cNvPr>
          <p:cNvSpPr>
            <a:spLocks noGrp="1"/>
          </p:cNvSpPr>
          <p:nvPr>
            <p:ph type="title"/>
          </p:nvPr>
        </p:nvSpPr>
        <p:spPr/>
        <p:txBody>
          <a:bodyPr>
            <a:normAutofit/>
          </a:bodyPr>
          <a:lstStyle/>
          <a:p>
            <a:r>
              <a:rPr lang="en-US" b="1"/>
              <a:t>Housing Action Package 2.0 is:</a:t>
            </a:r>
          </a:p>
        </p:txBody>
      </p:sp>
      <p:sp>
        <p:nvSpPr>
          <p:cNvPr id="8" name="Content Placeholder 7">
            <a:extLst>
              <a:ext uri="{FF2B5EF4-FFF2-40B4-BE49-F238E27FC236}">
                <a16:creationId xmlns:a16="http://schemas.microsoft.com/office/drawing/2014/main" id="{C39AD82F-3E03-4B84-BF62-148B58779541}"/>
              </a:ext>
            </a:extLst>
          </p:cNvPr>
          <p:cNvSpPr>
            <a:spLocks noGrp="1"/>
          </p:cNvSpPr>
          <p:nvPr>
            <p:ph sz="half" idx="1"/>
          </p:nvPr>
        </p:nvSpPr>
        <p:spPr>
          <a:xfrm>
            <a:off x="838199" y="1825625"/>
            <a:ext cx="7335303" cy="4351338"/>
          </a:xfrm>
        </p:spPr>
        <p:txBody>
          <a:bodyPr anchor="ctr">
            <a:normAutofit/>
          </a:bodyPr>
          <a:lstStyle/>
          <a:p>
            <a:pPr>
              <a:lnSpc>
                <a:spcPct val="100000"/>
              </a:lnSpc>
              <a:spcBef>
                <a:spcPts val="1200"/>
              </a:spcBef>
              <a:tabLst>
                <a:tab pos="1543050" algn="l"/>
              </a:tabLst>
            </a:pPr>
            <a:r>
              <a:rPr lang="en-US" sz="3200" b="1"/>
              <a:t>Part 1:	</a:t>
            </a:r>
            <a:r>
              <a:rPr lang="en-US" sz="3200"/>
              <a:t>Encourage the 				Development of New 			Homes</a:t>
            </a:r>
          </a:p>
          <a:p>
            <a:pPr>
              <a:lnSpc>
                <a:spcPct val="100000"/>
              </a:lnSpc>
              <a:spcBef>
                <a:spcPts val="1200"/>
              </a:spcBef>
              <a:tabLst>
                <a:tab pos="1543050" algn="l"/>
              </a:tabLst>
            </a:pPr>
            <a:r>
              <a:rPr lang="en-US" sz="3200" b="1"/>
              <a:t>Part 2:</a:t>
            </a:r>
            <a:r>
              <a:rPr lang="en-US" sz="3200"/>
              <a:t>	Strengthen Fair Housing </a:t>
            </a:r>
          </a:p>
          <a:p>
            <a:pPr>
              <a:lnSpc>
                <a:spcPct val="100000"/>
              </a:lnSpc>
              <a:spcBef>
                <a:spcPts val="1200"/>
              </a:spcBef>
              <a:tabLst>
                <a:tab pos="1543050" algn="l"/>
              </a:tabLst>
            </a:pPr>
            <a:r>
              <a:rPr lang="en-US" sz="3200" b="1"/>
              <a:t>Part 3:</a:t>
            </a:r>
            <a:r>
              <a:rPr lang="en-US" sz="3200"/>
              <a:t>	Missing Middle Housing</a:t>
            </a:r>
          </a:p>
          <a:p>
            <a:pPr>
              <a:lnSpc>
                <a:spcPct val="100000"/>
              </a:lnSpc>
              <a:spcBef>
                <a:spcPts val="1200"/>
              </a:spcBef>
              <a:tabLst>
                <a:tab pos="1543050" algn="l"/>
              </a:tabLst>
            </a:pPr>
            <a:r>
              <a:rPr lang="en-US" sz="3200" b="1"/>
              <a:t>Part 4:</a:t>
            </a:r>
            <a:r>
              <a:rPr lang="en-US" sz="3200"/>
              <a:t>	Thriving Neighborhoods</a:t>
            </a:r>
          </a:p>
        </p:txBody>
      </p:sp>
      <p:pic>
        <p:nvPicPr>
          <p:cNvPr id="12" name="Content Placeholder 11" descr="Presentation with checklist RTL">
            <a:extLst>
              <a:ext uri="{FF2B5EF4-FFF2-40B4-BE49-F238E27FC236}">
                <a16:creationId xmlns:a16="http://schemas.microsoft.com/office/drawing/2014/main" id="{3C1B93C2-CF82-4BD6-8542-86B5DBD5E397}"/>
              </a:ext>
            </a:extLst>
          </p:cNvPr>
          <p:cNvPicPr>
            <a:picLocks noGrp="1" noChangeAspect="1"/>
          </p:cNvPicPr>
          <p:nvPr>
            <p:ph sz="half" idx="2"/>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565013" y="1950609"/>
            <a:ext cx="4181475" cy="4181475"/>
          </a:xfrm>
        </p:spPr>
      </p:pic>
    </p:spTree>
    <p:extLst>
      <p:ext uri="{BB962C8B-B14F-4D97-AF65-F5344CB8AC3E}">
        <p14:creationId xmlns:p14="http://schemas.microsoft.com/office/powerpoint/2010/main" val="3916343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6A01C-2787-887E-8E54-3AD8092BF35F}"/>
              </a:ext>
            </a:extLst>
          </p:cNvPr>
          <p:cNvSpPr>
            <a:spLocks noGrp="1"/>
          </p:cNvSpPr>
          <p:nvPr>
            <p:ph type="title"/>
          </p:nvPr>
        </p:nvSpPr>
        <p:spPr/>
        <p:txBody>
          <a:bodyPr/>
          <a:lstStyle/>
          <a:p>
            <a:r>
              <a:rPr lang="en-US"/>
              <a:t>Housing Action Package</a:t>
            </a:r>
          </a:p>
        </p:txBody>
      </p:sp>
      <p:sp>
        <p:nvSpPr>
          <p:cNvPr id="3" name="Content Placeholder 2">
            <a:extLst>
              <a:ext uri="{FF2B5EF4-FFF2-40B4-BE49-F238E27FC236}">
                <a16:creationId xmlns:a16="http://schemas.microsoft.com/office/drawing/2014/main" id="{B9738DE4-91E8-C4B8-6220-814AB5B010D1}"/>
              </a:ext>
            </a:extLst>
          </p:cNvPr>
          <p:cNvSpPr>
            <a:spLocks noGrp="1"/>
          </p:cNvSpPr>
          <p:nvPr>
            <p:ph sz="half" idx="1"/>
          </p:nvPr>
        </p:nvSpPr>
        <p:spPr>
          <a:xfrm>
            <a:off x="838199" y="1825625"/>
            <a:ext cx="10989623" cy="4667250"/>
          </a:xfrm>
        </p:spPr>
        <p:txBody>
          <a:bodyPr>
            <a:normAutofit fontScale="70000" lnSpcReduction="20000"/>
          </a:bodyPr>
          <a:lstStyle/>
          <a:p>
            <a:pPr marL="0" indent="0">
              <a:buNone/>
            </a:pPr>
            <a:r>
              <a:rPr lang="en-US" b="1"/>
              <a:t>Changes from Planning Commission Workshop</a:t>
            </a:r>
          </a:p>
          <a:p>
            <a:pPr marL="0" indent="0">
              <a:buNone/>
            </a:pPr>
            <a:endParaRPr lang="en-US" b="1"/>
          </a:p>
          <a:p>
            <a:pPr>
              <a:buFont typeface="Wingdings" panose="05000000000000000000" pitchFamily="2" charset="2"/>
              <a:buChar char="Ø"/>
            </a:pPr>
            <a:r>
              <a:rPr lang="en-US"/>
              <a:t>Attachment</a:t>
            </a:r>
          </a:p>
          <a:p>
            <a:pPr>
              <a:buFont typeface="Wingdings" panose="05000000000000000000" pitchFamily="2" charset="2"/>
              <a:buChar char="ü"/>
            </a:pPr>
            <a:r>
              <a:rPr lang="en-US"/>
              <a:t>Memo</a:t>
            </a:r>
          </a:p>
          <a:p>
            <a:pPr marL="0" indent="0">
              <a:buNone/>
            </a:pPr>
            <a:r>
              <a:rPr lang="en-US"/>
              <a:t> </a:t>
            </a:r>
          </a:p>
          <a:p>
            <a:r>
              <a:rPr lang="en-US" u="sng"/>
              <a:t>Missing Middle Housing - Amended</a:t>
            </a:r>
          </a:p>
          <a:p>
            <a:pPr lvl="1">
              <a:buFont typeface="Wingdings" panose="05000000000000000000" pitchFamily="2" charset="2"/>
              <a:buChar char="Ø"/>
            </a:pPr>
            <a:r>
              <a:rPr lang="en-US"/>
              <a:t>On-site affordable housing incentives</a:t>
            </a:r>
          </a:p>
          <a:p>
            <a:pPr lvl="1">
              <a:buFont typeface="Wingdings" panose="05000000000000000000" pitchFamily="2" charset="2"/>
              <a:buChar char="Ø"/>
            </a:pPr>
            <a:r>
              <a:rPr lang="en-US"/>
              <a:t>Affordable housing In Lieu Fees</a:t>
            </a:r>
          </a:p>
          <a:p>
            <a:pPr lvl="1">
              <a:buFont typeface="Wingdings" panose="05000000000000000000" pitchFamily="2" charset="2"/>
              <a:buChar char="ü"/>
            </a:pPr>
            <a:r>
              <a:rPr lang="en-US"/>
              <a:t>ADUs do not count toward unit count</a:t>
            </a:r>
          </a:p>
          <a:p>
            <a:pPr lvl="1">
              <a:buFont typeface="Wingdings" panose="05000000000000000000" pitchFamily="2" charset="2"/>
              <a:buChar char="ü"/>
            </a:pPr>
            <a:r>
              <a:rPr lang="en-US"/>
              <a:t>ADUs not required to be affordable</a:t>
            </a:r>
          </a:p>
          <a:p>
            <a:pPr>
              <a:buFont typeface="Wingdings" panose="05000000000000000000" pitchFamily="2" charset="2"/>
              <a:buChar char="ü"/>
            </a:pPr>
            <a:endParaRPr lang="en-US"/>
          </a:p>
          <a:p>
            <a:r>
              <a:rPr lang="en-US" u="sng"/>
              <a:t>Complete Communities - Amended</a:t>
            </a:r>
          </a:p>
          <a:p>
            <a:pPr lvl="1">
              <a:buFont typeface="Wingdings" panose="05000000000000000000" pitchFamily="2" charset="2"/>
              <a:buChar char="Ø"/>
            </a:pPr>
            <a:r>
              <a:rPr lang="en-US"/>
              <a:t>DIF Waiver for homes with more than three bedrooms</a:t>
            </a:r>
          </a:p>
          <a:p>
            <a:pPr lvl="1">
              <a:buFont typeface="Wingdings" panose="05000000000000000000" pitchFamily="2" charset="2"/>
              <a:buChar char="Ø"/>
            </a:pPr>
            <a:r>
              <a:rPr lang="en-US"/>
              <a:t>3 and 2 bedroom FAR bonus</a:t>
            </a:r>
          </a:p>
          <a:p>
            <a:pPr lvl="1">
              <a:buFont typeface="Wingdings" panose="05000000000000000000" pitchFamily="2" charset="2"/>
              <a:buChar char="Ø"/>
            </a:pPr>
            <a:r>
              <a:rPr lang="en-US"/>
              <a:t>Geographic location of off-site affordable homes</a:t>
            </a:r>
          </a:p>
          <a:p>
            <a:pPr>
              <a:buFont typeface="Wingdings" panose="05000000000000000000" pitchFamily="2" charset="2"/>
              <a:buChar char="Ø"/>
            </a:pPr>
            <a:endParaRPr lang="en-US"/>
          </a:p>
          <a:p>
            <a:endParaRPr lang="en-US"/>
          </a:p>
        </p:txBody>
      </p:sp>
    </p:spTree>
    <p:extLst>
      <p:ext uri="{BB962C8B-B14F-4D97-AF65-F5344CB8AC3E}">
        <p14:creationId xmlns:p14="http://schemas.microsoft.com/office/powerpoint/2010/main" val="264872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6A01C-2787-887E-8E54-3AD8092BF35F}"/>
              </a:ext>
            </a:extLst>
          </p:cNvPr>
          <p:cNvSpPr>
            <a:spLocks noGrp="1"/>
          </p:cNvSpPr>
          <p:nvPr>
            <p:ph type="title"/>
          </p:nvPr>
        </p:nvSpPr>
        <p:spPr/>
        <p:txBody>
          <a:bodyPr/>
          <a:lstStyle/>
          <a:p>
            <a:r>
              <a:rPr lang="en-US"/>
              <a:t>Housing Action Package</a:t>
            </a:r>
          </a:p>
        </p:txBody>
      </p:sp>
      <p:sp>
        <p:nvSpPr>
          <p:cNvPr id="3" name="Content Placeholder 2">
            <a:extLst>
              <a:ext uri="{FF2B5EF4-FFF2-40B4-BE49-F238E27FC236}">
                <a16:creationId xmlns:a16="http://schemas.microsoft.com/office/drawing/2014/main" id="{B9738DE4-91E8-C4B8-6220-814AB5B010D1}"/>
              </a:ext>
            </a:extLst>
          </p:cNvPr>
          <p:cNvSpPr>
            <a:spLocks noGrp="1"/>
          </p:cNvSpPr>
          <p:nvPr>
            <p:ph sz="half" idx="1"/>
          </p:nvPr>
        </p:nvSpPr>
        <p:spPr>
          <a:xfrm>
            <a:off x="838199" y="1825625"/>
            <a:ext cx="10989623" cy="4351338"/>
          </a:xfrm>
        </p:spPr>
        <p:txBody>
          <a:bodyPr>
            <a:normAutofit fontScale="92500" lnSpcReduction="20000"/>
          </a:bodyPr>
          <a:lstStyle/>
          <a:p>
            <a:pPr marL="0" indent="0">
              <a:buNone/>
            </a:pPr>
            <a:r>
              <a:rPr lang="en-US" b="1"/>
              <a:t>Changes from Planning Commission Workshop</a:t>
            </a:r>
          </a:p>
          <a:p>
            <a:pPr marL="0" indent="0">
              <a:buNone/>
            </a:pPr>
            <a:endParaRPr lang="en-US"/>
          </a:p>
          <a:p>
            <a:r>
              <a:rPr lang="en-US" u="sng"/>
              <a:t>Homes on Publicly Owned Sites - Amended</a:t>
            </a:r>
          </a:p>
          <a:p>
            <a:pPr lvl="1">
              <a:buFont typeface="Wingdings" panose="05000000000000000000" pitchFamily="2" charset="2"/>
              <a:buChar char="Ø"/>
            </a:pPr>
            <a:r>
              <a:rPr lang="en-US"/>
              <a:t>Removed FAR Bonus in Mobility Zone 4</a:t>
            </a:r>
          </a:p>
          <a:p>
            <a:endParaRPr lang="en-US"/>
          </a:p>
          <a:p>
            <a:r>
              <a:rPr lang="en-US" u="sng"/>
              <a:t>Anti-Displacement Measures - Amended</a:t>
            </a:r>
          </a:p>
          <a:p>
            <a:pPr lvl="1">
              <a:buFont typeface="Wingdings" panose="05000000000000000000" pitchFamily="2" charset="2"/>
              <a:buChar char="Ø"/>
            </a:pPr>
            <a:r>
              <a:rPr lang="en-US"/>
              <a:t>Removed Priority Preference for Affordable ADUs</a:t>
            </a:r>
          </a:p>
          <a:p>
            <a:pPr lvl="1">
              <a:buFont typeface="Wingdings" panose="05000000000000000000" pitchFamily="2" charset="2"/>
              <a:buChar char="Ø"/>
            </a:pPr>
            <a:r>
              <a:rPr lang="en-US"/>
              <a:t>Priority Preference take effect as part of a future action of the Housing Authority/City Council</a:t>
            </a:r>
          </a:p>
          <a:p>
            <a:pPr lvl="1"/>
            <a:endParaRPr lang="en-US"/>
          </a:p>
          <a:p>
            <a:r>
              <a:rPr lang="en-US" u="sng"/>
              <a:t>Previously Conforming Harmful Uses – Amended</a:t>
            </a:r>
          </a:p>
          <a:p>
            <a:pPr lvl="1">
              <a:buFont typeface="Wingdings" panose="05000000000000000000" pitchFamily="2" charset="2"/>
              <a:buChar char="Ø"/>
            </a:pPr>
            <a:r>
              <a:rPr lang="en-US"/>
              <a:t>Set 15-year time frame for ending previously conforming uses</a:t>
            </a:r>
          </a:p>
          <a:p>
            <a:pPr>
              <a:buFont typeface="Wingdings" panose="05000000000000000000" pitchFamily="2" charset="2"/>
              <a:buChar char="Ø"/>
            </a:pPr>
            <a:endParaRPr lang="en-US"/>
          </a:p>
          <a:p>
            <a:endParaRPr lang="en-US"/>
          </a:p>
        </p:txBody>
      </p:sp>
    </p:spTree>
    <p:extLst>
      <p:ext uri="{BB962C8B-B14F-4D97-AF65-F5344CB8AC3E}">
        <p14:creationId xmlns:p14="http://schemas.microsoft.com/office/powerpoint/2010/main" val="4166892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6A01C-2787-887E-8E54-3AD8092BF35F}"/>
              </a:ext>
            </a:extLst>
          </p:cNvPr>
          <p:cNvSpPr>
            <a:spLocks noGrp="1"/>
          </p:cNvSpPr>
          <p:nvPr>
            <p:ph type="title"/>
          </p:nvPr>
        </p:nvSpPr>
        <p:spPr/>
        <p:txBody>
          <a:bodyPr/>
          <a:lstStyle/>
          <a:p>
            <a:r>
              <a:rPr lang="en-US"/>
              <a:t>Housing Action Package</a:t>
            </a:r>
          </a:p>
        </p:txBody>
      </p:sp>
      <p:sp>
        <p:nvSpPr>
          <p:cNvPr id="3" name="Content Placeholder 2">
            <a:extLst>
              <a:ext uri="{FF2B5EF4-FFF2-40B4-BE49-F238E27FC236}">
                <a16:creationId xmlns:a16="http://schemas.microsoft.com/office/drawing/2014/main" id="{B9738DE4-91E8-C4B8-6220-814AB5B010D1}"/>
              </a:ext>
            </a:extLst>
          </p:cNvPr>
          <p:cNvSpPr>
            <a:spLocks noGrp="1"/>
          </p:cNvSpPr>
          <p:nvPr>
            <p:ph sz="half" idx="1"/>
          </p:nvPr>
        </p:nvSpPr>
        <p:spPr>
          <a:xfrm>
            <a:off x="838199" y="1825625"/>
            <a:ext cx="10989623" cy="4351338"/>
          </a:xfrm>
        </p:spPr>
        <p:txBody>
          <a:bodyPr>
            <a:normAutofit fontScale="92500" lnSpcReduction="20000"/>
          </a:bodyPr>
          <a:lstStyle/>
          <a:p>
            <a:pPr marL="0" indent="0">
              <a:buNone/>
            </a:pPr>
            <a:r>
              <a:rPr lang="en-US" b="1"/>
              <a:t>Changes from Planning Commission Workshop</a:t>
            </a:r>
          </a:p>
          <a:p>
            <a:pPr marL="0" indent="0">
              <a:buNone/>
            </a:pPr>
            <a:endParaRPr lang="en-US"/>
          </a:p>
          <a:p>
            <a:r>
              <a:rPr lang="en-US" u="sng"/>
              <a:t>Accessory Dwelling Units – Amended</a:t>
            </a:r>
          </a:p>
          <a:p>
            <a:pPr lvl="1">
              <a:buFont typeface="Wingdings" panose="05000000000000000000" pitchFamily="2" charset="2"/>
              <a:buChar char="Ø"/>
            </a:pPr>
            <a:r>
              <a:rPr lang="en-US"/>
              <a:t>Minor ADUs removed</a:t>
            </a:r>
          </a:p>
          <a:p>
            <a:pPr lvl="1"/>
            <a:endParaRPr lang="en-US"/>
          </a:p>
          <a:p>
            <a:r>
              <a:rPr lang="en-US" u="sng"/>
              <a:t>Off-Campus Student Housing – Amended</a:t>
            </a:r>
            <a:endParaRPr lang="en-US"/>
          </a:p>
          <a:p>
            <a:pPr lvl="1">
              <a:buFont typeface="Wingdings" panose="05000000000000000000" pitchFamily="2" charset="2"/>
              <a:buChar char="Ø"/>
            </a:pPr>
            <a:r>
              <a:rPr lang="en-US"/>
              <a:t>Separated requirements for Student Housing from Fraternities and Sororities</a:t>
            </a:r>
          </a:p>
          <a:p>
            <a:endParaRPr lang="en-US" u="sng"/>
          </a:p>
          <a:p>
            <a:r>
              <a:rPr lang="en-US" u="sng"/>
              <a:t>Building Permit Extension – New</a:t>
            </a:r>
          </a:p>
          <a:p>
            <a:endParaRPr lang="en-US" u="sng"/>
          </a:p>
          <a:p>
            <a:r>
              <a:rPr lang="en-US" u="sng"/>
              <a:t>Neighborhood Enhancement Fee Resolution – New</a:t>
            </a:r>
          </a:p>
          <a:p>
            <a:pPr marL="457200" lvl="1" indent="0">
              <a:buNone/>
            </a:pPr>
            <a:endParaRPr lang="en-US" u="sng"/>
          </a:p>
          <a:p>
            <a:endParaRPr lang="en-US"/>
          </a:p>
        </p:txBody>
      </p:sp>
    </p:spTree>
    <p:extLst>
      <p:ext uri="{BB962C8B-B14F-4D97-AF65-F5344CB8AC3E}">
        <p14:creationId xmlns:p14="http://schemas.microsoft.com/office/powerpoint/2010/main" val="2960569431"/>
      </p:ext>
    </p:extLst>
  </p:cSld>
  <p:clrMapOvr>
    <a:masterClrMapping/>
  </p:clrMapOvr>
</p:sld>
</file>

<file path=ppt/theme/theme1.xml><?xml version="1.0" encoding="utf-8"?>
<a:theme xmlns:a="http://schemas.openxmlformats.org/drawingml/2006/main" name="1. Default Housing Theme">
  <a:themeElements>
    <a:clrScheme name="Blueprint San Diego">
      <a:dk1>
        <a:srgbClr val="243444"/>
      </a:dk1>
      <a:lt1>
        <a:sysClr val="window" lastClr="FFFFFF"/>
      </a:lt1>
      <a:dk2>
        <a:srgbClr val="006FBA"/>
      </a:dk2>
      <a:lt2>
        <a:srgbClr val="E7E6E6"/>
      </a:lt2>
      <a:accent1>
        <a:srgbClr val="005BBB"/>
      </a:accent1>
      <a:accent2>
        <a:srgbClr val="009581"/>
      </a:accent2>
      <a:accent3>
        <a:srgbClr val="D47600"/>
      </a:accent3>
      <a:accent4>
        <a:srgbClr val="FED100"/>
      </a:accent4>
      <a:accent5>
        <a:srgbClr val="ADAFAF"/>
      </a:accent5>
      <a:accent6>
        <a:srgbClr val="5D676F"/>
      </a:accent6>
      <a:hlink>
        <a:srgbClr val="006FBA"/>
      </a:hlink>
      <a:folHlink>
        <a:srgbClr val="006F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Default Housing Theme" id="{C6285B7E-8B2D-4737-B663-4E5E42A14FB5}" vid="{941B346A-569C-4AC2-ACD8-24E0737214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11AC68F654354C8B7E7EE96A928030" ma:contentTypeVersion="14" ma:contentTypeDescription="Create a new document." ma:contentTypeScope="" ma:versionID="0e7e87c117a0dcd7a38730d1fa7decf5">
  <xsd:schema xmlns:xsd="http://www.w3.org/2001/XMLSchema" xmlns:xs="http://www.w3.org/2001/XMLSchema" xmlns:p="http://schemas.microsoft.com/office/2006/metadata/properties" xmlns:ns2="04dd0379-12f3-4ae2-8679-593c8c0bc215" xmlns:ns3="1f9e1c95-091d-4f28-ad45-4e2d06a04ce9" targetNamespace="http://schemas.microsoft.com/office/2006/metadata/properties" ma:root="true" ma:fieldsID="eb1f06935a865b226f4089d0b35bd35f" ns2:_="" ns3:_="">
    <xsd:import namespace="04dd0379-12f3-4ae2-8679-593c8c0bc215"/>
    <xsd:import namespace="1f9e1c95-091d-4f28-ad45-4e2d06a04ce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dd0379-12f3-4ae2-8679-593c8c0bc2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d174f9a-d9c2-49e9-b05c-597e952d22b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9e1c95-091d-4f28-ad45-4e2d06a04ce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8d39c45-9ec9-42ce-8532-bf5d4cd66917}" ma:internalName="TaxCatchAll" ma:showField="CatchAllData" ma:web="1f9e1c95-091d-4f28-ad45-4e2d06a04c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f9e1c95-091d-4f28-ad45-4e2d06a04ce9" xsi:nil="true"/>
    <lcf76f155ced4ddcb4097134ff3c332f xmlns="04dd0379-12f3-4ae2-8679-593c8c0bc215">
      <Terms xmlns="http://schemas.microsoft.com/office/infopath/2007/PartnerControls"/>
    </lcf76f155ced4ddcb4097134ff3c332f>
    <SharedWithUsers xmlns="1f9e1c95-091d-4f28-ad45-4e2d06a04ce9">
      <UserInfo>
        <DisplayName>Galloway, Tait</DisplayName>
        <AccountId>31</AccountId>
        <AccountType/>
      </UserInfo>
      <UserInfo>
        <DisplayName>Ryan, Jeffrey</DisplayName>
        <AccountId>75</AccountId>
        <AccountType/>
      </UserInfo>
      <UserInfo>
        <DisplayName>Litchney, Seth</DisplayName>
        <AccountId>57</AccountId>
        <AccountType/>
      </UserInfo>
      <UserInfo>
        <DisplayName>Ackerman-Avila, Christopher</DisplayName>
        <AccountId>89</AccountId>
        <AccountType/>
      </UserInfo>
    </SharedWithUsers>
  </documentManagement>
</p:properties>
</file>

<file path=customXml/itemProps1.xml><?xml version="1.0" encoding="utf-8"?>
<ds:datastoreItem xmlns:ds="http://schemas.openxmlformats.org/officeDocument/2006/customXml" ds:itemID="{89630A96-E9B7-4303-A133-B19B9EAACAD6}">
  <ds:schemaRefs>
    <ds:schemaRef ds:uri="http://schemas.microsoft.com/sharepoint/v3/contenttype/forms"/>
  </ds:schemaRefs>
</ds:datastoreItem>
</file>

<file path=customXml/itemProps2.xml><?xml version="1.0" encoding="utf-8"?>
<ds:datastoreItem xmlns:ds="http://schemas.openxmlformats.org/officeDocument/2006/customXml" ds:itemID="{61CE1A1C-ADEA-45D4-A3BB-1DA412B85A24}">
  <ds:schemaRefs>
    <ds:schemaRef ds:uri="04dd0379-12f3-4ae2-8679-593c8c0bc215"/>
    <ds:schemaRef ds:uri="1f9e1c95-091d-4f28-ad45-4e2d06a04c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35D9516-F376-4CE3-9A0E-1CC062A79F27}">
  <ds:schemaRefs>
    <ds:schemaRef ds:uri="04dd0379-12f3-4ae2-8679-593c8c0bc215"/>
    <ds:schemaRef ds:uri="1f9e1c95-091d-4f28-ad45-4e2d06a04ce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1. Default Housing Theme</Template>
  <TotalTime>0</TotalTime>
  <Words>6347</Words>
  <Application>Microsoft Office PowerPoint</Application>
  <PresentationFormat>Widescreen</PresentationFormat>
  <Paragraphs>601</Paragraphs>
  <Slides>52</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Open Sans</vt:lpstr>
      <vt:lpstr>Symbol</vt:lpstr>
      <vt:lpstr>Times New Roman</vt:lpstr>
      <vt:lpstr>Wingdings</vt:lpstr>
      <vt:lpstr>1. Default Housing Theme</vt:lpstr>
      <vt:lpstr>Housing Action Package 2.0</vt:lpstr>
      <vt:lpstr>What is the Housing Action Package 2.0?</vt:lpstr>
      <vt:lpstr>Why are Land Development Code amendments needed?</vt:lpstr>
      <vt:lpstr>Housing Element Consistency</vt:lpstr>
      <vt:lpstr>2021-2029 City Regional Housing Needs Allocation</vt:lpstr>
      <vt:lpstr>Housing Action Package 2.0 is:</vt:lpstr>
      <vt:lpstr>Housing Action Package</vt:lpstr>
      <vt:lpstr>Housing Action Package</vt:lpstr>
      <vt:lpstr>Housing Action Package</vt:lpstr>
      <vt:lpstr>Housing Action Package 2.0</vt:lpstr>
      <vt:lpstr>1. Implementation of Assembly Bill 2097</vt:lpstr>
      <vt:lpstr>2. Revisions to the Junior Accessory  Dwelling Unit Regulations</vt:lpstr>
      <vt:lpstr>3. Providing an Incentive to Build ADA  Accessible ADU Homes</vt:lpstr>
      <vt:lpstr>4. Providing Additional Floor Area to  Develop Homes on Publicly-Owned Land</vt:lpstr>
      <vt:lpstr>4. Providing Additional Floor Area to  Develop Homes on Publicly-Owned Land</vt:lpstr>
      <vt:lpstr>5. Incentivizing Homes on Underutilized  Commercial Sites</vt:lpstr>
      <vt:lpstr>6. Off Campus Student Housing</vt:lpstr>
      <vt:lpstr>7. Building Permit Extension</vt:lpstr>
      <vt:lpstr>Housing Action Package 2.0</vt:lpstr>
      <vt:lpstr>8. Incentivizing Single Room Occupancy  (SRO) Homes</vt:lpstr>
      <vt:lpstr>9. Complete Communities: Housing Solutions  A. Development Regulations </vt:lpstr>
      <vt:lpstr>9. Complete Communities: Housing Solutions  B. Development Impact Fees (DIF)</vt:lpstr>
      <vt:lpstr>9. Complete Communities: Housing Solutions  C. 100 Percent Moderate Income Option</vt:lpstr>
      <vt:lpstr>9. Complete Communities: Housing Solutions  D. Incentivizing Family Housing</vt:lpstr>
      <vt:lpstr>9. Complete Communities: Housing Solutions  E. Off-Site Affordable Option</vt:lpstr>
      <vt:lpstr>Housing Action Package 2.0</vt:lpstr>
      <vt:lpstr>10. Introduces Anti-displacement Measures  a. Dwelling Unit Protections</vt:lpstr>
      <vt:lpstr>10. Introduces Anti-displacement Measures  b. Coastal Overlay Zone Affordable Housing        Replacement</vt:lpstr>
      <vt:lpstr>10. Introduces Anti-displacement Measures  d. Priority Rental Preference for Affordable Units</vt:lpstr>
      <vt:lpstr>10. Introduces Anti-displacement Measures  e.  Condo Conversion Regulations</vt:lpstr>
      <vt:lpstr>11. Discontinuing Previously  Conforming Harmful Uses</vt:lpstr>
      <vt:lpstr>11. Discontinuing Previously Conforming Harmful Uses</vt:lpstr>
      <vt:lpstr>12. Amendments to Neighborhood Enhancement In Lieu Fee (R-313282)</vt:lpstr>
      <vt:lpstr>Housing Action Package 2.0</vt:lpstr>
      <vt:lpstr>13. Missing Middle Homes (SB 10)</vt:lpstr>
      <vt:lpstr>13. Missing Middle Homes (SB 10)</vt:lpstr>
      <vt:lpstr>13. Missing Middle Homes (SB 10)</vt:lpstr>
      <vt:lpstr>13. Missing Middle Homes (SB 10)</vt:lpstr>
      <vt:lpstr>13. Missing Middle Homes (SB 10)</vt:lpstr>
      <vt:lpstr>13. Missing Middle Homes (SB 10)</vt:lpstr>
      <vt:lpstr>13. Missing Middle Homes (SB10)</vt:lpstr>
      <vt:lpstr>13. Missing Middle Homes (SB10)</vt:lpstr>
      <vt:lpstr>13. Missing Middle Homes (SB 10)</vt:lpstr>
      <vt:lpstr>13. Missing Middle Homes (SB 10)</vt:lpstr>
      <vt:lpstr>13. Missing Middle Homes (SB 10)</vt:lpstr>
      <vt:lpstr>13. Missing Middle Homes (SB 10)</vt:lpstr>
      <vt:lpstr>13. Missing Middle Homes (SB 10)</vt:lpstr>
      <vt:lpstr>Missing Middle Development Scenario </vt:lpstr>
      <vt:lpstr>Next Steps</vt:lpstr>
      <vt:lpstr>Community Planner’s Committee</vt:lpstr>
      <vt:lpstr>Staff Recommendation</vt:lpstr>
      <vt:lpstr>Housing Action Package 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 2.0</dc:title>
  <dc:creator>Ryan, Jeffrey</dc:creator>
  <cp:lastModifiedBy>Litchney, Seth</cp:lastModifiedBy>
  <cp:revision>1</cp:revision>
  <cp:lastPrinted>2023-04-06T15:06:49Z</cp:lastPrinted>
  <dcterms:created xsi:type="dcterms:W3CDTF">2023-03-06T22:53:25Z</dcterms:created>
  <dcterms:modified xsi:type="dcterms:W3CDTF">2023-06-01T00:23:02Z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0x0101006B11AC68F654354C8B7E7EE96A928030</vt:lpwstr>
  </property>
  <property fmtid="{D5CDD505-2E9C-101B-9397-08002B2CF9AE}" pid="3" name="MediaServiceImageTags">
    <vt:lpwstr/>
  </property>
</Properties>
</file>