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  <p:sldMasterId id="2147483688" r:id="rId2"/>
  </p:sldMasterIdLst>
  <p:notesMasterIdLst>
    <p:notesMasterId r:id="rId7"/>
  </p:notesMasterIdLst>
  <p:handoutMasterIdLst>
    <p:handoutMasterId r:id="rId8"/>
  </p:handoutMasterIdLst>
  <p:sldIdLst>
    <p:sldId id="272" r:id="rId3"/>
    <p:sldId id="273" r:id="rId4"/>
    <p:sldId id="283" r:id="rId5"/>
    <p:sldId id="282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sen, Mike" initials="HM" lastIdx="8" clrIdx="0">
    <p:extLst>
      <p:ext uri="{19B8F6BF-5375-455C-9EA6-DF929625EA0E}">
        <p15:presenceInfo xmlns:p15="http://schemas.microsoft.com/office/powerpoint/2012/main" userId="S-1-5-21-219123761-1972038647-3338400271-87727" providerId="AD"/>
      </p:ext>
    </p:extLst>
  </p:cmAuthor>
  <p:cmAuthor id="2" name="Tomlinson, Tom" initials="TT" lastIdx="4" clrIdx="1">
    <p:extLst>
      <p:ext uri="{19B8F6BF-5375-455C-9EA6-DF929625EA0E}">
        <p15:presenceInfo xmlns:p15="http://schemas.microsoft.com/office/powerpoint/2012/main" userId="S-1-5-21-219123761-1972038647-3338400271-6011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15" autoAdjust="0"/>
    <p:restoredTop sz="96135" autoAdjust="0"/>
  </p:normalViewPr>
  <p:slideViewPr>
    <p:cSldViewPr snapToGrid="0">
      <p:cViewPr varScale="1">
        <p:scale>
          <a:sx n="162" d="100"/>
          <a:sy n="162" d="100"/>
        </p:scale>
        <p:origin x="3114" y="1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4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7B1F974-BBDE-40A4-91F0-1CD99AD97E83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4615DCF-6671-47FA-B640-AC1B4BF2F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049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E165F9A-70E9-4877-97AA-E787C9611D40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1D30772-2387-4279-A75B-F1ABB60CE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789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D30772-2387-4279-A75B-F1ABB60CE33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110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5DF47-9613-4206-B161-327DBD9C040D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7455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5DF47-9613-4206-B161-327DBD9C040D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403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D30772-2387-4279-A75B-F1ABB60CE33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585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58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330"/>
            </a:lvl1pPr>
            <a:lvl2pPr marL="443777" indent="0" algn="ctr">
              <a:buNone/>
              <a:defRPr sz="1941"/>
            </a:lvl2pPr>
            <a:lvl3pPr marL="887553" indent="0" algn="ctr">
              <a:buNone/>
              <a:defRPr sz="1747"/>
            </a:lvl3pPr>
            <a:lvl4pPr marL="1331330" indent="0" algn="ctr">
              <a:buNone/>
              <a:defRPr sz="1553"/>
            </a:lvl4pPr>
            <a:lvl5pPr marL="1775106" indent="0" algn="ctr">
              <a:buNone/>
              <a:defRPr sz="1553"/>
            </a:lvl5pPr>
            <a:lvl6pPr marL="2218883" indent="0" algn="ctr">
              <a:buNone/>
              <a:defRPr sz="1553"/>
            </a:lvl6pPr>
            <a:lvl7pPr marL="2662660" indent="0" algn="ctr">
              <a:buNone/>
              <a:defRPr sz="1553"/>
            </a:lvl7pPr>
            <a:lvl8pPr marL="3106436" indent="0" algn="ctr">
              <a:buNone/>
              <a:defRPr sz="1553"/>
            </a:lvl8pPr>
            <a:lvl9pPr marL="3550213" indent="0" algn="ctr">
              <a:buNone/>
              <a:defRPr sz="155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68D38-7081-47D1-9A76-D93F2A79BE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CBB43-4EE7-4AE0-A011-CC90528271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84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68D38-7081-47D1-9A76-D93F2A79BE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CBB43-4EE7-4AE0-A011-CC90528271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245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68D38-7081-47D1-9A76-D93F2A79BE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CBB43-4EE7-4AE0-A011-CC90528271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525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887553" rtl="0" eaLnBrk="1" latinLnBrk="0" hangingPunct="1">
        <a:lnSpc>
          <a:spcPct val="90000"/>
        </a:lnSpc>
        <a:spcBef>
          <a:spcPct val="0"/>
        </a:spcBef>
        <a:buNone/>
        <a:defRPr sz="427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1888" indent="-221888" algn="l" defTabSz="887553" rtl="0" eaLnBrk="1" latinLnBrk="0" hangingPunct="1">
        <a:lnSpc>
          <a:spcPct val="90000"/>
        </a:lnSpc>
        <a:spcBef>
          <a:spcPts val="971"/>
        </a:spcBef>
        <a:buFont typeface="Arial" panose="020B0604020202020204" pitchFamily="34" charset="0"/>
        <a:buChar char="•"/>
        <a:defRPr sz="2718" kern="1200">
          <a:solidFill>
            <a:schemeClr val="tx1"/>
          </a:solidFill>
          <a:latin typeface="+mn-lt"/>
          <a:ea typeface="+mn-ea"/>
          <a:cs typeface="+mn-cs"/>
        </a:defRPr>
      </a:lvl1pPr>
      <a:lvl2pPr marL="665665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2330" kern="1200">
          <a:solidFill>
            <a:schemeClr val="tx1"/>
          </a:solidFill>
          <a:latin typeface="+mn-lt"/>
          <a:ea typeface="+mn-ea"/>
          <a:cs typeface="+mn-cs"/>
        </a:defRPr>
      </a:lvl2pPr>
      <a:lvl3pPr marL="1109442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941" kern="1200">
          <a:solidFill>
            <a:schemeClr val="tx1"/>
          </a:solidFill>
          <a:latin typeface="+mn-lt"/>
          <a:ea typeface="+mn-ea"/>
          <a:cs typeface="+mn-cs"/>
        </a:defRPr>
      </a:lvl3pPr>
      <a:lvl4pPr marL="1553218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4pPr>
      <a:lvl5pPr marL="1996995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5pPr>
      <a:lvl6pPr marL="2440771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6pPr>
      <a:lvl7pPr marL="2884548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7pPr>
      <a:lvl8pPr marL="3328325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8pPr>
      <a:lvl9pPr marL="3772101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1pPr>
      <a:lvl2pPr marL="443777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2pPr>
      <a:lvl3pPr marL="887553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3pPr>
      <a:lvl4pPr marL="1331330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4pPr>
      <a:lvl5pPr marL="1775106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5pPr>
      <a:lvl6pPr marL="2218883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6pPr>
      <a:lvl7pPr marL="2662660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7pPr>
      <a:lvl8pPr marL="3106436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8pPr>
      <a:lvl9pPr marL="3550213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68D38-7081-47D1-9A76-D93F2A79BE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CBB43-4EE7-4AE0-A011-CC90528271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028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defTabSz="887553" rtl="0" eaLnBrk="1" latinLnBrk="0" hangingPunct="1">
        <a:lnSpc>
          <a:spcPct val="90000"/>
        </a:lnSpc>
        <a:spcBef>
          <a:spcPct val="0"/>
        </a:spcBef>
        <a:buNone/>
        <a:defRPr sz="427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1888" indent="-221888" algn="l" defTabSz="887553" rtl="0" eaLnBrk="1" latinLnBrk="0" hangingPunct="1">
        <a:lnSpc>
          <a:spcPct val="90000"/>
        </a:lnSpc>
        <a:spcBef>
          <a:spcPts val="971"/>
        </a:spcBef>
        <a:buFont typeface="Arial" panose="020B0604020202020204" pitchFamily="34" charset="0"/>
        <a:buChar char="•"/>
        <a:defRPr sz="2718" kern="1200">
          <a:solidFill>
            <a:schemeClr val="tx1"/>
          </a:solidFill>
          <a:latin typeface="+mn-lt"/>
          <a:ea typeface="+mn-ea"/>
          <a:cs typeface="+mn-cs"/>
        </a:defRPr>
      </a:lvl1pPr>
      <a:lvl2pPr marL="665665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2330" kern="1200">
          <a:solidFill>
            <a:schemeClr val="tx1"/>
          </a:solidFill>
          <a:latin typeface="+mn-lt"/>
          <a:ea typeface="+mn-ea"/>
          <a:cs typeface="+mn-cs"/>
        </a:defRPr>
      </a:lvl2pPr>
      <a:lvl3pPr marL="1109442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941" kern="1200">
          <a:solidFill>
            <a:schemeClr val="tx1"/>
          </a:solidFill>
          <a:latin typeface="+mn-lt"/>
          <a:ea typeface="+mn-ea"/>
          <a:cs typeface="+mn-cs"/>
        </a:defRPr>
      </a:lvl3pPr>
      <a:lvl4pPr marL="1553218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4pPr>
      <a:lvl5pPr marL="1996995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5pPr>
      <a:lvl6pPr marL="2440771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6pPr>
      <a:lvl7pPr marL="2884548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7pPr>
      <a:lvl8pPr marL="3328325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8pPr>
      <a:lvl9pPr marL="3772101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1pPr>
      <a:lvl2pPr marL="443777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2pPr>
      <a:lvl3pPr marL="887553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3pPr>
      <a:lvl4pPr marL="1331330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4pPr>
      <a:lvl5pPr marL="1775106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5pPr>
      <a:lvl6pPr marL="2218883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6pPr>
      <a:lvl7pPr marL="2662660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7pPr>
      <a:lvl8pPr marL="3106436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8pPr>
      <a:lvl9pPr marL="3550213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15189" y="2134770"/>
            <a:ext cx="8398299" cy="1739440"/>
          </a:xfrm>
          <a:prstGeom prst="rect">
            <a:avLst/>
          </a:prstGeom>
        </p:spPr>
        <p:txBody>
          <a:bodyPr vert="horz" lIns="80682" tIns="40341" rIns="80682" bIns="40341" rtlCol="0" anchor="b">
            <a:noAutofit/>
          </a:bodyPr>
          <a:lstStyle>
            <a:lvl1pPr algn="ctr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530" dirty="0">
                <a:solidFill>
                  <a:prstClr val="white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Otay Mesa CIP Status</a:t>
            </a:r>
            <a:br>
              <a:rPr lang="en-US" sz="3530" dirty="0">
                <a:solidFill>
                  <a:prstClr val="white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</a:br>
            <a:br>
              <a:rPr lang="en-US" sz="3530" dirty="0">
                <a:solidFill>
                  <a:prstClr val="white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</a:br>
            <a:r>
              <a:rPr lang="en-US" sz="2118" dirty="0">
                <a:solidFill>
                  <a:prstClr val="white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October 12, 2020</a:t>
            </a:r>
            <a:br>
              <a:rPr lang="en-US" sz="2118" dirty="0">
                <a:solidFill>
                  <a:prstClr val="white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</a:br>
            <a:r>
              <a:rPr lang="en-US" sz="2118" dirty="0">
                <a:solidFill>
                  <a:prstClr val="white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Public Financing Authority Meeting</a:t>
            </a:r>
            <a:endParaRPr lang="en-US" sz="3530" dirty="0">
              <a:solidFill>
                <a:prstClr val="white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15189" y="1458354"/>
            <a:ext cx="8068235" cy="562340"/>
          </a:xfrm>
          <a:prstGeom prst="rect">
            <a:avLst/>
          </a:prstGeom>
        </p:spPr>
        <p:txBody>
          <a:bodyPr vert="horz" lIns="80682" tIns="40341" rIns="80682" bIns="40341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118" dirty="0">
                <a:solidFill>
                  <a:prstClr val="white"/>
                </a:solidFill>
                <a:latin typeface="Merriweather" panose="02060503050406030704" pitchFamily="18" charset="0"/>
              </a:rPr>
              <a:t>Otay Mesa Enhanced Infrastructure Financing District</a:t>
            </a:r>
          </a:p>
        </p:txBody>
      </p:sp>
    </p:spTree>
    <p:extLst>
      <p:ext uri="{BB962C8B-B14F-4D97-AF65-F5344CB8AC3E}">
        <p14:creationId xmlns:p14="http://schemas.microsoft.com/office/powerpoint/2010/main" val="961595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0041" y="134123"/>
            <a:ext cx="7742073" cy="55253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dirty="0">
                <a:solidFill>
                  <a:schemeClr val="bg1"/>
                </a:solidFill>
                <a:latin typeface="Merriweather" panose="02060503050406030704" pitchFamily="18" charset="0"/>
              </a:rPr>
              <a:t>Otay Mesa Enhanced Infrastructure Financing District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893977" y="6481192"/>
            <a:ext cx="878513" cy="322169"/>
          </a:xfrm>
        </p:spPr>
        <p:txBody>
          <a:bodyPr/>
          <a:lstStyle/>
          <a:p>
            <a:pPr algn="ctr"/>
            <a:r>
              <a:rPr lang="en-US" sz="1235" b="1" dirty="0">
                <a:solidFill>
                  <a:prstClr val="white"/>
                </a:solidFill>
              </a:rPr>
              <a:t>page </a:t>
            </a:r>
            <a:fld id="{02BD1D1A-3142-417D-892D-A79CE2DAB3EE}" type="slidenum">
              <a:rPr lang="en-US" sz="1235" b="1">
                <a:solidFill>
                  <a:prstClr val="white"/>
                </a:solidFill>
              </a:rPr>
              <a:pPr algn="ctr"/>
              <a:t>2</a:t>
            </a:fld>
            <a:endParaRPr lang="en-US" sz="1235" b="1" dirty="0">
              <a:solidFill>
                <a:prstClr val="white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24054" y="6467941"/>
            <a:ext cx="5061018" cy="382226"/>
          </a:xfrm>
          <a:prstGeom prst="rect">
            <a:avLst/>
          </a:prstGeom>
        </p:spPr>
        <p:txBody>
          <a:bodyPr vert="horz" lIns="80682" tIns="40341" rIns="80682" bIns="40341" rtlCol="0" anchor="ctr">
            <a:normAutofit fontScale="97500"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765" dirty="0" err="1">
                <a:solidFill>
                  <a:prstClr val="white"/>
                </a:solidFill>
                <a:latin typeface="Merriweather" panose="02060503050406030704" pitchFamily="18" charset="0"/>
              </a:rPr>
              <a:t>Otay</a:t>
            </a:r>
            <a:r>
              <a:rPr lang="en-US" sz="1765" dirty="0">
                <a:solidFill>
                  <a:prstClr val="white"/>
                </a:solidFill>
                <a:latin typeface="Merriweather" panose="02060503050406030704" pitchFamily="18" charset="0"/>
              </a:rPr>
              <a:t> Mesa CIP Status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23C2EB4-F0F9-4B58-ACD8-008D279E46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13557" y="933638"/>
            <a:ext cx="6364886" cy="5300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249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0041" y="134123"/>
            <a:ext cx="7742073" cy="55253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dirty="0">
                <a:solidFill>
                  <a:schemeClr val="bg1"/>
                </a:solidFill>
                <a:latin typeface="Merriweather" panose="02060503050406030704" pitchFamily="18" charset="0"/>
              </a:rPr>
              <a:t>Otay Mesa Enhanced Infrastructure Financing District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893977" y="6481192"/>
            <a:ext cx="878513" cy="322169"/>
          </a:xfrm>
        </p:spPr>
        <p:txBody>
          <a:bodyPr/>
          <a:lstStyle/>
          <a:p>
            <a:pPr algn="ctr"/>
            <a:r>
              <a:rPr lang="en-US" sz="1235" b="1" dirty="0">
                <a:solidFill>
                  <a:prstClr val="white"/>
                </a:solidFill>
              </a:rPr>
              <a:t>page </a:t>
            </a:r>
            <a:fld id="{02BD1D1A-3142-417D-892D-A79CE2DAB3EE}" type="slidenum">
              <a:rPr lang="en-US" sz="1235" b="1">
                <a:solidFill>
                  <a:prstClr val="white"/>
                </a:solidFill>
              </a:rPr>
              <a:pPr algn="ctr"/>
              <a:t>3</a:t>
            </a:fld>
            <a:endParaRPr lang="en-US" sz="1235" b="1" dirty="0">
              <a:solidFill>
                <a:prstClr val="white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24054" y="6467941"/>
            <a:ext cx="5061018" cy="382226"/>
          </a:xfrm>
          <a:prstGeom prst="rect">
            <a:avLst/>
          </a:prstGeom>
        </p:spPr>
        <p:txBody>
          <a:bodyPr vert="horz" lIns="80682" tIns="40341" rIns="80682" bIns="40341" rtlCol="0" anchor="ctr">
            <a:normAutofit fontScale="97500"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765" dirty="0" err="1">
                <a:solidFill>
                  <a:prstClr val="white"/>
                </a:solidFill>
                <a:latin typeface="Merriweather" panose="02060503050406030704" pitchFamily="18" charset="0"/>
              </a:rPr>
              <a:t>Otay</a:t>
            </a:r>
            <a:r>
              <a:rPr lang="en-US" sz="1765" dirty="0">
                <a:solidFill>
                  <a:prstClr val="white"/>
                </a:solidFill>
                <a:latin typeface="Merriweather" panose="02060503050406030704" pitchFamily="18" charset="0"/>
              </a:rPr>
              <a:t> Mesa CIP Status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8ABF93-8E28-41CE-BB26-61828B6DE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188661"/>
            <a:ext cx="12192000" cy="94389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/>
              <a:t>Questions?</a:t>
            </a:r>
            <a:endParaRPr lang="es-MX" sz="5400" dirty="0"/>
          </a:p>
        </p:txBody>
      </p:sp>
    </p:spTree>
    <p:extLst>
      <p:ext uri="{BB962C8B-B14F-4D97-AF65-F5344CB8AC3E}">
        <p14:creationId xmlns:p14="http://schemas.microsoft.com/office/powerpoint/2010/main" val="2197649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15189" y="2134770"/>
            <a:ext cx="8398299" cy="1739440"/>
          </a:xfrm>
          <a:prstGeom prst="rect">
            <a:avLst/>
          </a:prstGeom>
        </p:spPr>
        <p:txBody>
          <a:bodyPr vert="horz" lIns="80682" tIns="40341" rIns="80682" bIns="40341" rtlCol="0" anchor="b">
            <a:noAutofit/>
          </a:bodyPr>
          <a:lstStyle>
            <a:lvl1pPr algn="ctr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100584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3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Otay</a:t>
            </a:r>
            <a:r>
              <a:rPr kumimoji="0" lang="en-US" sz="353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 Mesa CIP Status</a:t>
            </a:r>
            <a:br>
              <a:rPr kumimoji="0" lang="en-US" sz="353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</a:br>
            <a:br>
              <a:rPr kumimoji="0" lang="en-US" sz="353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</a:br>
            <a:r>
              <a:rPr kumimoji="0" lang="en-US" sz="211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October 12, 2020</a:t>
            </a:r>
            <a:br>
              <a:rPr kumimoji="0" lang="en-US" sz="211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</a:br>
            <a:r>
              <a:rPr kumimoji="0" lang="en-US" sz="211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Public Financing Authority Meeting</a:t>
            </a:r>
            <a:endParaRPr kumimoji="0" lang="en-US" sz="353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15189" y="1458354"/>
            <a:ext cx="8068235" cy="562340"/>
          </a:xfrm>
          <a:prstGeom prst="rect">
            <a:avLst/>
          </a:prstGeom>
        </p:spPr>
        <p:txBody>
          <a:bodyPr vert="horz" lIns="80682" tIns="40341" rIns="80682" bIns="40341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00584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11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rriweather" panose="02060503050406030704" pitchFamily="18" charset="0"/>
                <a:ea typeface="+mn-ea"/>
                <a:cs typeface="+mn-cs"/>
              </a:rPr>
              <a:t>Otay Mesa Enhanced Infrastructure Financing District</a:t>
            </a:r>
          </a:p>
        </p:txBody>
      </p:sp>
    </p:spTree>
    <p:extLst>
      <p:ext uri="{BB962C8B-B14F-4D97-AF65-F5344CB8AC3E}">
        <p14:creationId xmlns:p14="http://schemas.microsoft.com/office/powerpoint/2010/main" val="263097085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BA Dept FY19 BRC May XX" id="{9BD19894-3F54-4722-A24E-93E590A750EB}" vid="{F7CADA7D-774A-45CD-9EF4-136701F05724}"/>
    </a:ext>
  </a:extLst>
</a:theme>
</file>

<file path=ppt/theme/theme2.xml><?xml version="1.0" encoding="utf-8"?>
<a:theme xmlns:a="http://schemas.openxmlformats.org/drawingml/2006/main" name="9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BA Dept FY19 BRC May XX" id="{9BD19894-3F54-4722-A24E-93E590A750EB}" vid="{D3A6B414-DE2A-4D4F-9AA7-0485A2EFC10C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BA Dept FY19 BRC May XX</Template>
  <TotalTime>3293</TotalTime>
  <Words>72</Words>
  <Application>Microsoft Office PowerPoint</Application>
  <PresentationFormat>Widescreen</PresentationFormat>
  <Paragraphs>15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Merriweather</vt:lpstr>
      <vt:lpstr>Open Sans</vt:lpstr>
      <vt:lpstr>Open Sans Semibold</vt:lpstr>
      <vt:lpstr>1_Office Theme</vt:lpstr>
      <vt:lpstr>9_Office Theme</vt:lpstr>
      <vt:lpstr>PowerPoint Presentation</vt:lpstr>
      <vt:lpstr>Otay Mesa Enhanced Infrastructure Financing District</vt:lpstr>
      <vt:lpstr>Otay Mesa Enhanced Infrastructure Financing District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O'Donnell, Nicholas</dc:creator>
  <cp:lastModifiedBy>Armando Dominguez</cp:lastModifiedBy>
  <cp:revision>131</cp:revision>
  <cp:lastPrinted>2020-06-08T22:16:43Z</cp:lastPrinted>
  <dcterms:created xsi:type="dcterms:W3CDTF">2018-04-11T23:39:44Z</dcterms:created>
  <dcterms:modified xsi:type="dcterms:W3CDTF">2020-10-07T22:23:26Z</dcterms:modified>
</cp:coreProperties>
</file>