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handoutMasterIdLst>
    <p:handoutMasterId r:id="rId10"/>
  </p:handoutMasterIdLst>
  <p:sldIdLst>
    <p:sldId id="256" r:id="rId6"/>
    <p:sldId id="257" r:id="rId7"/>
    <p:sldId id="266" r:id="rId8"/>
    <p:sldId id="268" r:id="rId9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2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E7FD3D1F-ED5A-4108-A391-D3824FD439D9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8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8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355E2EA0-C027-4801-9A27-6F902889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9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2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3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6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4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4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7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7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5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6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6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974" y="2297524"/>
            <a:ext cx="8924507" cy="1245776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CPMA Middle and Gage Elementary</a:t>
            </a:r>
            <a:br>
              <a:rPr lang="en-US" sz="40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General </a:t>
            </a:r>
            <a:r>
              <a:rPr lang="en-US" sz="40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Development Plan</a:t>
            </a:r>
            <a:endParaRPr lang="en-US" sz="40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975" y="1649946"/>
            <a:ext cx="6324600" cy="693204"/>
          </a:xfrm>
        </p:spPr>
        <p:txBody>
          <a:bodyPr>
            <a:normAutofit/>
          </a:bodyPr>
          <a:lstStyle/>
          <a:p>
            <a:pPr algn="l"/>
            <a:r>
              <a:rPr lang="en-US" sz="25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  <a:endParaRPr lang="en-US" sz="25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3760236"/>
            <a:ext cx="100583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Park and Recreation Board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April 20, 2017</a:t>
            </a:r>
          </a:p>
          <a:p>
            <a:pPr algn="ctr"/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Information </a:t>
            </a:r>
            <a:r>
              <a:rPr lang="en-US" sz="2800" dirty="0" smtClean="0">
                <a:solidFill>
                  <a:schemeClr val="bg1"/>
                </a:solidFill>
              </a:rPr>
              <a:t>Item </a:t>
            </a:r>
            <a:r>
              <a:rPr lang="en-US" sz="2800" dirty="0" smtClean="0">
                <a:solidFill>
                  <a:schemeClr val="bg1"/>
                </a:solidFill>
              </a:rPr>
              <a:t>#201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  <a:endParaRPr lang="en-US" sz="16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62" y="2100647"/>
            <a:ext cx="5524024" cy="411192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November 19, 2015, Report No. 103, the Park and Recreation Board took action to recommend approval of the General Development Plans for joint use facilities at: 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Creative Performing and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Media Arts (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CPMA) Middle School located at 5050 Conrad Avenue in the </a:t>
            </a:r>
            <a:r>
              <a:rPr lang="en-US" sz="1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Clairemont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Community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Gage Elementary School located at 6811 </a:t>
            </a:r>
            <a:r>
              <a:rPr lang="en-US" sz="1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Bisby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Lake Avenue in the Navajo Community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Notice of Exemption for the projects has been prepared by San Diego Unified and will be taken to the School District Board for approval on April 25, 2017.</a:t>
            </a: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5361370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  <a:endParaRPr lang="en-US" sz="45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37" y="1929284"/>
            <a:ext cx="3664907" cy="47428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94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  <a:endParaRPr lang="en-US" sz="16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7825096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CPMA Middle School</a:t>
            </a:r>
            <a:endParaRPr lang="en-US" sz="45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261" y="1818362"/>
            <a:ext cx="8367707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 smtClean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General Development Plan</a:t>
            </a:r>
            <a:endParaRPr lang="en-US" sz="3173" dirty="0">
              <a:solidFill>
                <a:schemeClr val="accent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6" y="2357055"/>
            <a:ext cx="4681350" cy="3617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66" y="2357055"/>
            <a:ext cx="4694354" cy="36274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257" y="6069210"/>
            <a:ext cx="4692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1</a:t>
            </a:r>
          </a:p>
          <a:p>
            <a:r>
              <a:rPr lang="en-US" dirty="0" smtClean="0"/>
              <a:t>Design is complete. Construction anticipated to begin summer 2017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86240" y="6069210"/>
            <a:ext cx="4692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2</a:t>
            </a:r>
          </a:p>
          <a:p>
            <a:r>
              <a:rPr lang="en-US" dirty="0" smtClean="0"/>
              <a:t>Design and construction to occur when funding is identified</a:t>
            </a:r>
          </a:p>
        </p:txBody>
      </p:sp>
    </p:spTree>
    <p:extLst>
      <p:ext uri="{BB962C8B-B14F-4D97-AF65-F5344CB8AC3E}">
        <p14:creationId xmlns:p14="http://schemas.microsoft.com/office/powerpoint/2010/main" val="29674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2357055"/>
            <a:ext cx="4727448" cy="3653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09" y="2373832"/>
            <a:ext cx="4727448" cy="3653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  <a:endParaRPr lang="en-US" sz="16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7825096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Gage Elementary School</a:t>
            </a:r>
            <a:endParaRPr lang="en-US" sz="45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261" y="1818362"/>
            <a:ext cx="8367707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 smtClean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General Development Plan</a:t>
            </a:r>
            <a:endParaRPr lang="en-US" sz="3173" dirty="0">
              <a:solidFill>
                <a:schemeClr val="accent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257" y="6069210"/>
            <a:ext cx="4692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1</a:t>
            </a:r>
          </a:p>
          <a:p>
            <a:r>
              <a:rPr lang="en-US" dirty="0" smtClean="0"/>
              <a:t>Design is complete. Construction anticipated to begin summer 2017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86240" y="6069210"/>
            <a:ext cx="4692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2</a:t>
            </a:r>
          </a:p>
          <a:p>
            <a:r>
              <a:rPr lang="en-US" dirty="0" smtClean="0"/>
              <a:t>Design and construction to occur when funding is identified</a:t>
            </a:r>
          </a:p>
        </p:txBody>
      </p:sp>
    </p:spTree>
    <p:extLst>
      <p:ext uri="{BB962C8B-B14F-4D97-AF65-F5344CB8AC3E}">
        <p14:creationId xmlns:p14="http://schemas.microsoft.com/office/powerpoint/2010/main" val="27271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bg2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Presentation - 11x8.5.pptx" id="{95BF130B-18D2-47FB-9132-8C26515A6838}" vid="{53C51375-9A4B-45CD-82F4-B1D0F1DA91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CF9B910701EF4A9ECD120BFB647DBD" ma:contentTypeVersion="0" ma:contentTypeDescription="Create a new document." ma:contentTypeScope="" ma:versionID="f85ca659edc0ba62ecb7d69431e271ce">
  <xsd:schema xmlns:xsd="http://www.w3.org/2001/XMLSchema" xmlns:xs="http://www.w3.org/2001/XMLSchema" xmlns:p="http://schemas.microsoft.com/office/2006/metadata/properties" xmlns:ns2="a1435c4e-884a-411d-b670-ef9087f23026" targetNamespace="http://schemas.microsoft.com/office/2006/metadata/properties" ma:root="true" ma:fieldsID="cb53e686af4a1a54b1848617f72a7c0c" ns2:_="">
    <xsd:import namespace="a1435c4e-884a-411d-b670-ef9087f230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35c4e-884a-411d-b670-ef9087f2302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435c4e-884a-411d-b670-ef9087f23026">FEWKK76CWERH-11-7</_dlc_DocId>
    <_dlc_DocIdUrl xmlns="a1435c4e-884a-411d-b670-ef9087f23026">
      <Url>http://cityhub/dept/comm/c/design/_layouts/15/DocIdRedir.aspx?ID=FEWKK76CWERH-11-7</Url>
      <Description>FEWKK76CWERH-11-7</Description>
    </_dlc_DocIdUrl>
  </documentManagement>
</p:properties>
</file>

<file path=customXml/itemProps1.xml><?xml version="1.0" encoding="utf-8"?>
<ds:datastoreItem xmlns:ds="http://schemas.openxmlformats.org/officeDocument/2006/customXml" ds:itemID="{11275CB2-8F93-406C-81DE-8AEB6D6DE7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35c4e-884a-411d-b670-ef9087f23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8B5F41-F616-475C-9DEF-20632A954E7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505E965-57DC-4A30-81BD-262D27806C6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91F4040-408B-45FE-A9D5-C2DC410FDAC3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a1435c4e-884a-411d-b670-ef9087f23026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- 11x8.5</Template>
  <TotalTime>6135</TotalTime>
  <Words>179</Words>
  <Application>Microsoft Office PowerPoint</Application>
  <PresentationFormat>Custom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Merriweather</vt:lpstr>
      <vt:lpstr>Open Sans</vt:lpstr>
      <vt:lpstr>Open Sans Semibold</vt:lpstr>
      <vt:lpstr>Office Theme</vt:lpstr>
      <vt:lpstr>CPMA Middle and Gage Elementary General Development Plan</vt:lpstr>
      <vt:lpstr>Planning Department</vt:lpstr>
      <vt:lpstr>Planning Department</vt:lpstr>
      <vt:lpstr>Planning Department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 All Day Joint Use Parks Program</dc:title>
  <dc:creator>Scoggins, Shannon</dc:creator>
  <cp:lastModifiedBy>Scoggins, Shannon</cp:lastModifiedBy>
  <cp:revision>48</cp:revision>
  <cp:lastPrinted>2017-04-12T16:13:06Z</cp:lastPrinted>
  <dcterms:created xsi:type="dcterms:W3CDTF">2016-06-15T14:36:18Z</dcterms:created>
  <dcterms:modified xsi:type="dcterms:W3CDTF">2017-04-12T17:10:05Z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0x010100E1CF9B910701EF4A9ECD120BFB647DBD</vt:lpwstr>
  </property>
  <property fmtid="{D5CDD505-2E9C-101B-9397-08002B2CF9AE}" pid="3" name="_dlc_DocIdItemGuid">
    <vt:lpwstr>154bc741-a538-4b9f-b1a9-b2fdc83cf30a</vt:lpwstr>
  </property>
</Properties>
</file>