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handoutMasterIdLst>
    <p:handoutMasterId r:id="rId14"/>
  </p:handoutMasterIdLst>
  <p:sldIdLst>
    <p:sldId id="256" r:id="rId6"/>
    <p:sldId id="257" r:id="rId7"/>
    <p:sldId id="259" r:id="rId8"/>
    <p:sldId id="265" r:id="rId9"/>
    <p:sldId id="264" r:id="rId10"/>
    <p:sldId id="266" r:id="rId11"/>
    <p:sldId id="262" r:id="rId12"/>
    <p:sldId id="267" r:id="rId13"/>
  </p:sldIdLst>
  <p:sldSz cx="10058400" cy="77724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2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7FD3D1F-ED5A-4108-A391-D3824FD439D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5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5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355E2EA0-C027-4801-9A27-6F902889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4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7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8D38-7081-47D1-9A76-D93F2A79BEB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974" y="2297524"/>
            <a:ext cx="8924507" cy="124577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Linda Vista Elementary School Joint Use General Development Plan</a:t>
            </a:r>
            <a:endParaRPr lang="en-US" sz="40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975" y="1649946"/>
            <a:ext cx="6324600" cy="693204"/>
          </a:xfrm>
        </p:spPr>
        <p:txBody>
          <a:bodyPr>
            <a:normAutofit/>
          </a:bodyPr>
          <a:lstStyle/>
          <a:p>
            <a:pPr algn="l"/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3760236"/>
            <a:ext cx="100583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Park and Recreation Board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April 20, 2017</a:t>
            </a: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Action Item #101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28" y="3123846"/>
            <a:ext cx="4908397" cy="41119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initiative put forth by Mayor Kevin Faulconer and Superintendent Cindy Marten in 2016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30 new joint use parks in the next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5-10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Joint-use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Facility will be open to the public when school is not in session</a:t>
            </a:r>
          </a:p>
          <a:p>
            <a:pPr>
              <a:lnSpc>
                <a:spcPct val="120000"/>
              </a:lnSpc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262" y="1831728"/>
            <a:ext cx="4760350" cy="106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 smtClean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Play All Day Parks Program</a:t>
            </a:r>
            <a:endParaRPr lang="en-US" sz="3173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547051"/>
              </p:ext>
            </p:extLst>
          </p:nvPr>
        </p:nvGraphicFramePr>
        <p:xfrm>
          <a:off x="5373191" y="1480881"/>
          <a:ext cx="3942383" cy="51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crobat Document" r:id="rId4" imgW="4663359" imgH="6035040" progId="Acrobat.Document.11">
                  <p:embed/>
                </p:oleObj>
              </mc:Choice>
              <mc:Fallback>
                <p:oleObj name="Acrobat Document" r:id="rId4" imgW="4663359" imgH="60350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3191" y="1480881"/>
                        <a:ext cx="3942383" cy="51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4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15482" r="23391" b="7267"/>
          <a:stretch/>
        </p:blipFill>
        <p:spPr>
          <a:xfrm rot="16200000">
            <a:off x="4647366" y="1683098"/>
            <a:ext cx="5054322" cy="4561949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7185479" y="2256856"/>
            <a:ext cx="714990" cy="7590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3778" y="4566150"/>
            <a:ext cx="2590800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Linda Vista Elementary Joint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5" y="3034365"/>
            <a:ext cx="4472357" cy="385194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 provides for the design and construction of a new joint use facility at Linda Vista Elementary School.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Located at 2772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Ulric Street in the Linda Vista Community, Council District 7.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provide 2.27 acres of population based park land in this park deficient community.</a:t>
            </a:r>
          </a:p>
          <a:p>
            <a:pPr marL="0" indent="0" defTabSz="842963">
              <a:lnSpc>
                <a:spcPct val="120000"/>
              </a:lnSpc>
              <a:buNone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>
              <a:lnSpc>
                <a:spcPct val="120000"/>
              </a:lnSpc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00695" y="2490431"/>
            <a:ext cx="3014505" cy="2628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262" y="1799438"/>
            <a:ext cx="4388560" cy="106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 smtClean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Linda Vista Elementary School</a:t>
            </a:r>
            <a:endParaRPr lang="en-US" sz="3173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52" y="1981654"/>
            <a:ext cx="4438802" cy="469377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construction of a multi-purpose natural turf field, walking track, drinking fountain, trees and existing hardcourts and play equipment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 marL="0" indent="0" defTabSz="914400">
              <a:buNone/>
            </a:pPr>
            <a:r>
              <a:rPr lang="en-US" sz="3173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Funding for Design and Construction</a:t>
            </a:r>
            <a:r>
              <a:rPr lang="en-US" sz="3173" dirty="0" smtClean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:</a:t>
            </a: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 Diego Unified School District Proposition S &amp; Z Capital Improvement Bond Program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842963">
              <a:lnSpc>
                <a:spcPct val="120000"/>
              </a:lnSpc>
              <a:buNone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>
              <a:lnSpc>
                <a:spcPct val="120000"/>
              </a:lnSpc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644" y="1417184"/>
            <a:ext cx="4876800" cy="540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H="1" flipV="1">
            <a:off x="7749540" y="5821680"/>
            <a:ext cx="68580" cy="274320"/>
          </a:xfrm>
          <a:prstGeom prst="line">
            <a:avLst/>
          </a:prstGeom>
          <a:ln w="381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7772400" y="5532120"/>
            <a:ext cx="1432560" cy="533400"/>
          </a:xfrm>
          <a:custGeom>
            <a:avLst/>
            <a:gdLst>
              <a:gd name="connsiteX0" fmla="*/ 297180 w 1424940"/>
              <a:gd name="connsiteY0" fmla="*/ 655320 h 655320"/>
              <a:gd name="connsiteX1" fmla="*/ 1424940 w 1424940"/>
              <a:gd name="connsiteY1" fmla="*/ 198120 h 655320"/>
              <a:gd name="connsiteX2" fmla="*/ 1363980 w 1424940"/>
              <a:gd name="connsiteY2" fmla="*/ 0 h 655320"/>
              <a:gd name="connsiteX3" fmla="*/ 0 w 1424940"/>
              <a:gd name="connsiteY3" fmla="*/ 274320 h 655320"/>
              <a:gd name="connsiteX4" fmla="*/ 0 w 1424940"/>
              <a:gd name="connsiteY4" fmla="*/ 281940 h 655320"/>
              <a:gd name="connsiteX0" fmla="*/ 47057 w 1424940"/>
              <a:gd name="connsiteY0" fmla="*/ 527269 h 527269"/>
              <a:gd name="connsiteX1" fmla="*/ 1424940 w 1424940"/>
              <a:gd name="connsiteY1" fmla="*/ 198120 h 527269"/>
              <a:gd name="connsiteX2" fmla="*/ 1363980 w 1424940"/>
              <a:gd name="connsiteY2" fmla="*/ 0 h 527269"/>
              <a:gd name="connsiteX3" fmla="*/ 0 w 1424940"/>
              <a:gd name="connsiteY3" fmla="*/ 274320 h 527269"/>
              <a:gd name="connsiteX4" fmla="*/ 0 w 1424940"/>
              <a:gd name="connsiteY4" fmla="*/ 281940 h 52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940" h="527269">
                <a:moveTo>
                  <a:pt x="47057" y="527269"/>
                </a:moveTo>
                <a:lnTo>
                  <a:pt x="1424940" y="198120"/>
                </a:lnTo>
                <a:lnTo>
                  <a:pt x="1363980" y="0"/>
                </a:lnTo>
                <a:lnTo>
                  <a:pt x="0" y="274320"/>
                </a:lnTo>
                <a:lnTo>
                  <a:pt x="0" y="281940"/>
                </a:lnTo>
              </a:path>
            </a:pathLst>
          </a:cu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932420" y="5913120"/>
            <a:ext cx="853440" cy="228600"/>
          </a:xfrm>
          <a:custGeom>
            <a:avLst/>
            <a:gdLst>
              <a:gd name="connsiteX0" fmla="*/ 853440 w 853440"/>
              <a:gd name="connsiteY0" fmla="*/ 0 h 228600"/>
              <a:gd name="connsiteX1" fmla="*/ 0 w 853440"/>
              <a:gd name="connsiteY1" fmla="*/ 220980 h 228600"/>
              <a:gd name="connsiteX2" fmla="*/ 0 w 853440"/>
              <a:gd name="connsiteY2" fmla="*/ 220980 h 228600"/>
              <a:gd name="connsiteX3" fmla="*/ 76200 w 853440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" h="228600">
                <a:moveTo>
                  <a:pt x="853440" y="0"/>
                </a:moveTo>
                <a:lnTo>
                  <a:pt x="0" y="220980"/>
                </a:lnTo>
                <a:lnTo>
                  <a:pt x="0" y="220980"/>
                </a:lnTo>
                <a:lnTo>
                  <a:pt x="76200" y="228600"/>
                </a:lnTo>
              </a:path>
            </a:pathLst>
          </a:custGeom>
          <a:noFill/>
          <a:ln w="889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13644" y="6903218"/>
            <a:ext cx="264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Location, Aerial Map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Scope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0054" y="4900740"/>
            <a:ext cx="169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Linda Vista Elementary School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62" y="2417347"/>
            <a:ext cx="4559383" cy="4674504"/>
          </a:xfrm>
        </p:spPr>
        <p:txBody>
          <a:bodyPr>
            <a:noAutofit/>
          </a:bodyPr>
          <a:lstStyle/>
          <a:p>
            <a:pPr defTabSz="842963"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Nighttime Security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Gates will be locked at dusk by a security company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842963">
              <a:lnSpc>
                <a:spcPct val="120000"/>
              </a:lnSpc>
            </a:pPr>
            <a:endParaRPr lang="en-US" sz="136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1460" lvl="1">
              <a:lnSpc>
                <a:spcPct val="120000"/>
              </a:lnSpc>
              <a:spcBef>
                <a:spcPts val="1100"/>
              </a:spcBef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Lighting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wall pack security lighting will be added to school buildings </a:t>
            </a: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Noise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amplification of noise permitted at this site</a:t>
            </a:r>
          </a:p>
          <a:p>
            <a:pPr>
              <a:lnSpc>
                <a:spcPct val="120000"/>
              </a:lnSpc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262" y="1818362"/>
            <a:ext cx="604653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 smtClean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Community Concerns</a:t>
            </a:r>
            <a:endParaRPr lang="en-US" sz="3173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32" y="1436780"/>
            <a:ext cx="3796029" cy="49110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18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7825096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Development Plan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51" y="1831728"/>
            <a:ext cx="7592775" cy="54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878973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Input Process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262" y="1818362"/>
            <a:ext cx="604653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 smtClean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Other Recommendations</a:t>
            </a:r>
            <a:endParaRPr lang="en-US" sz="3173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4262" y="2517827"/>
            <a:ext cx="8990705" cy="4807418"/>
          </a:xfrm>
        </p:spPr>
        <p:txBody>
          <a:bodyPr>
            <a:noAutofit/>
          </a:bodyPr>
          <a:lstStyle/>
          <a:p>
            <a:pPr defTabSz="842963"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April 27, 2016, a public meeting was conducted at the Linda Vista Elementary School to introduce the project and gather community input in preparation of the GDP.</a:t>
            </a:r>
          </a:p>
          <a:p>
            <a:pPr defTabSz="842963">
              <a:lnSpc>
                <a:spcPct val="120000"/>
              </a:lnSpc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842963"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10, 2016, the Linda Vista Recreation Council voted  (9-0-0) to approve the proposed GDP.</a:t>
            </a:r>
          </a:p>
          <a:p>
            <a:pPr defTabSz="842963">
              <a:lnSpc>
                <a:spcPct val="120000"/>
              </a:lnSpc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842963">
              <a:lnSpc>
                <a:spcPct val="120000"/>
              </a:lnSpc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December 13, 2016, the Linda Vista Recreation Council voted (9-0-0) to recommend approval of the Revised General Development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that eliminated the off-street parking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Linda Vista Elementary School Joint Use Facility.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  <a:endParaRPr lang="en-US" sz="16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878973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Recommendation</a:t>
            </a:r>
            <a:endParaRPr lang="en-US" sz="45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44024" y="2306812"/>
            <a:ext cx="7478429" cy="480741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 approval of the General Development Plan (GDP) for the Linda Vista Elementary School Joint Use Facility</a:t>
            </a:r>
          </a:p>
        </p:txBody>
      </p:sp>
    </p:spTree>
    <p:extLst>
      <p:ext uri="{BB962C8B-B14F-4D97-AF65-F5344CB8AC3E}">
        <p14:creationId xmlns:p14="http://schemas.microsoft.com/office/powerpoint/2010/main" val="3282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bg2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Presentation - 11x8.5.pptx" id="{95BF130B-18D2-47FB-9132-8C26515A6838}" vid="{53C51375-9A4B-45CD-82F4-B1D0F1DA91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435c4e-884a-411d-b670-ef9087f23026">FEWKK76CWERH-11-7</_dlc_DocId>
    <_dlc_DocIdUrl xmlns="a1435c4e-884a-411d-b670-ef9087f23026">
      <Url>http://cityhub/dept/comm/c/design/_layouts/15/DocIdRedir.aspx?ID=FEWKK76CWERH-11-7</Url>
      <Description>FEWKK76CWERH-11-7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F9B910701EF4A9ECD120BFB647DBD" ma:contentTypeVersion="0" ma:contentTypeDescription="Create a new document." ma:contentTypeScope="" ma:versionID="f85ca659edc0ba62ecb7d69431e271ce">
  <xsd:schema xmlns:xsd="http://www.w3.org/2001/XMLSchema" xmlns:xs="http://www.w3.org/2001/XMLSchema" xmlns:p="http://schemas.microsoft.com/office/2006/metadata/properties" xmlns:ns2="a1435c4e-884a-411d-b670-ef9087f23026" targetNamespace="http://schemas.microsoft.com/office/2006/metadata/properties" ma:root="true" ma:fieldsID="cb53e686af4a1a54b1848617f72a7c0c" ns2:_="">
    <xsd:import namespace="a1435c4e-884a-411d-b670-ef9087f230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35c4e-884a-411d-b670-ef9087f230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1F4040-408B-45FE-A9D5-C2DC410FDAC3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a1435c4e-884a-411d-b670-ef9087f23026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505E965-57DC-4A30-81BD-262D27806C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8B5F41-F616-475C-9DEF-20632A954E7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1275CB2-8F93-406C-81DE-8AEB6D6D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35c4e-884a-411d-b670-ef9087f23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- 11x8.5</Template>
  <TotalTime>6068</TotalTime>
  <Words>352</Words>
  <Application>Microsoft Office PowerPoint</Application>
  <PresentationFormat>Custom</PresentationFormat>
  <Paragraphs>53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Merriweather</vt:lpstr>
      <vt:lpstr>Open Sans</vt:lpstr>
      <vt:lpstr>Open Sans Semibold</vt:lpstr>
      <vt:lpstr>Wingdings</vt:lpstr>
      <vt:lpstr>Office Theme</vt:lpstr>
      <vt:lpstr>Acrobat Document</vt:lpstr>
      <vt:lpstr>Linda Vista Elementary School Joint Use General Development Plan</vt:lpstr>
      <vt:lpstr>Planning Department</vt:lpstr>
      <vt:lpstr>Planning Department</vt:lpstr>
      <vt:lpstr>Planning Department</vt:lpstr>
      <vt:lpstr>Planning Department</vt:lpstr>
      <vt:lpstr>Planning Department</vt:lpstr>
      <vt:lpstr>Planning Department</vt:lpstr>
      <vt:lpstr>Planning Department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All Day Joint Use Parks Program</dc:title>
  <dc:creator>Scoggins, Shannon</dc:creator>
  <cp:lastModifiedBy>Scoggins, Shannon</cp:lastModifiedBy>
  <cp:revision>42</cp:revision>
  <cp:lastPrinted>2016-07-12T21:53:57Z</cp:lastPrinted>
  <dcterms:created xsi:type="dcterms:W3CDTF">2016-06-15T14:36:18Z</dcterms:created>
  <dcterms:modified xsi:type="dcterms:W3CDTF">2017-04-12T16:03:39Z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0x010100E1CF9B910701EF4A9ECD120BFB647DBD</vt:lpwstr>
  </property>
  <property fmtid="{D5CDD505-2E9C-101B-9397-08002B2CF9AE}" pid="3" name="_dlc_DocIdItemGuid">
    <vt:lpwstr>154bc741-a538-4b9f-b1a9-b2fdc83cf30a</vt:lpwstr>
  </property>
</Properties>
</file>