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handoutMasterIdLst>
    <p:handoutMasterId r:id="rId14"/>
  </p:handoutMasterIdLst>
  <p:sldIdLst>
    <p:sldId id="256" r:id="rId6"/>
    <p:sldId id="257" r:id="rId7"/>
    <p:sldId id="259" r:id="rId8"/>
    <p:sldId id="265" r:id="rId9"/>
    <p:sldId id="264" r:id="rId10"/>
    <p:sldId id="266" r:id="rId11"/>
    <p:sldId id="262" r:id="rId12"/>
    <p:sldId id="267" r:id="rId13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2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E7FD3D1F-ED5A-4108-A391-D3824FD439D9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8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8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355E2EA0-C027-4801-9A27-6F902889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9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2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3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6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4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4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7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7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5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6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68D38-7081-47D1-9A76-D93F2A79BEBB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6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974" y="2297524"/>
            <a:ext cx="8924507" cy="1245776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Marvin Elementary School Joint Use General Development Plan</a:t>
            </a:r>
            <a:endParaRPr lang="en-US" sz="40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975" y="1649946"/>
            <a:ext cx="6324600" cy="693204"/>
          </a:xfrm>
        </p:spPr>
        <p:txBody>
          <a:bodyPr>
            <a:normAutofit/>
          </a:bodyPr>
          <a:lstStyle/>
          <a:p>
            <a:pPr algn="l"/>
            <a:r>
              <a:rPr lang="en-US" sz="25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  <a:endParaRPr lang="en-US" sz="25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3760236"/>
            <a:ext cx="100583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Park and Recreation Board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April 20, 2017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Action Item #102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  <a:endParaRPr lang="en-US" sz="16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28" y="3123846"/>
            <a:ext cx="4908397" cy="411192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initiative put forth by Mayor Kevin Faulconer and Superintendent Cindy Marten in 2016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 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 new joint use parks in the next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5-10 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years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Joint-use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Facility will be open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the public when school is not in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session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5361370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en-US" sz="45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262" y="1831728"/>
            <a:ext cx="4760350" cy="106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 smtClean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Play All Day Parks Program</a:t>
            </a:r>
            <a:endParaRPr lang="en-US" sz="3173" dirty="0">
              <a:solidFill>
                <a:schemeClr val="accent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547051"/>
              </p:ext>
            </p:extLst>
          </p:nvPr>
        </p:nvGraphicFramePr>
        <p:xfrm>
          <a:off x="5373191" y="1480881"/>
          <a:ext cx="3942383" cy="51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Acrobat Document" r:id="rId4" imgW="4663359" imgH="6035040" progId="Acrobat.Document.11">
                  <p:embed/>
                </p:oleObj>
              </mc:Choice>
              <mc:Fallback>
                <p:oleObj name="Acrobat Document" r:id="rId4" imgW="4663359" imgH="603504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73191" y="1480881"/>
                        <a:ext cx="3942383" cy="510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94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86" y="1766152"/>
            <a:ext cx="5689171" cy="4501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  <a:endParaRPr lang="en-US" sz="16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5361370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</a:t>
            </a:r>
            <a:endParaRPr lang="en-US" sz="45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5633183" y="3741193"/>
            <a:ext cx="714990" cy="75906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3778" y="4566150"/>
            <a:ext cx="2590800" cy="64633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Linda Vista Elementary Joint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" y="3034365"/>
            <a:ext cx="3879500" cy="411557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project provides for the design and construction of a new joint use facility at 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Marvin Elementary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School.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Located at 5720 Brunswick Avenue within the Navajo Community, Council District 7.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provide 3.87 acres of population based park land in this park deficient community.</a:t>
            </a: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842963">
              <a:lnSpc>
                <a:spcPct val="120000"/>
              </a:lnSpc>
              <a:buNone/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</a:p>
          <a:p>
            <a:pPr>
              <a:lnSpc>
                <a:spcPct val="120000"/>
              </a:lnSpc>
            </a:pP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51903" y="2572378"/>
            <a:ext cx="1163729" cy="12838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4262" y="1799438"/>
            <a:ext cx="4388560" cy="106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 smtClean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Marvin Elementary School</a:t>
            </a:r>
            <a:endParaRPr lang="en-US" sz="3173" dirty="0">
              <a:solidFill>
                <a:schemeClr val="accent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5865867" y="4036548"/>
            <a:ext cx="249622" cy="2650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1904799" y="2572378"/>
            <a:ext cx="26471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20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  <a:endParaRPr lang="en-US" sz="16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52" y="1981654"/>
            <a:ext cx="3842310" cy="478088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construction of a multi-purpose natural turf field, walking track, drinking fountain, 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trees, fence screening and off-street parking.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  <a:p>
            <a:pPr marL="0" indent="0" defTabSz="914400">
              <a:buNone/>
            </a:pPr>
            <a:r>
              <a:rPr lang="en-US" sz="3173" dirty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Funding for Design and Construction</a:t>
            </a:r>
            <a:r>
              <a:rPr lang="en-US" sz="3173" dirty="0" smtClean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:</a:t>
            </a:r>
            <a:endParaRPr lang="en-US" sz="1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 Diego Unified School District Proposition S &amp; Z Capital Improvement Bond Program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842963">
              <a:lnSpc>
                <a:spcPct val="120000"/>
              </a:lnSpc>
              <a:buNone/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</a:p>
          <a:p>
            <a:pPr>
              <a:lnSpc>
                <a:spcPct val="120000"/>
              </a:lnSpc>
            </a:pP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7749540" y="5821680"/>
            <a:ext cx="68580" cy="274320"/>
          </a:xfrm>
          <a:prstGeom prst="line">
            <a:avLst/>
          </a:prstGeom>
          <a:ln w="381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94274" y="6937128"/>
            <a:ext cx="2642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 Location, Aerial Map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4262" y="1041832"/>
            <a:ext cx="5361370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Scope</a:t>
            </a:r>
            <a:endParaRPr lang="en-US" sz="45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3" cstate="print"/>
          <a:srcRect l="2552" r="9978"/>
          <a:stretch/>
        </p:blipFill>
        <p:spPr bwMode="auto">
          <a:xfrm>
            <a:off x="4421275" y="1831728"/>
            <a:ext cx="563712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509260" y="4925538"/>
            <a:ext cx="1698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Marvin Elementary School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  <a:endParaRPr lang="en-US" sz="16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62" y="2417347"/>
            <a:ext cx="6579101" cy="4674504"/>
          </a:xfrm>
        </p:spPr>
        <p:txBody>
          <a:bodyPr>
            <a:noAutofit/>
          </a:bodyPr>
          <a:lstStyle/>
          <a:p>
            <a:pPr defTabSz="842963">
              <a:lnSpc>
                <a:spcPct val="120000"/>
              </a:lnSpc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Nighttime Security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Gates will be locked at dusk by a security company</a:t>
            </a:r>
            <a:endParaRPr lang="en-US" sz="136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Noise</a:t>
            </a: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amplification of noise permitted at this site</a:t>
            </a:r>
          </a:p>
          <a:p>
            <a:pPr marL="251460" lvl="1">
              <a:lnSpc>
                <a:spcPct val="120000"/>
              </a:lnSpc>
              <a:spcBef>
                <a:spcPts val="1100"/>
              </a:spcBef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Ballfield Lighting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field lighting will be permitted at this site</a:t>
            </a:r>
          </a:p>
          <a:p>
            <a:pPr marL="251460" lvl="1">
              <a:lnSpc>
                <a:spcPct val="120000"/>
              </a:lnSpc>
              <a:spcBef>
                <a:spcPts val="1100"/>
              </a:spcBef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Parking and Traffic </a:t>
            </a: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off-street student drop off provided</a:t>
            </a:r>
          </a:p>
          <a:p>
            <a:pPr marL="251460" lvl="1">
              <a:lnSpc>
                <a:spcPct val="120000"/>
              </a:lnSpc>
              <a:spcBef>
                <a:spcPts val="1100"/>
              </a:spcBef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Trees and Screening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Fence screening and trees on north side of field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Future trees on south side of field to provide shade</a:t>
            </a: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5361370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Discussion</a:t>
            </a:r>
            <a:endParaRPr lang="en-US" sz="45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262" y="1818362"/>
            <a:ext cx="6046538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 smtClean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Community Concerns</a:t>
            </a:r>
            <a:endParaRPr lang="en-US" sz="3173" dirty="0">
              <a:solidFill>
                <a:schemeClr val="accent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552" y="1446439"/>
            <a:ext cx="3332286" cy="43111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18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  <a:endParaRPr lang="en-US" sz="16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7825096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Development Plan</a:t>
            </a:r>
            <a:endParaRPr lang="en-US" sz="45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72" y="1717683"/>
            <a:ext cx="7742275" cy="553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  <a:endParaRPr lang="en-US" sz="16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878973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 Input Process</a:t>
            </a:r>
            <a:endParaRPr lang="en-US" sz="45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262" y="1818362"/>
            <a:ext cx="6046538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 smtClean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Other Recommendations</a:t>
            </a:r>
            <a:endParaRPr lang="en-US" sz="3173" dirty="0">
              <a:solidFill>
                <a:schemeClr val="accent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4262" y="2517827"/>
            <a:ext cx="8990705" cy="4807418"/>
          </a:xfrm>
        </p:spPr>
        <p:txBody>
          <a:bodyPr>
            <a:noAutofit/>
          </a:bodyPr>
          <a:lstStyle/>
          <a:p>
            <a:pPr defTabSz="842963">
              <a:lnSpc>
                <a:spcPct val="12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April 20, 2016, a public meeting was conducted at the Marvin Elementary School to introduce the project and gather community input in preparation of the GDP.</a:t>
            </a:r>
          </a:p>
          <a:p>
            <a:pPr defTabSz="842963">
              <a:lnSpc>
                <a:spcPct val="120000"/>
              </a:lnSpc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842963">
              <a:lnSpc>
                <a:spcPct val="12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May 2, 2016, the Allied Gardens Recreation Council voted to take no action on the proposed GDP.</a:t>
            </a:r>
          </a:p>
          <a:p>
            <a:pPr defTabSz="842963">
              <a:lnSpc>
                <a:spcPct val="120000"/>
              </a:lnSpc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842963">
              <a:lnSpc>
                <a:spcPct val="12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September 12, 2016, the Allied Gardens Recreation Council voted (12-0-0) to recommend approval of the General Development Plan for the Marvin Elementary School Joint Use Facility.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  <a:endParaRPr lang="en-US" sz="16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878973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Recommendation</a:t>
            </a:r>
            <a:endParaRPr lang="en-US" sz="45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44024" y="2306812"/>
            <a:ext cx="7478429" cy="480741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Recommend approval of the General Development Plan (GDP) for the Marvin Elementary School Joint Use Facility</a:t>
            </a:r>
            <a:endParaRPr lang="en-US" sz="2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bg2">
              <a:lumMod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Presentation - 11x8.5.pptx" id="{95BF130B-18D2-47FB-9132-8C26515A6838}" vid="{53C51375-9A4B-45CD-82F4-B1D0F1DA91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CF9B910701EF4A9ECD120BFB647DBD" ma:contentTypeVersion="0" ma:contentTypeDescription="Create a new document." ma:contentTypeScope="" ma:versionID="f85ca659edc0ba62ecb7d69431e271ce">
  <xsd:schema xmlns:xsd="http://www.w3.org/2001/XMLSchema" xmlns:xs="http://www.w3.org/2001/XMLSchema" xmlns:p="http://schemas.microsoft.com/office/2006/metadata/properties" xmlns:ns2="a1435c4e-884a-411d-b670-ef9087f23026" targetNamespace="http://schemas.microsoft.com/office/2006/metadata/properties" ma:root="true" ma:fieldsID="cb53e686af4a1a54b1848617f72a7c0c" ns2:_="">
    <xsd:import namespace="a1435c4e-884a-411d-b670-ef9087f230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35c4e-884a-411d-b670-ef9087f2302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435c4e-884a-411d-b670-ef9087f23026">FEWKK76CWERH-11-7</_dlc_DocId>
    <_dlc_DocIdUrl xmlns="a1435c4e-884a-411d-b670-ef9087f23026">
      <Url>http://cityhub/dept/comm/c/design/_layouts/15/DocIdRedir.aspx?ID=FEWKK76CWERH-11-7</Url>
      <Description>FEWKK76CWERH-11-7</Description>
    </_dlc_DocIdUrl>
  </documentManagement>
</p:properties>
</file>

<file path=customXml/itemProps1.xml><?xml version="1.0" encoding="utf-8"?>
<ds:datastoreItem xmlns:ds="http://schemas.openxmlformats.org/officeDocument/2006/customXml" ds:itemID="{9505E965-57DC-4A30-81BD-262D27806C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8B5F41-F616-475C-9DEF-20632A954E7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1275CB2-8F93-406C-81DE-8AEB6D6DE7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35c4e-884a-411d-b670-ef9087f23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91F4040-408B-45FE-A9D5-C2DC410FDAC3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a1435c4e-884a-411d-b670-ef9087f23026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- 11x8.5</Template>
  <TotalTime>6077</TotalTime>
  <Words>367</Words>
  <Application>Microsoft Office PowerPoint</Application>
  <PresentationFormat>Custom</PresentationFormat>
  <Paragraphs>57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Merriweather</vt:lpstr>
      <vt:lpstr>Open Sans</vt:lpstr>
      <vt:lpstr>Open Sans Semibold</vt:lpstr>
      <vt:lpstr>Wingdings</vt:lpstr>
      <vt:lpstr>Office Theme</vt:lpstr>
      <vt:lpstr>Acrobat Document</vt:lpstr>
      <vt:lpstr>Marvin Elementary School Joint Use General Development Plan</vt:lpstr>
      <vt:lpstr>Planning Department</vt:lpstr>
      <vt:lpstr>Planning Department</vt:lpstr>
      <vt:lpstr>Planning Department</vt:lpstr>
      <vt:lpstr>Planning Department</vt:lpstr>
      <vt:lpstr>Planning Department</vt:lpstr>
      <vt:lpstr>Planning Department</vt:lpstr>
      <vt:lpstr>Planning Department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 All Day Joint Use Parks Program</dc:title>
  <dc:creator>Scoggins, Shannon</dc:creator>
  <cp:lastModifiedBy>Scoggins, Shannon</cp:lastModifiedBy>
  <cp:revision>44</cp:revision>
  <cp:lastPrinted>2017-04-12T15:48:12Z</cp:lastPrinted>
  <dcterms:created xsi:type="dcterms:W3CDTF">2016-06-15T14:36:18Z</dcterms:created>
  <dcterms:modified xsi:type="dcterms:W3CDTF">2017-04-12T16:01:31Z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0x010100E1CF9B910701EF4A9ECD120BFB647DBD</vt:lpwstr>
  </property>
  <property fmtid="{D5CDD505-2E9C-101B-9397-08002B2CF9AE}" pid="3" name="_dlc_DocIdItemGuid">
    <vt:lpwstr>154bc741-a538-4b9f-b1a9-b2fdc83cf30a</vt:lpwstr>
  </property>
</Properties>
</file>